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430" r:id="rId2"/>
    <p:sldId id="404" r:id="rId3"/>
    <p:sldId id="405" r:id="rId4"/>
    <p:sldId id="431" r:id="rId5"/>
    <p:sldId id="433" r:id="rId6"/>
    <p:sldId id="434" r:id="rId7"/>
    <p:sldId id="406" r:id="rId8"/>
    <p:sldId id="438" r:id="rId9"/>
    <p:sldId id="440" r:id="rId10"/>
    <p:sldId id="349" r:id="rId11"/>
    <p:sldId id="257" r:id="rId12"/>
    <p:sldId id="437" r:id="rId13"/>
    <p:sldId id="439" r:id="rId14"/>
    <p:sldId id="435" r:id="rId15"/>
    <p:sldId id="429" r:id="rId16"/>
    <p:sldId id="436" r:id="rId17"/>
    <p:sldId id="259" r:id="rId18"/>
    <p:sldId id="427" r:id="rId19"/>
    <p:sldId id="337" r:id="rId20"/>
    <p:sldId id="262" r:id="rId21"/>
    <p:sldId id="428" r:id="rId22"/>
    <p:sldId id="409" r:id="rId23"/>
    <p:sldId id="410" r:id="rId24"/>
    <p:sldId id="411" r:id="rId25"/>
    <p:sldId id="412" r:id="rId26"/>
    <p:sldId id="413" r:id="rId27"/>
    <p:sldId id="414" r:id="rId28"/>
    <p:sldId id="415" r:id="rId29"/>
    <p:sldId id="416" r:id="rId30"/>
    <p:sldId id="420" r:id="rId31"/>
    <p:sldId id="417" r:id="rId32"/>
    <p:sldId id="418" r:id="rId33"/>
    <p:sldId id="419" r:id="rId34"/>
    <p:sldId id="422" r:id="rId35"/>
    <p:sldId id="423" r:id="rId36"/>
    <p:sldId id="424" r:id="rId37"/>
    <p:sldId id="421" r:id="rId38"/>
    <p:sldId id="407" r:id="rId39"/>
    <p:sldId id="401" r:id="rId40"/>
    <p:sldId id="426" r:id="rId41"/>
    <p:sldId id="278" r:id="rId42"/>
    <p:sldId id="408" r:id="rId43"/>
    <p:sldId id="267" r:id="rId44"/>
  </p:sldIdLst>
  <p:sldSz cx="12192000" cy="6858000"/>
  <p:notesSz cx="6797675" cy="9872663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7" userDrawn="1">
          <p15:clr>
            <a:srgbClr val="A4A3A4"/>
          </p15:clr>
        </p15:guide>
        <p15:guide id="2" pos="2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AE41"/>
    <a:srgbClr val="D79A9A"/>
    <a:srgbClr val="FDB5B5"/>
    <a:srgbClr val="41A4CB"/>
    <a:srgbClr val="4CC1EF"/>
    <a:srgbClr val="D27D1A"/>
    <a:srgbClr val="F7931F"/>
    <a:srgbClr val="0A668F"/>
    <a:srgbClr val="0C78A8"/>
    <a:srgbClr val="FFCC4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792" autoAdjust="0"/>
    <p:restoredTop sz="94660" autoAdjust="0"/>
  </p:normalViewPr>
  <p:slideViewPr>
    <p:cSldViewPr snapToGrid="0">
      <p:cViewPr>
        <p:scale>
          <a:sx n="75" d="100"/>
          <a:sy n="75" d="100"/>
        </p:scale>
        <p:origin x="-2340" y="-906"/>
      </p:cViewPr>
      <p:guideLst>
        <p:guide orient="horz" pos="187"/>
        <p:guide pos="2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754" y="10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spPr>
              <a:solidFill>
                <a:schemeClr val="bg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99E-4B5A-8113-B86479E501FC}"/>
              </c:ext>
            </c:extLst>
          </c:dPt>
          <c:dPt>
            <c:idx val="1"/>
            <c:spPr>
              <a:solidFill>
                <a:srgbClr val="DC483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99E-4B5A-8113-B86479E501FC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75</c:v>
                </c:pt>
                <c:pt idx="1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99E-4B5A-8113-B86479E501FC}"/>
            </c:ext>
          </c:extLst>
        </c:ser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17AC96-C4C3-44F0-8BDD-84659861C5D0}" type="datetimeFigureOut">
              <a:rPr lang="ru-RU" smtClean="0"/>
              <a:pPr/>
              <a:t>13.11.2019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309B24-91A6-43AA-A764-F05112EE0D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2893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6B8751-DC7A-4012-9B41-F0B7A69E90D3}" type="datetimeFigureOut">
              <a:rPr lang="ru-RU" smtClean="0"/>
              <a:pPr/>
              <a:t>13.11.2019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A4EE3-B31C-4AD7-A5B6-A217258D78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17128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A4EE3-B31C-4AD7-A5B6-A217258D785A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5909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A4EE3-B31C-4AD7-A5B6-A217258D785A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91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A4EE3-B31C-4AD7-A5B6-A217258D785A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01855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A4EE3-B31C-4AD7-A5B6-A217258D785A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3440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A4EE3-B31C-4AD7-A5B6-A217258D785A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3628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A4EE3-B31C-4AD7-A5B6-A217258D785A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6100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A4EE3-B31C-4AD7-A5B6-A217258D785A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77189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A63E075-111B-408E-9AB9-85D5B4DE93E5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86"/>
          <a:stretch/>
        </p:blipFill>
        <p:spPr>
          <a:xfrm>
            <a:off x="7010400" y="0"/>
            <a:ext cx="5181600" cy="6880860"/>
          </a:xfrm>
          <a:custGeom>
            <a:avLst/>
            <a:gdLst>
              <a:gd name="connsiteX0" fmla="*/ 0 w 5446712"/>
              <a:gd name="connsiteY0" fmla="*/ 0 h 6858000"/>
              <a:gd name="connsiteX1" fmla="*/ 5446712 w 5446712"/>
              <a:gd name="connsiteY1" fmla="*/ 0 h 6858000"/>
              <a:gd name="connsiteX2" fmla="*/ 5446712 w 5446712"/>
              <a:gd name="connsiteY2" fmla="*/ 6858000 h 6858000"/>
              <a:gd name="connsiteX3" fmla="*/ 0 w 54467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6712" h="6858000">
                <a:moveTo>
                  <a:pt x="0" y="0"/>
                </a:moveTo>
                <a:lnTo>
                  <a:pt x="5446712" y="0"/>
                </a:lnTo>
                <a:lnTo>
                  <a:pt x="54467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CCA4539-2C2B-4EBB-B078-9BDDDE0A7F65}"/>
              </a:ext>
            </a:extLst>
          </p:cNvPr>
          <p:cNvSpPr txBox="1"/>
          <p:nvPr userDrawn="1"/>
        </p:nvSpPr>
        <p:spPr>
          <a:xfrm>
            <a:off x="388694" y="63716"/>
            <a:ext cx="2493852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25" spc="375" dirty="0" smtClean="0">
                <a:solidFill>
                  <a:schemeClr val="accent4"/>
                </a:solidFill>
                <a:ea typeface="Roboto Medium" panose="02000000000000000000" pitchFamily="2" charset="0"/>
                <a:cs typeface="Segoe UI" panose="020B0502040204020203" pitchFamily="34" charset="0"/>
              </a:rPr>
              <a:t>АСУП «СТИЛОН»</a:t>
            </a:r>
            <a:endParaRPr lang="id-ID" sz="1125" spc="375" dirty="0">
              <a:solidFill>
                <a:schemeClr val="accent4"/>
              </a:solidFill>
              <a:ea typeface="Roboto Medium" panose="02000000000000000000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6613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39353F3-18F4-48AE-8484-DF680CF41883}"/>
              </a:ext>
            </a:extLst>
          </p:cNvPr>
          <p:cNvGrpSpPr/>
          <p:nvPr userDrawn="1"/>
        </p:nvGrpSpPr>
        <p:grpSpPr>
          <a:xfrm>
            <a:off x="6113931" y="-549060"/>
            <a:ext cx="6078069" cy="7925065"/>
            <a:chOff x="6113931" y="-740129"/>
            <a:chExt cx="6078069" cy="7925065"/>
          </a:xfrm>
          <a:gradFill>
            <a:gsLst>
              <a:gs pos="0">
                <a:schemeClr val="accent1">
                  <a:alpha val="70000"/>
                </a:schemeClr>
              </a:gs>
              <a:gs pos="100000">
                <a:schemeClr val="accent5"/>
              </a:gs>
            </a:gsLst>
            <a:lin ang="2700000" scaled="1"/>
          </a:gradFill>
        </p:grpSpPr>
        <p:sp>
          <p:nvSpPr>
            <p:cNvPr id="9" name="Donut 5">
              <a:extLst>
                <a:ext uri="{FF2B5EF4-FFF2-40B4-BE49-F238E27FC236}">
                  <a16:creationId xmlns="" xmlns:a16="http://schemas.microsoft.com/office/drawing/2014/main" id="{7AD4ABE2-336F-42E6-A1B7-E18F60984D6B}"/>
                </a:ext>
              </a:extLst>
            </p:cNvPr>
            <p:cNvSpPr/>
            <p:nvPr/>
          </p:nvSpPr>
          <p:spPr>
            <a:xfrm>
              <a:off x="6113931" y="2824211"/>
              <a:ext cx="4360725" cy="4360725"/>
            </a:xfrm>
            <a:prstGeom prst="donut">
              <a:avLst>
                <a:gd name="adj" fmla="val 1446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10" name="Donut 3">
              <a:extLst>
                <a:ext uri="{FF2B5EF4-FFF2-40B4-BE49-F238E27FC236}">
                  <a16:creationId xmlns="" xmlns:a16="http://schemas.microsoft.com/office/drawing/2014/main" id="{F736F846-D403-46C4-B902-D7BF69B0B295}"/>
                </a:ext>
              </a:extLst>
            </p:cNvPr>
            <p:cNvSpPr/>
            <p:nvPr/>
          </p:nvSpPr>
          <p:spPr>
            <a:xfrm>
              <a:off x="7831275" y="-740129"/>
              <a:ext cx="4360725" cy="4360725"/>
            </a:xfrm>
            <a:prstGeom prst="donut">
              <a:avLst>
                <a:gd name="adj" fmla="val 1446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</p:grp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F2F9F0D0-10C8-4768-A11B-D94FF7D30D7E}"/>
              </a:ext>
            </a:extLst>
          </p:cNvPr>
          <p:cNvSpPr/>
          <p:nvPr userDrawn="1"/>
        </p:nvSpPr>
        <p:spPr>
          <a:xfrm>
            <a:off x="6646457" y="1228296"/>
            <a:ext cx="4531057" cy="4531057"/>
          </a:xfrm>
          <a:custGeom>
            <a:avLst/>
            <a:gdLst>
              <a:gd name="connsiteX0" fmla="*/ 2265529 w 4531057"/>
              <a:gd name="connsiteY0" fmla="*/ 0 h 4531057"/>
              <a:gd name="connsiteX1" fmla="*/ 4531057 w 4531057"/>
              <a:gd name="connsiteY1" fmla="*/ 2265529 h 4531057"/>
              <a:gd name="connsiteX2" fmla="*/ 2265529 w 4531057"/>
              <a:gd name="connsiteY2" fmla="*/ 4531057 h 4531057"/>
              <a:gd name="connsiteX3" fmla="*/ 0 w 4531057"/>
              <a:gd name="connsiteY3" fmla="*/ 2265529 h 4531057"/>
              <a:gd name="connsiteX4" fmla="*/ 2265529 w 4531057"/>
              <a:gd name="connsiteY4" fmla="*/ 0 h 4531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1057" h="4531057">
                <a:moveTo>
                  <a:pt x="2265529" y="0"/>
                </a:moveTo>
                <a:cubicBezTo>
                  <a:pt x="3516745" y="0"/>
                  <a:pt x="4531057" y="1014312"/>
                  <a:pt x="4531057" y="2265529"/>
                </a:cubicBezTo>
                <a:cubicBezTo>
                  <a:pt x="4531057" y="3516745"/>
                  <a:pt x="3516745" y="4531057"/>
                  <a:pt x="2265529" y="4531057"/>
                </a:cubicBezTo>
                <a:cubicBezTo>
                  <a:pt x="1014312" y="4531057"/>
                  <a:pt x="0" y="3516745"/>
                  <a:pt x="0" y="2265529"/>
                </a:cubicBezTo>
                <a:cubicBezTo>
                  <a:pt x="0" y="1014312"/>
                  <a:pt x="1014312" y="0"/>
                  <a:pt x="22655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149AC79-5E68-4AF0-B56F-6A8FDBC784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646459" y="1228297"/>
            <a:ext cx="4531057" cy="4531057"/>
          </a:xfrm>
          <a:custGeom>
            <a:avLst/>
            <a:gdLst>
              <a:gd name="connsiteX0" fmla="*/ 2265528 w 4531057"/>
              <a:gd name="connsiteY0" fmla="*/ 0 h 4531057"/>
              <a:gd name="connsiteX1" fmla="*/ 4531057 w 4531057"/>
              <a:gd name="connsiteY1" fmla="*/ 2265529 h 4531057"/>
              <a:gd name="connsiteX2" fmla="*/ 2265528 w 4531057"/>
              <a:gd name="connsiteY2" fmla="*/ 4531057 h 4531057"/>
              <a:gd name="connsiteX3" fmla="*/ 0 w 4531057"/>
              <a:gd name="connsiteY3" fmla="*/ 2265529 h 4531057"/>
              <a:gd name="connsiteX4" fmla="*/ 2265528 w 4531057"/>
              <a:gd name="connsiteY4" fmla="*/ 0 h 4531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1057" h="4531057">
                <a:moveTo>
                  <a:pt x="2265528" y="0"/>
                </a:moveTo>
                <a:cubicBezTo>
                  <a:pt x="3516745" y="0"/>
                  <a:pt x="4531057" y="1014312"/>
                  <a:pt x="4531057" y="2265529"/>
                </a:cubicBezTo>
                <a:cubicBezTo>
                  <a:pt x="4531057" y="3516745"/>
                  <a:pt x="3516745" y="4531057"/>
                  <a:pt x="2265528" y="4531057"/>
                </a:cubicBezTo>
                <a:cubicBezTo>
                  <a:pt x="1014312" y="4531057"/>
                  <a:pt x="0" y="3516745"/>
                  <a:pt x="0" y="2265529"/>
                </a:cubicBezTo>
                <a:cubicBezTo>
                  <a:pt x="0" y="1014312"/>
                  <a:pt x="1014312" y="0"/>
                  <a:pt x="226552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4259142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71AF27C-0608-4E5E-ACBF-3D25ED9190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10946352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8982793-C3AC-4A7E-A739-5D260C26B9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672" y="118142"/>
            <a:ext cx="5315711" cy="5076549"/>
          </a:xfrm>
          <a:custGeom>
            <a:avLst/>
            <a:gdLst>
              <a:gd name="connsiteX0" fmla="*/ 2435588 w 5315711"/>
              <a:gd name="connsiteY0" fmla="*/ 3783183 h 5099698"/>
              <a:gd name="connsiteX1" fmla="*/ 2458497 w 5315711"/>
              <a:gd name="connsiteY1" fmla="*/ 3783658 h 5099698"/>
              <a:gd name="connsiteX2" fmla="*/ 2481161 w 5315711"/>
              <a:gd name="connsiteY2" fmla="*/ 3785350 h 5099698"/>
              <a:gd name="connsiteX3" fmla="*/ 2503337 w 5315711"/>
              <a:gd name="connsiteY3" fmla="*/ 3788018 h 5099698"/>
              <a:gd name="connsiteX4" fmla="*/ 2526244 w 5315711"/>
              <a:gd name="connsiteY4" fmla="*/ 3791904 h 5099698"/>
              <a:gd name="connsiteX5" fmla="*/ 2548664 w 5315711"/>
              <a:gd name="connsiteY5" fmla="*/ 3796765 h 5099698"/>
              <a:gd name="connsiteX6" fmla="*/ 2571082 w 5315711"/>
              <a:gd name="connsiteY6" fmla="*/ 3802601 h 5099698"/>
              <a:gd name="connsiteX7" fmla="*/ 2592767 w 5315711"/>
              <a:gd name="connsiteY7" fmla="*/ 3809657 h 5099698"/>
              <a:gd name="connsiteX8" fmla="*/ 2614211 w 5315711"/>
              <a:gd name="connsiteY8" fmla="*/ 3817442 h 5099698"/>
              <a:gd name="connsiteX9" fmla="*/ 2635651 w 5315711"/>
              <a:gd name="connsiteY9" fmla="*/ 3827178 h 5099698"/>
              <a:gd name="connsiteX10" fmla="*/ 2656605 w 5315711"/>
              <a:gd name="connsiteY10" fmla="*/ 3836914 h 5099698"/>
              <a:gd name="connsiteX11" fmla="*/ 2677070 w 5315711"/>
              <a:gd name="connsiteY11" fmla="*/ 3848113 h 5099698"/>
              <a:gd name="connsiteX12" fmla="*/ 2696803 w 5315711"/>
              <a:gd name="connsiteY12" fmla="*/ 3861019 h 5099698"/>
              <a:gd name="connsiteX13" fmla="*/ 2716293 w 5315711"/>
              <a:gd name="connsiteY13" fmla="*/ 3874655 h 5099698"/>
              <a:gd name="connsiteX14" fmla="*/ 2735050 w 5315711"/>
              <a:gd name="connsiteY14" fmla="*/ 3889024 h 5099698"/>
              <a:gd name="connsiteX15" fmla="*/ 2753807 w 5315711"/>
              <a:gd name="connsiteY15" fmla="*/ 3904854 h 5099698"/>
              <a:gd name="connsiteX16" fmla="*/ 2771345 w 5315711"/>
              <a:gd name="connsiteY16" fmla="*/ 3921416 h 5099698"/>
              <a:gd name="connsiteX17" fmla="*/ 2787907 w 5315711"/>
              <a:gd name="connsiteY17" fmla="*/ 3938954 h 5099698"/>
              <a:gd name="connsiteX18" fmla="*/ 2803737 w 5315711"/>
              <a:gd name="connsiteY18" fmla="*/ 3957711 h 5099698"/>
              <a:gd name="connsiteX19" fmla="*/ 2818106 w 5315711"/>
              <a:gd name="connsiteY19" fmla="*/ 3976468 h 5099698"/>
              <a:gd name="connsiteX20" fmla="*/ 2831742 w 5315711"/>
              <a:gd name="connsiteY20" fmla="*/ 3995957 h 5099698"/>
              <a:gd name="connsiteX21" fmla="*/ 2844647 w 5315711"/>
              <a:gd name="connsiteY21" fmla="*/ 4015691 h 5099698"/>
              <a:gd name="connsiteX22" fmla="*/ 2855603 w 5315711"/>
              <a:gd name="connsiteY22" fmla="*/ 4035912 h 5099698"/>
              <a:gd name="connsiteX23" fmla="*/ 2865826 w 5315711"/>
              <a:gd name="connsiteY23" fmla="*/ 4057353 h 5099698"/>
              <a:gd name="connsiteX24" fmla="*/ 2875319 w 5315711"/>
              <a:gd name="connsiteY24" fmla="*/ 4078550 h 5099698"/>
              <a:gd name="connsiteX25" fmla="*/ 2883104 w 5315711"/>
              <a:gd name="connsiteY25" fmla="*/ 4099994 h 5099698"/>
              <a:gd name="connsiteX26" fmla="*/ 2890160 w 5315711"/>
              <a:gd name="connsiteY26" fmla="*/ 4121679 h 5099698"/>
              <a:gd name="connsiteX27" fmla="*/ 2895996 w 5315711"/>
              <a:gd name="connsiteY27" fmla="*/ 4144097 h 5099698"/>
              <a:gd name="connsiteX28" fmla="*/ 2900857 w 5315711"/>
              <a:gd name="connsiteY28" fmla="*/ 4166517 h 5099698"/>
              <a:gd name="connsiteX29" fmla="*/ 2904743 w 5315711"/>
              <a:gd name="connsiteY29" fmla="*/ 4189424 h 5099698"/>
              <a:gd name="connsiteX30" fmla="*/ 2907411 w 5315711"/>
              <a:gd name="connsiteY30" fmla="*/ 4211600 h 5099698"/>
              <a:gd name="connsiteX31" fmla="*/ 2909103 w 5315711"/>
              <a:gd name="connsiteY31" fmla="*/ 4234264 h 5099698"/>
              <a:gd name="connsiteX32" fmla="*/ 2909578 w 5315711"/>
              <a:gd name="connsiteY32" fmla="*/ 4257173 h 5099698"/>
              <a:gd name="connsiteX33" fmla="*/ 2909076 w 5315711"/>
              <a:gd name="connsiteY33" fmla="*/ 4280083 h 5099698"/>
              <a:gd name="connsiteX34" fmla="*/ 2907601 w 5315711"/>
              <a:gd name="connsiteY34" fmla="*/ 4302992 h 5099698"/>
              <a:gd name="connsiteX35" fmla="*/ 2904663 w 5315711"/>
              <a:gd name="connsiteY35" fmla="*/ 4325903 h 5099698"/>
              <a:gd name="connsiteX36" fmla="*/ 2900994 w 5315711"/>
              <a:gd name="connsiteY36" fmla="*/ 4348083 h 5099698"/>
              <a:gd name="connsiteX37" fmla="*/ 2896350 w 5315711"/>
              <a:gd name="connsiteY37" fmla="*/ 4370751 h 5099698"/>
              <a:gd name="connsiteX38" fmla="*/ 2890001 w 5315711"/>
              <a:gd name="connsiteY38" fmla="*/ 4392690 h 5099698"/>
              <a:gd name="connsiteX39" fmla="*/ 2882921 w 5315711"/>
              <a:gd name="connsiteY39" fmla="*/ 4414871 h 5099698"/>
              <a:gd name="connsiteX40" fmla="*/ 2874865 w 5315711"/>
              <a:gd name="connsiteY40" fmla="*/ 4436566 h 5099698"/>
              <a:gd name="connsiteX41" fmla="*/ 2865835 w 5315711"/>
              <a:gd name="connsiteY41" fmla="*/ 4457774 h 5099698"/>
              <a:gd name="connsiteX42" fmla="*/ 2855343 w 5315711"/>
              <a:gd name="connsiteY42" fmla="*/ 4478498 h 5099698"/>
              <a:gd name="connsiteX43" fmla="*/ 2843876 w 5315711"/>
              <a:gd name="connsiteY43" fmla="*/ 4499220 h 5099698"/>
              <a:gd name="connsiteX44" fmla="*/ 2831679 w 5315711"/>
              <a:gd name="connsiteY44" fmla="*/ 4519211 h 5099698"/>
              <a:gd name="connsiteX45" fmla="*/ 2818020 w 5315711"/>
              <a:gd name="connsiteY45" fmla="*/ 4538716 h 5099698"/>
              <a:gd name="connsiteX46" fmla="*/ 2803385 w 5315711"/>
              <a:gd name="connsiteY46" fmla="*/ 4557734 h 5099698"/>
              <a:gd name="connsiteX47" fmla="*/ 2787535 w 5315711"/>
              <a:gd name="connsiteY47" fmla="*/ 4575535 h 5099698"/>
              <a:gd name="connsiteX48" fmla="*/ 2770951 w 5315711"/>
              <a:gd name="connsiteY48" fmla="*/ 4593579 h 5099698"/>
              <a:gd name="connsiteX49" fmla="*/ 2403459 w 5315711"/>
              <a:gd name="connsiteY49" fmla="*/ 4961071 h 5099698"/>
              <a:gd name="connsiteX50" fmla="*/ 2385658 w 5315711"/>
              <a:gd name="connsiteY50" fmla="*/ 4977411 h 5099698"/>
              <a:gd name="connsiteX51" fmla="*/ 2367369 w 5315711"/>
              <a:gd name="connsiteY51" fmla="*/ 4993750 h 5099698"/>
              <a:gd name="connsiteX52" fmla="*/ 2348596 w 5315711"/>
              <a:gd name="connsiteY52" fmla="*/ 5008140 h 5099698"/>
              <a:gd name="connsiteX53" fmla="*/ 2329091 w 5315711"/>
              <a:gd name="connsiteY53" fmla="*/ 5021800 h 5099698"/>
              <a:gd name="connsiteX54" fmla="*/ 2308855 w 5315711"/>
              <a:gd name="connsiteY54" fmla="*/ 5034241 h 5099698"/>
              <a:gd name="connsiteX55" fmla="*/ 2288377 w 5315711"/>
              <a:gd name="connsiteY55" fmla="*/ 5045464 h 5099698"/>
              <a:gd name="connsiteX56" fmla="*/ 2267654 w 5315711"/>
              <a:gd name="connsiteY56" fmla="*/ 5055956 h 5099698"/>
              <a:gd name="connsiteX57" fmla="*/ 2246202 w 5315711"/>
              <a:gd name="connsiteY57" fmla="*/ 5065229 h 5099698"/>
              <a:gd name="connsiteX58" fmla="*/ 2224751 w 5315711"/>
              <a:gd name="connsiteY58" fmla="*/ 5073041 h 5099698"/>
              <a:gd name="connsiteX59" fmla="*/ 2202813 w 5315711"/>
              <a:gd name="connsiteY59" fmla="*/ 5079878 h 5099698"/>
              <a:gd name="connsiteX60" fmla="*/ 2180875 w 5315711"/>
              <a:gd name="connsiteY60" fmla="*/ 5086226 h 5099698"/>
              <a:gd name="connsiteX61" fmla="*/ 2158206 w 5315711"/>
              <a:gd name="connsiteY61" fmla="*/ 5090870 h 5099698"/>
              <a:gd name="connsiteX62" fmla="*/ 2135538 w 5315711"/>
              <a:gd name="connsiteY62" fmla="*/ 5095028 h 5099698"/>
              <a:gd name="connsiteX63" fmla="*/ 2113115 w 5315711"/>
              <a:gd name="connsiteY63" fmla="*/ 5097478 h 5099698"/>
              <a:gd name="connsiteX64" fmla="*/ 2089962 w 5315711"/>
              <a:gd name="connsiteY64" fmla="*/ 5099197 h 5099698"/>
              <a:gd name="connsiteX65" fmla="*/ 2067053 w 5315711"/>
              <a:gd name="connsiteY65" fmla="*/ 5099698 h 5099698"/>
              <a:gd name="connsiteX66" fmla="*/ 2044387 w 5315711"/>
              <a:gd name="connsiteY66" fmla="*/ 5098980 h 5099698"/>
              <a:gd name="connsiteX67" fmla="*/ 2021480 w 5315711"/>
              <a:gd name="connsiteY67" fmla="*/ 5097531 h 5099698"/>
              <a:gd name="connsiteX68" fmla="*/ 1999059 w 5315711"/>
              <a:gd name="connsiteY68" fmla="*/ 5095107 h 5099698"/>
              <a:gd name="connsiteX69" fmla="*/ 1976397 w 5315711"/>
              <a:gd name="connsiteY69" fmla="*/ 5090977 h 5099698"/>
              <a:gd name="connsiteX70" fmla="*/ 1953732 w 5315711"/>
              <a:gd name="connsiteY70" fmla="*/ 5086361 h 5099698"/>
              <a:gd name="connsiteX71" fmla="*/ 1931803 w 5315711"/>
              <a:gd name="connsiteY71" fmla="*/ 5080036 h 5099698"/>
              <a:gd name="connsiteX72" fmla="*/ 1909629 w 5315711"/>
              <a:gd name="connsiteY72" fmla="*/ 5073469 h 5099698"/>
              <a:gd name="connsiteX73" fmla="*/ 1888187 w 5315711"/>
              <a:gd name="connsiteY73" fmla="*/ 5065683 h 5099698"/>
              <a:gd name="connsiteX74" fmla="*/ 1866988 w 5315711"/>
              <a:gd name="connsiteY74" fmla="*/ 5056191 h 5099698"/>
              <a:gd name="connsiteX75" fmla="*/ 1846036 w 5315711"/>
              <a:gd name="connsiteY75" fmla="*/ 5045479 h 5099698"/>
              <a:gd name="connsiteX76" fmla="*/ 1825814 w 5315711"/>
              <a:gd name="connsiteY76" fmla="*/ 5034524 h 5099698"/>
              <a:gd name="connsiteX77" fmla="*/ 1805593 w 5315711"/>
              <a:gd name="connsiteY77" fmla="*/ 5022106 h 5099698"/>
              <a:gd name="connsiteX78" fmla="*/ 1786104 w 5315711"/>
              <a:gd name="connsiteY78" fmla="*/ 5008470 h 5099698"/>
              <a:gd name="connsiteX79" fmla="*/ 1767346 w 5315711"/>
              <a:gd name="connsiteY79" fmla="*/ 4994101 h 5099698"/>
              <a:gd name="connsiteX80" fmla="*/ 1748834 w 5315711"/>
              <a:gd name="connsiteY80" fmla="*/ 4978028 h 5099698"/>
              <a:gd name="connsiteX81" fmla="*/ 1731295 w 5315711"/>
              <a:gd name="connsiteY81" fmla="*/ 4961465 h 5099698"/>
              <a:gd name="connsiteX82" fmla="*/ 1714734 w 5315711"/>
              <a:gd name="connsiteY82" fmla="*/ 4943927 h 5099698"/>
              <a:gd name="connsiteX83" fmla="*/ 1698660 w 5315711"/>
              <a:gd name="connsiteY83" fmla="*/ 4925415 h 5099698"/>
              <a:gd name="connsiteX84" fmla="*/ 1684291 w 5315711"/>
              <a:gd name="connsiteY84" fmla="*/ 4906657 h 5099698"/>
              <a:gd name="connsiteX85" fmla="*/ 1670654 w 5315711"/>
              <a:gd name="connsiteY85" fmla="*/ 4887168 h 5099698"/>
              <a:gd name="connsiteX86" fmla="*/ 1658236 w 5315711"/>
              <a:gd name="connsiteY86" fmla="*/ 4866947 h 5099698"/>
              <a:gd name="connsiteX87" fmla="*/ 1647038 w 5315711"/>
              <a:gd name="connsiteY87" fmla="*/ 4846481 h 5099698"/>
              <a:gd name="connsiteX88" fmla="*/ 1636813 w 5315711"/>
              <a:gd name="connsiteY88" fmla="*/ 4826016 h 5099698"/>
              <a:gd name="connsiteX89" fmla="*/ 1627078 w 5315711"/>
              <a:gd name="connsiteY89" fmla="*/ 4804574 h 5099698"/>
              <a:gd name="connsiteX90" fmla="*/ 1619292 w 5315711"/>
              <a:gd name="connsiteY90" fmla="*/ 4783132 h 5099698"/>
              <a:gd name="connsiteX91" fmla="*/ 1612725 w 5315711"/>
              <a:gd name="connsiteY91" fmla="*/ 4760958 h 5099698"/>
              <a:gd name="connsiteX92" fmla="*/ 1606401 w 5315711"/>
              <a:gd name="connsiteY92" fmla="*/ 4739029 h 5099698"/>
              <a:gd name="connsiteX93" fmla="*/ 1601784 w 5315711"/>
              <a:gd name="connsiteY93" fmla="*/ 4716364 h 5099698"/>
              <a:gd name="connsiteX94" fmla="*/ 1597654 w 5315711"/>
              <a:gd name="connsiteY94" fmla="*/ 4693702 h 5099698"/>
              <a:gd name="connsiteX95" fmla="*/ 1595230 w 5315711"/>
              <a:gd name="connsiteY95" fmla="*/ 4671281 h 5099698"/>
              <a:gd name="connsiteX96" fmla="*/ 1593781 w 5315711"/>
              <a:gd name="connsiteY96" fmla="*/ 4648374 h 5099698"/>
              <a:gd name="connsiteX97" fmla="*/ 1593063 w 5315711"/>
              <a:gd name="connsiteY97" fmla="*/ 4625708 h 5099698"/>
              <a:gd name="connsiteX98" fmla="*/ 1593564 w 5315711"/>
              <a:gd name="connsiteY98" fmla="*/ 4602799 h 5099698"/>
              <a:gd name="connsiteX99" fmla="*/ 1595283 w 5315711"/>
              <a:gd name="connsiteY99" fmla="*/ 4579646 h 5099698"/>
              <a:gd name="connsiteX100" fmla="*/ 1597734 w 5315711"/>
              <a:gd name="connsiteY100" fmla="*/ 4557223 h 5099698"/>
              <a:gd name="connsiteX101" fmla="*/ 1601890 w 5315711"/>
              <a:gd name="connsiteY101" fmla="*/ 4534554 h 5099698"/>
              <a:gd name="connsiteX102" fmla="*/ 1606535 w 5315711"/>
              <a:gd name="connsiteY102" fmla="*/ 4511886 h 5099698"/>
              <a:gd name="connsiteX103" fmla="*/ 1612883 w 5315711"/>
              <a:gd name="connsiteY103" fmla="*/ 4489948 h 5099698"/>
              <a:gd name="connsiteX104" fmla="*/ 1619721 w 5315711"/>
              <a:gd name="connsiteY104" fmla="*/ 4468010 h 5099698"/>
              <a:gd name="connsiteX105" fmla="*/ 1627532 w 5315711"/>
              <a:gd name="connsiteY105" fmla="*/ 4446558 h 5099698"/>
              <a:gd name="connsiteX106" fmla="*/ 1636805 w 5315711"/>
              <a:gd name="connsiteY106" fmla="*/ 4425107 h 5099698"/>
              <a:gd name="connsiteX107" fmla="*/ 1647297 w 5315711"/>
              <a:gd name="connsiteY107" fmla="*/ 4404384 h 5099698"/>
              <a:gd name="connsiteX108" fmla="*/ 1658520 w 5315711"/>
              <a:gd name="connsiteY108" fmla="*/ 4383906 h 5099698"/>
              <a:gd name="connsiteX109" fmla="*/ 1670961 w 5315711"/>
              <a:gd name="connsiteY109" fmla="*/ 4363671 h 5099698"/>
              <a:gd name="connsiteX110" fmla="*/ 1684621 w 5315711"/>
              <a:gd name="connsiteY110" fmla="*/ 4344165 h 5099698"/>
              <a:gd name="connsiteX111" fmla="*/ 1699010 w 5315711"/>
              <a:gd name="connsiteY111" fmla="*/ 4325391 h 5099698"/>
              <a:gd name="connsiteX112" fmla="*/ 1715350 w 5315711"/>
              <a:gd name="connsiteY112" fmla="*/ 4307103 h 5099698"/>
              <a:gd name="connsiteX113" fmla="*/ 1731690 w 5315711"/>
              <a:gd name="connsiteY113" fmla="*/ 4289302 h 5099698"/>
              <a:gd name="connsiteX114" fmla="*/ 2099182 w 5315711"/>
              <a:gd name="connsiteY114" fmla="*/ 3921810 h 5099698"/>
              <a:gd name="connsiteX115" fmla="*/ 2117226 w 5315711"/>
              <a:gd name="connsiteY115" fmla="*/ 3905226 h 5099698"/>
              <a:gd name="connsiteX116" fmla="*/ 2135026 w 5315711"/>
              <a:gd name="connsiteY116" fmla="*/ 3889375 h 5099698"/>
              <a:gd name="connsiteX117" fmla="*/ 2154045 w 5315711"/>
              <a:gd name="connsiteY117" fmla="*/ 3874741 h 5099698"/>
              <a:gd name="connsiteX118" fmla="*/ 2173550 w 5315711"/>
              <a:gd name="connsiteY118" fmla="*/ 3861082 h 5099698"/>
              <a:gd name="connsiteX119" fmla="*/ 2193541 w 5315711"/>
              <a:gd name="connsiteY119" fmla="*/ 3848885 h 5099698"/>
              <a:gd name="connsiteX120" fmla="*/ 2214263 w 5315711"/>
              <a:gd name="connsiteY120" fmla="*/ 3837418 h 5099698"/>
              <a:gd name="connsiteX121" fmla="*/ 2234987 w 5315711"/>
              <a:gd name="connsiteY121" fmla="*/ 3826926 h 5099698"/>
              <a:gd name="connsiteX122" fmla="*/ 2256194 w 5315711"/>
              <a:gd name="connsiteY122" fmla="*/ 3817896 h 5099698"/>
              <a:gd name="connsiteX123" fmla="*/ 2277890 w 5315711"/>
              <a:gd name="connsiteY123" fmla="*/ 3809841 h 5099698"/>
              <a:gd name="connsiteX124" fmla="*/ 2300071 w 5315711"/>
              <a:gd name="connsiteY124" fmla="*/ 3802760 h 5099698"/>
              <a:gd name="connsiteX125" fmla="*/ 2322010 w 5315711"/>
              <a:gd name="connsiteY125" fmla="*/ 3796411 h 5099698"/>
              <a:gd name="connsiteX126" fmla="*/ 2344677 w 5315711"/>
              <a:gd name="connsiteY126" fmla="*/ 3791767 h 5099698"/>
              <a:gd name="connsiteX127" fmla="*/ 2366858 w 5315711"/>
              <a:gd name="connsiteY127" fmla="*/ 3788098 h 5099698"/>
              <a:gd name="connsiteX128" fmla="*/ 2389769 w 5315711"/>
              <a:gd name="connsiteY128" fmla="*/ 3785160 h 5099698"/>
              <a:gd name="connsiteX129" fmla="*/ 2412678 w 5315711"/>
              <a:gd name="connsiteY129" fmla="*/ 3783685 h 5099698"/>
              <a:gd name="connsiteX130" fmla="*/ 4841721 w 5315711"/>
              <a:gd name="connsiteY130" fmla="*/ 1377050 h 5099698"/>
              <a:gd name="connsiteX131" fmla="*/ 4864615 w 5315711"/>
              <a:gd name="connsiteY131" fmla="*/ 1377540 h 5099698"/>
              <a:gd name="connsiteX132" fmla="*/ 4887020 w 5315711"/>
              <a:gd name="connsiteY132" fmla="*/ 1379490 h 5099698"/>
              <a:gd name="connsiteX133" fmla="*/ 4909427 w 5315711"/>
              <a:gd name="connsiteY133" fmla="*/ 1381928 h 5099698"/>
              <a:gd name="connsiteX134" fmla="*/ 4932322 w 5315711"/>
              <a:gd name="connsiteY134" fmla="*/ 1385827 h 5099698"/>
              <a:gd name="connsiteX135" fmla="*/ 4954728 w 5315711"/>
              <a:gd name="connsiteY135" fmla="*/ 1390701 h 5099698"/>
              <a:gd name="connsiteX136" fmla="*/ 4977134 w 5315711"/>
              <a:gd name="connsiteY136" fmla="*/ 1396549 h 5099698"/>
              <a:gd name="connsiteX137" fmla="*/ 4998810 w 5315711"/>
              <a:gd name="connsiteY137" fmla="*/ 1403613 h 5099698"/>
              <a:gd name="connsiteX138" fmla="*/ 5020244 w 5315711"/>
              <a:gd name="connsiteY138" fmla="*/ 1411409 h 5099698"/>
              <a:gd name="connsiteX139" fmla="*/ 5041676 w 5315711"/>
              <a:gd name="connsiteY139" fmla="*/ 1421153 h 5099698"/>
              <a:gd name="connsiteX140" fmla="*/ 5062622 w 5315711"/>
              <a:gd name="connsiteY140" fmla="*/ 1430897 h 5099698"/>
              <a:gd name="connsiteX141" fmla="*/ 5082837 w 5315711"/>
              <a:gd name="connsiteY141" fmla="*/ 1442346 h 5099698"/>
              <a:gd name="connsiteX142" fmla="*/ 5102810 w 5315711"/>
              <a:gd name="connsiteY142" fmla="*/ 1455012 h 5099698"/>
              <a:gd name="connsiteX143" fmla="*/ 5122295 w 5315711"/>
              <a:gd name="connsiteY143" fmla="*/ 1468653 h 5099698"/>
              <a:gd name="connsiteX144" fmla="*/ 5141049 w 5315711"/>
              <a:gd name="connsiteY144" fmla="*/ 1483026 h 5099698"/>
              <a:gd name="connsiteX145" fmla="*/ 5159804 w 5315711"/>
              <a:gd name="connsiteY145" fmla="*/ 1498857 h 5099698"/>
              <a:gd name="connsiteX146" fmla="*/ 5177098 w 5315711"/>
              <a:gd name="connsiteY146" fmla="*/ 1515663 h 5099698"/>
              <a:gd name="connsiteX147" fmla="*/ 5193904 w 5315711"/>
              <a:gd name="connsiteY147" fmla="*/ 1532957 h 5099698"/>
              <a:gd name="connsiteX148" fmla="*/ 5209735 w 5315711"/>
              <a:gd name="connsiteY148" fmla="*/ 1551712 h 5099698"/>
              <a:gd name="connsiteX149" fmla="*/ 5224108 w 5315711"/>
              <a:gd name="connsiteY149" fmla="*/ 1570466 h 5099698"/>
              <a:gd name="connsiteX150" fmla="*/ 5237748 w 5315711"/>
              <a:gd name="connsiteY150" fmla="*/ 1589951 h 5099698"/>
              <a:gd name="connsiteX151" fmla="*/ 5250415 w 5315711"/>
              <a:gd name="connsiteY151" fmla="*/ 1609923 h 5099698"/>
              <a:gd name="connsiteX152" fmla="*/ 5261620 w 5315711"/>
              <a:gd name="connsiteY152" fmla="*/ 1629895 h 5099698"/>
              <a:gd name="connsiteX153" fmla="*/ 5271851 w 5315711"/>
              <a:gd name="connsiteY153" fmla="*/ 1651328 h 5099698"/>
              <a:gd name="connsiteX154" fmla="*/ 5281352 w 5315711"/>
              <a:gd name="connsiteY154" fmla="*/ 1672517 h 5099698"/>
              <a:gd name="connsiteX155" fmla="*/ 5289148 w 5315711"/>
              <a:gd name="connsiteY155" fmla="*/ 1693951 h 5099698"/>
              <a:gd name="connsiteX156" fmla="*/ 5296213 w 5315711"/>
              <a:gd name="connsiteY156" fmla="*/ 1715627 h 5099698"/>
              <a:gd name="connsiteX157" fmla="*/ 5302060 w 5315711"/>
              <a:gd name="connsiteY157" fmla="*/ 1738033 h 5099698"/>
              <a:gd name="connsiteX158" fmla="*/ 5306934 w 5315711"/>
              <a:gd name="connsiteY158" fmla="*/ 1760441 h 5099698"/>
              <a:gd name="connsiteX159" fmla="*/ 5310833 w 5315711"/>
              <a:gd name="connsiteY159" fmla="*/ 1783334 h 5099698"/>
              <a:gd name="connsiteX160" fmla="*/ 5313271 w 5315711"/>
              <a:gd name="connsiteY160" fmla="*/ 1805741 h 5099698"/>
              <a:gd name="connsiteX161" fmla="*/ 5315221 w 5315711"/>
              <a:gd name="connsiteY161" fmla="*/ 1828146 h 5099698"/>
              <a:gd name="connsiteX162" fmla="*/ 5315711 w 5315711"/>
              <a:gd name="connsiteY162" fmla="*/ 1851040 h 5099698"/>
              <a:gd name="connsiteX163" fmla="*/ 5315226 w 5315711"/>
              <a:gd name="connsiteY163" fmla="*/ 1873933 h 5099698"/>
              <a:gd name="connsiteX164" fmla="*/ 5313768 w 5315711"/>
              <a:gd name="connsiteY164" fmla="*/ 1896826 h 5099698"/>
              <a:gd name="connsiteX165" fmla="*/ 5310848 w 5315711"/>
              <a:gd name="connsiteY165" fmla="*/ 1919718 h 5099698"/>
              <a:gd name="connsiteX166" fmla="*/ 5307197 w 5315711"/>
              <a:gd name="connsiteY166" fmla="*/ 1941881 h 5099698"/>
              <a:gd name="connsiteX167" fmla="*/ 5302328 w 5315711"/>
              <a:gd name="connsiteY167" fmla="*/ 1964773 h 5099698"/>
              <a:gd name="connsiteX168" fmla="*/ 5296242 w 5315711"/>
              <a:gd name="connsiteY168" fmla="*/ 1986450 h 5099698"/>
              <a:gd name="connsiteX169" fmla="*/ 5289425 w 5315711"/>
              <a:gd name="connsiteY169" fmla="*/ 2008367 h 5099698"/>
              <a:gd name="connsiteX170" fmla="*/ 5281147 w 5315711"/>
              <a:gd name="connsiteY170" fmla="*/ 2030284 h 5099698"/>
              <a:gd name="connsiteX171" fmla="*/ 5272139 w 5315711"/>
              <a:gd name="connsiteY171" fmla="*/ 2051472 h 5099698"/>
              <a:gd name="connsiteX172" fmla="*/ 5261668 w 5315711"/>
              <a:gd name="connsiteY172" fmla="*/ 2072173 h 5099698"/>
              <a:gd name="connsiteX173" fmla="*/ 5250223 w 5315711"/>
              <a:gd name="connsiteY173" fmla="*/ 2092873 h 5099698"/>
              <a:gd name="connsiteX174" fmla="*/ 5237805 w 5315711"/>
              <a:gd name="connsiteY174" fmla="*/ 2113085 h 5099698"/>
              <a:gd name="connsiteX175" fmla="*/ 5224411 w 5315711"/>
              <a:gd name="connsiteY175" fmla="*/ 2132325 h 5099698"/>
              <a:gd name="connsiteX176" fmla="*/ 5209801 w 5315711"/>
              <a:gd name="connsiteY176" fmla="*/ 2151319 h 5099698"/>
              <a:gd name="connsiteX177" fmla="*/ 5193973 w 5315711"/>
              <a:gd name="connsiteY177" fmla="*/ 2169097 h 5099698"/>
              <a:gd name="connsiteX178" fmla="*/ 5177170 w 5315711"/>
              <a:gd name="connsiteY178" fmla="*/ 2187360 h 5099698"/>
              <a:gd name="connsiteX179" fmla="*/ 3599901 w 5315711"/>
              <a:gd name="connsiteY179" fmla="*/ 3764629 h 5099698"/>
              <a:gd name="connsiteX180" fmla="*/ 3581881 w 5315711"/>
              <a:gd name="connsiteY180" fmla="*/ 3781188 h 5099698"/>
              <a:gd name="connsiteX181" fmla="*/ 3564103 w 5315711"/>
              <a:gd name="connsiteY181" fmla="*/ 3797017 h 5099698"/>
              <a:gd name="connsiteX182" fmla="*/ 3544865 w 5315711"/>
              <a:gd name="connsiteY182" fmla="*/ 3811872 h 5099698"/>
              <a:gd name="connsiteX183" fmla="*/ 3525626 w 5315711"/>
              <a:gd name="connsiteY183" fmla="*/ 3825264 h 5099698"/>
              <a:gd name="connsiteX184" fmla="*/ 3505414 w 5315711"/>
              <a:gd name="connsiteY184" fmla="*/ 3837683 h 5099698"/>
              <a:gd name="connsiteX185" fmla="*/ 3484956 w 5315711"/>
              <a:gd name="connsiteY185" fmla="*/ 3848884 h 5099698"/>
              <a:gd name="connsiteX186" fmla="*/ 3464256 w 5315711"/>
              <a:gd name="connsiteY186" fmla="*/ 3859353 h 5099698"/>
              <a:gd name="connsiteX187" fmla="*/ 3442825 w 5315711"/>
              <a:gd name="connsiteY187" fmla="*/ 3868605 h 5099698"/>
              <a:gd name="connsiteX188" fmla="*/ 3421150 w 5315711"/>
              <a:gd name="connsiteY188" fmla="*/ 3876642 h 5099698"/>
              <a:gd name="connsiteX189" fmla="*/ 3399233 w 5315711"/>
              <a:gd name="connsiteY189" fmla="*/ 3883458 h 5099698"/>
              <a:gd name="connsiteX190" fmla="*/ 3377314 w 5315711"/>
              <a:gd name="connsiteY190" fmla="*/ 3889787 h 5099698"/>
              <a:gd name="connsiteX191" fmla="*/ 3354665 w 5315711"/>
              <a:gd name="connsiteY191" fmla="*/ 3894412 h 5099698"/>
              <a:gd name="connsiteX192" fmla="*/ 3332259 w 5315711"/>
              <a:gd name="connsiteY192" fmla="*/ 3898307 h 5099698"/>
              <a:gd name="connsiteX193" fmla="*/ 3309610 w 5315711"/>
              <a:gd name="connsiteY193" fmla="*/ 3900983 h 5099698"/>
              <a:gd name="connsiteX194" fmla="*/ 3286717 w 5315711"/>
              <a:gd name="connsiteY194" fmla="*/ 3902442 h 5099698"/>
              <a:gd name="connsiteX195" fmla="*/ 3263824 w 5315711"/>
              <a:gd name="connsiteY195" fmla="*/ 3902927 h 5099698"/>
              <a:gd name="connsiteX196" fmla="*/ 3240930 w 5315711"/>
              <a:gd name="connsiteY196" fmla="*/ 3902437 h 5099698"/>
              <a:gd name="connsiteX197" fmla="*/ 3218038 w 5315711"/>
              <a:gd name="connsiteY197" fmla="*/ 3900974 h 5099698"/>
              <a:gd name="connsiteX198" fmla="*/ 3195874 w 5315711"/>
              <a:gd name="connsiteY198" fmla="*/ 3898292 h 5099698"/>
              <a:gd name="connsiteX199" fmla="*/ 3172981 w 5315711"/>
              <a:gd name="connsiteY199" fmla="*/ 3894393 h 5099698"/>
              <a:gd name="connsiteX200" fmla="*/ 3150574 w 5315711"/>
              <a:gd name="connsiteY200" fmla="*/ 3889519 h 5099698"/>
              <a:gd name="connsiteX201" fmla="*/ 3128410 w 5315711"/>
              <a:gd name="connsiteY201" fmla="*/ 3883429 h 5099698"/>
              <a:gd name="connsiteX202" fmla="*/ 3106735 w 5315711"/>
              <a:gd name="connsiteY202" fmla="*/ 3876363 h 5099698"/>
              <a:gd name="connsiteX203" fmla="*/ 3085302 w 5315711"/>
              <a:gd name="connsiteY203" fmla="*/ 3868568 h 5099698"/>
              <a:gd name="connsiteX204" fmla="*/ 3063869 w 5315711"/>
              <a:gd name="connsiteY204" fmla="*/ 3859311 h 5099698"/>
              <a:gd name="connsiteX205" fmla="*/ 3042679 w 5315711"/>
              <a:gd name="connsiteY205" fmla="*/ 3848836 h 5099698"/>
              <a:gd name="connsiteX206" fmla="*/ 3022707 w 5315711"/>
              <a:gd name="connsiteY206" fmla="*/ 3837630 h 5099698"/>
              <a:gd name="connsiteX207" fmla="*/ 3002492 w 5315711"/>
              <a:gd name="connsiteY207" fmla="*/ 3825207 h 5099698"/>
              <a:gd name="connsiteX208" fmla="*/ 2983007 w 5315711"/>
              <a:gd name="connsiteY208" fmla="*/ 3811567 h 5099698"/>
              <a:gd name="connsiteX209" fmla="*/ 2964252 w 5315711"/>
              <a:gd name="connsiteY209" fmla="*/ 3797195 h 5099698"/>
              <a:gd name="connsiteX210" fmla="*/ 2945741 w 5315711"/>
              <a:gd name="connsiteY210" fmla="*/ 3781120 h 5099698"/>
              <a:gd name="connsiteX211" fmla="*/ 2928204 w 5315711"/>
              <a:gd name="connsiteY211" fmla="*/ 3764557 h 5099698"/>
              <a:gd name="connsiteX212" fmla="*/ 2911641 w 5315711"/>
              <a:gd name="connsiteY212" fmla="*/ 3747020 h 5099698"/>
              <a:gd name="connsiteX213" fmla="*/ 2895566 w 5315711"/>
              <a:gd name="connsiteY213" fmla="*/ 3728509 h 5099698"/>
              <a:gd name="connsiteX214" fmla="*/ 2881194 w 5315711"/>
              <a:gd name="connsiteY214" fmla="*/ 3709754 h 5099698"/>
              <a:gd name="connsiteX215" fmla="*/ 2867553 w 5315711"/>
              <a:gd name="connsiteY215" fmla="*/ 3690269 h 5099698"/>
              <a:gd name="connsiteX216" fmla="*/ 2855130 w 5315711"/>
              <a:gd name="connsiteY216" fmla="*/ 3670053 h 5099698"/>
              <a:gd name="connsiteX217" fmla="*/ 2843681 w 5315711"/>
              <a:gd name="connsiteY217" fmla="*/ 3649838 h 5099698"/>
              <a:gd name="connsiteX218" fmla="*/ 2833693 w 5315711"/>
              <a:gd name="connsiteY218" fmla="*/ 3629136 h 5099698"/>
              <a:gd name="connsiteX219" fmla="*/ 2824193 w 5315711"/>
              <a:gd name="connsiteY219" fmla="*/ 3607459 h 5099698"/>
              <a:gd name="connsiteX220" fmla="*/ 2816398 w 5315711"/>
              <a:gd name="connsiteY220" fmla="*/ 3586026 h 5099698"/>
              <a:gd name="connsiteX221" fmla="*/ 2809332 w 5315711"/>
              <a:gd name="connsiteY221" fmla="*/ 3564351 h 5099698"/>
              <a:gd name="connsiteX222" fmla="*/ 2803242 w 5315711"/>
              <a:gd name="connsiteY222" fmla="*/ 3542187 h 5099698"/>
              <a:gd name="connsiteX223" fmla="*/ 2798368 w 5315711"/>
              <a:gd name="connsiteY223" fmla="*/ 3519780 h 5099698"/>
              <a:gd name="connsiteX224" fmla="*/ 2794469 w 5315711"/>
              <a:gd name="connsiteY224" fmla="*/ 3496887 h 5099698"/>
              <a:gd name="connsiteX225" fmla="*/ 2791787 w 5315711"/>
              <a:gd name="connsiteY225" fmla="*/ 3474723 h 5099698"/>
              <a:gd name="connsiteX226" fmla="*/ 2790324 w 5315711"/>
              <a:gd name="connsiteY226" fmla="*/ 3451831 h 5099698"/>
              <a:gd name="connsiteX227" fmla="*/ 2789834 w 5315711"/>
              <a:gd name="connsiteY227" fmla="*/ 3428937 h 5099698"/>
              <a:gd name="connsiteX228" fmla="*/ 2790319 w 5315711"/>
              <a:gd name="connsiteY228" fmla="*/ 3406044 h 5099698"/>
              <a:gd name="connsiteX229" fmla="*/ 2791778 w 5315711"/>
              <a:gd name="connsiteY229" fmla="*/ 3383151 h 5099698"/>
              <a:gd name="connsiteX230" fmla="*/ 2794454 w 5315711"/>
              <a:gd name="connsiteY230" fmla="*/ 3360502 h 5099698"/>
              <a:gd name="connsiteX231" fmla="*/ 2798349 w 5315711"/>
              <a:gd name="connsiteY231" fmla="*/ 3338096 h 5099698"/>
              <a:gd name="connsiteX232" fmla="*/ 2802974 w 5315711"/>
              <a:gd name="connsiteY232" fmla="*/ 3315447 h 5099698"/>
              <a:gd name="connsiteX233" fmla="*/ 2809303 w 5315711"/>
              <a:gd name="connsiteY233" fmla="*/ 3293528 h 5099698"/>
              <a:gd name="connsiteX234" fmla="*/ 2816120 w 5315711"/>
              <a:gd name="connsiteY234" fmla="*/ 3271611 h 5099698"/>
              <a:gd name="connsiteX235" fmla="*/ 2824155 w 5315711"/>
              <a:gd name="connsiteY235" fmla="*/ 3249935 h 5099698"/>
              <a:gd name="connsiteX236" fmla="*/ 2833408 w 5315711"/>
              <a:gd name="connsiteY236" fmla="*/ 3228505 h 5099698"/>
              <a:gd name="connsiteX237" fmla="*/ 2843877 w 5315711"/>
              <a:gd name="connsiteY237" fmla="*/ 3207805 h 5099698"/>
              <a:gd name="connsiteX238" fmla="*/ 2855078 w 5315711"/>
              <a:gd name="connsiteY238" fmla="*/ 3187348 h 5099698"/>
              <a:gd name="connsiteX239" fmla="*/ 2867497 w 5315711"/>
              <a:gd name="connsiteY239" fmla="*/ 3167135 h 5099698"/>
              <a:gd name="connsiteX240" fmla="*/ 2880889 w 5315711"/>
              <a:gd name="connsiteY240" fmla="*/ 3147896 h 5099698"/>
              <a:gd name="connsiteX241" fmla="*/ 2895743 w 5315711"/>
              <a:gd name="connsiteY241" fmla="*/ 3128658 h 5099698"/>
              <a:gd name="connsiteX242" fmla="*/ 2911573 w 5315711"/>
              <a:gd name="connsiteY242" fmla="*/ 3110880 h 5099698"/>
              <a:gd name="connsiteX243" fmla="*/ 2928132 w 5315711"/>
              <a:gd name="connsiteY243" fmla="*/ 3092860 h 5099698"/>
              <a:gd name="connsiteX244" fmla="*/ 4505402 w 5315711"/>
              <a:gd name="connsiteY244" fmla="*/ 1515591 h 5099698"/>
              <a:gd name="connsiteX245" fmla="*/ 4523664 w 5315711"/>
              <a:gd name="connsiteY245" fmla="*/ 1498788 h 5099698"/>
              <a:gd name="connsiteX246" fmla="*/ 4541442 w 5315711"/>
              <a:gd name="connsiteY246" fmla="*/ 1482960 h 5099698"/>
              <a:gd name="connsiteX247" fmla="*/ 4560436 w 5315711"/>
              <a:gd name="connsiteY247" fmla="*/ 1468350 h 5099698"/>
              <a:gd name="connsiteX248" fmla="*/ 4579676 w 5315711"/>
              <a:gd name="connsiteY248" fmla="*/ 1454956 h 5099698"/>
              <a:gd name="connsiteX249" fmla="*/ 4599888 w 5315711"/>
              <a:gd name="connsiteY249" fmla="*/ 1442538 h 5099698"/>
              <a:gd name="connsiteX250" fmla="*/ 4620588 w 5315711"/>
              <a:gd name="connsiteY250" fmla="*/ 1431094 h 5099698"/>
              <a:gd name="connsiteX251" fmla="*/ 4641289 w 5315711"/>
              <a:gd name="connsiteY251" fmla="*/ 1420623 h 5099698"/>
              <a:gd name="connsiteX252" fmla="*/ 4662476 w 5315711"/>
              <a:gd name="connsiteY252" fmla="*/ 1411614 h 5099698"/>
              <a:gd name="connsiteX253" fmla="*/ 4684396 w 5315711"/>
              <a:gd name="connsiteY253" fmla="*/ 1403337 h 5099698"/>
              <a:gd name="connsiteX254" fmla="*/ 4706312 w 5315711"/>
              <a:gd name="connsiteY254" fmla="*/ 1396520 h 5099698"/>
              <a:gd name="connsiteX255" fmla="*/ 4727988 w 5315711"/>
              <a:gd name="connsiteY255" fmla="*/ 1390433 h 5099698"/>
              <a:gd name="connsiteX256" fmla="*/ 4750880 w 5315711"/>
              <a:gd name="connsiteY256" fmla="*/ 1385564 h 5099698"/>
              <a:gd name="connsiteX257" fmla="*/ 4773043 w 5315711"/>
              <a:gd name="connsiteY257" fmla="*/ 1381914 h 5099698"/>
              <a:gd name="connsiteX258" fmla="*/ 4795935 w 5315711"/>
              <a:gd name="connsiteY258" fmla="*/ 1378994 h 5099698"/>
              <a:gd name="connsiteX259" fmla="*/ 4818828 w 5315711"/>
              <a:gd name="connsiteY259" fmla="*/ 1377535 h 5099698"/>
              <a:gd name="connsiteX260" fmla="*/ 2670254 w 5315711"/>
              <a:gd name="connsiteY260" fmla="*/ 362605 h 5099698"/>
              <a:gd name="connsiteX261" fmla="*/ 2693151 w 5315711"/>
              <a:gd name="connsiteY261" fmla="*/ 363092 h 5099698"/>
              <a:gd name="connsiteX262" fmla="*/ 2716292 w 5315711"/>
              <a:gd name="connsiteY262" fmla="*/ 364796 h 5099698"/>
              <a:gd name="connsiteX263" fmla="*/ 2738944 w 5315711"/>
              <a:gd name="connsiteY263" fmla="*/ 367474 h 5099698"/>
              <a:gd name="connsiteX264" fmla="*/ 2761353 w 5315711"/>
              <a:gd name="connsiteY264" fmla="*/ 371371 h 5099698"/>
              <a:gd name="connsiteX265" fmla="*/ 2784249 w 5315711"/>
              <a:gd name="connsiteY265" fmla="*/ 376242 h 5099698"/>
              <a:gd name="connsiteX266" fmla="*/ 2805929 w 5315711"/>
              <a:gd name="connsiteY266" fmla="*/ 382330 h 5099698"/>
              <a:gd name="connsiteX267" fmla="*/ 2828094 w 5315711"/>
              <a:gd name="connsiteY267" fmla="*/ 389392 h 5099698"/>
              <a:gd name="connsiteX268" fmla="*/ 2849528 w 5315711"/>
              <a:gd name="connsiteY268" fmla="*/ 397187 h 5099698"/>
              <a:gd name="connsiteX269" fmla="*/ 2870964 w 5315711"/>
              <a:gd name="connsiteY269" fmla="*/ 406442 h 5099698"/>
              <a:gd name="connsiteX270" fmla="*/ 2891667 w 5315711"/>
              <a:gd name="connsiteY270" fmla="*/ 416914 h 5099698"/>
              <a:gd name="connsiteX271" fmla="*/ 2912127 w 5315711"/>
              <a:gd name="connsiteY271" fmla="*/ 428118 h 5099698"/>
              <a:gd name="connsiteX272" fmla="*/ 2932345 w 5315711"/>
              <a:gd name="connsiteY272" fmla="*/ 440539 h 5099698"/>
              <a:gd name="connsiteX273" fmla="*/ 2951586 w 5315711"/>
              <a:gd name="connsiteY273" fmla="*/ 453936 h 5099698"/>
              <a:gd name="connsiteX274" fmla="*/ 2970586 w 5315711"/>
              <a:gd name="connsiteY274" fmla="*/ 468551 h 5099698"/>
              <a:gd name="connsiteX275" fmla="*/ 2988609 w 5315711"/>
              <a:gd name="connsiteY275" fmla="*/ 484626 h 5099698"/>
              <a:gd name="connsiteX276" fmla="*/ 3006634 w 5315711"/>
              <a:gd name="connsiteY276" fmla="*/ 501189 h 5099698"/>
              <a:gd name="connsiteX277" fmla="*/ 3022953 w 5315711"/>
              <a:gd name="connsiteY277" fmla="*/ 518970 h 5099698"/>
              <a:gd name="connsiteX278" fmla="*/ 3039272 w 5315711"/>
              <a:gd name="connsiteY278" fmla="*/ 537238 h 5099698"/>
              <a:gd name="connsiteX279" fmla="*/ 3053643 w 5315711"/>
              <a:gd name="connsiteY279" fmla="*/ 555993 h 5099698"/>
              <a:gd name="connsiteX280" fmla="*/ 3067283 w 5315711"/>
              <a:gd name="connsiteY280" fmla="*/ 575478 h 5099698"/>
              <a:gd name="connsiteX281" fmla="*/ 3079461 w 5315711"/>
              <a:gd name="connsiteY281" fmla="*/ 595452 h 5099698"/>
              <a:gd name="connsiteX282" fmla="*/ 3090908 w 5315711"/>
              <a:gd name="connsiteY282" fmla="*/ 616156 h 5099698"/>
              <a:gd name="connsiteX283" fmla="*/ 3101138 w 5315711"/>
              <a:gd name="connsiteY283" fmla="*/ 636616 h 5099698"/>
              <a:gd name="connsiteX284" fmla="*/ 3110393 w 5315711"/>
              <a:gd name="connsiteY284" fmla="*/ 658051 h 5099698"/>
              <a:gd name="connsiteX285" fmla="*/ 3118430 w 5315711"/>
              <a:gd name="connsiteY285" fmla="*/ 679729 h 5099698"/>
              <a:gd name="connsiteX286" fmla="*/ 3125250 w 5315711"/>
              <a:gd name="connsiteY286" fmla="*/ 701651 h 5099698"/>
              <a:gd name="connsiteX287" fmla="*/ 3131582 w 5315711"/>
              <a:gd name="connsiteY287" fmla="*/ 723575 h 5099698"/>
              <a:gd name="connsiteX288" fmla="*/ 3136208 w 5315711"/>
              <a:gd name="connsiteY288" fmla="*/ 746227 h 5099698"/>
              <a:gd name="connsiteX289" fmla="*/ 3140105 w 5315711"/>
              <a:gd name="connsiteY289" fmla="*/ 768636 h 5099698"/>
              <a:gd name="connsiteX290" fmla="*/ 3142784 w 5315711"/>
              <a:gd name="connsiteY290" fmla="*/ 791288 h 5099698"/>
              <a:gd name="connsiteX291" fmla="*/ 3144245 w 5315711"/>
              <a:gd name="connsiteY291" fmla="*/ 814186 h 5099698"/>
              <a:gd name="connsiteX292" fmla="*/ 3144730 w 5315711"/>
              <a:gd name="connsiteY292" fmla="*/ 837081 h 5099698"/>
              <a:gd name="connsiteX293" fmla="*/ 3144243 w 5315711"/>
              <a:gd name="connsiteY293" fmla="*/ 859979 h 5099698"/>
              <a:gd name="connsiteX294" fmla="*/ 3142780 w 5315711"/>
              <a:gd name="connsiteY294" fmla="*/ 882875 h 5099698"/>
              <a:gd name="connsiteX295" fmla="*/ 3140343 w 5315711"/>
              <a:gd name="connsiteY295" fmla="*/ 905285 h 5099698"/>
              <a:gd name="connsiteX296" fmla="*/ 3136201 w 5315711"/>
              <a:gd name="connsiteY296" fmla="*/ 927938 h 5099698"/>
              <a:gd name="connsiteX297" fmla="*/ 3131330 w 5315711"/>
              <a:gd name="connsiteY297" fmla="*/ 950348 h 5099698"/>
              <a:gd name="connsiteX298" fmla="*/ 3125238 w 5315711"/>
              <a:gd name="connsiteY298" fmla="*/ 972514 h 5099698"/>
              <a:gd name="connsiteX299" fmla="*/ 3118418 w 5315711"/>
              <a:gd name="connsiteY299" fmla="*/ 994437 h 5099698"/>
              <a:gd name="connsiteX300" fmla="*/ 3110378 w 5315711"/>
              <a:gd name="connsiteY300" fmla="*/ 1015629 h 5099698"/>
              <a:gd name="connsiteX301" fmla="*/ 3101365 w 5315711"/>
              <a:gd name="connsiteY301" fmla="*/ 1037307 h 5099698"/>
              <a:gd name="connsiteX302" fmla="*/ 3090646 w 5315711"/>
              <a:gd name="connsiteY302" fmla="*/ 1058257 h 5099698"/>
              <a:gd name="connsiteX303" fmla="*/ 3079684 w 5315711"/>
              <a:gd name="connsiteY303" fmla="*/ 1078473 h 5099698"/>
              <a:gd name="connsiteX304" fmla="*/ 3067260 w 5315711"/>
              <a:gd name="connsiteY304" fmla="*/ 1098691 h 5099698"/>
              <a:gd name="connsiteX305" fmla="*/ 3053376 w 5315711"/>
              <a:gd name="connsiteY305" fmla="*/ 1118422 h 5099698"/>
              <a:gd name="connsiteX306" fmla="*/ 3038761 w 5315711"/>
              <a:gd name="connsiteY306" fmla="*/ 1136936 h 5099698"/>
              <a:gd name="connsiteX307" fmla="*/ 3022926 w 5315711"/>
              <a:gd name="connsiteY307" fmla="*/ 1155204 h 5099698"/>
              <a:gd name="connsiteX308" fmla="*/ 3006606 w 5315711"/>
              <a:gd name="connsiteY308" fmla="*/ 1172987 h 5099698"/>
              <a:gd name="connsiteX309" fmla="*/ 810625 w 5315711"/>
              <a:gd name="connsiteY309" fmla="*/ 3368967 h 5099698"/>
              <a:gd name="connsiteX310" fmla="*/ 792843 w 5315711"/>
              <a:gd name="connsiteY310" fmla="*/ 3385287 h 5099698"/>
              <a:gd name="connsiteX311" fmla="*/ 774331 w 5315711"/>
              <a:gd name="connsiteY311" fmla="*/ 3401365 h 5099698"/>
              <a:gd name="connsiteX312" fmla="*/ 755817 w 5315711"/>
              <a:gd name="connsiteY312" fmla="*/ 3415981 h 5099698"/>
              <a:gd name="connsiteX313" fmla="*/ 736330 w 5315711"/>
              <a:gd name="connsiteY313" fmla="*/ 3429621 h 5099698"/>
              <a:gd name="connsiteX314" fmla="*/ 716112 w 5315711"/>
              <a:gd name="connsiteY314" fmla="*/ 3442045 h 5099698"/>
              <a:gd name="connsiteX315" fmla="*/ 695652 w 5315711"/>
              <a:gd name="connsiteY315" fmla="*/ 3453251 h 5099698"/>
              <a:gd name="connsiteX316" fmla="*/ 674946 w 5315711"/>
              <a:gd name="connsiteY316" fmla="*/ 3463726 h 5099698"/>
              <a:gd name="connsiteX317" fmla="*/ 653268 w 5315711"/>
              <a:gd name="connsiteY317" fmla="*/ 3472739 h 5099698"/>
              <a:gd name="connsiteX318" fmla="*/ 632076 w 5315711"/>
              <a:gd name="connsiteY318" fmla="*/ 3480778 h 5099698"/>
              <a:gd name="connsiteX319" fmla="*/ 610152 w 5315711"/>
              <a:gd name="connsiteY319" fmla="*/ 3487600 h 5099698"/>
              <a:gd name="connsiteX320" fmla="*/ 587987 w 5315711"/>
              <a:gd name="connsiteY320" fmla="*/ 3493691 h 5099698"/>
              <a:gd name="connsiteX321" fmla="*/ 565577 w 5315711"/>
              <a:gd name="connsiteY321" fmla="*/ 3498561 h 5099698"/>
              <a:gd name="connsiteX322" fmla="*/ 542924 w 5315711"/>
              <a:gd name="connsiteY322" fmla="*/ 3502704 h 5099698"/>
              <a:gd name="connsiteX323" fmla="*/ 520514 w 5315711"/>
              <a:gd name="connsiteY323" fmla="*/ 3505141 h 5099698"/>
              <a:gd name="connsiteX324" fmla="*/ 497374 w 5315711"/>
              <a:gd name="connsiteY324" fmla="*/ 3506847 h 5099698"/>
              <a:gd name="connsiteX325" fmla="*/ 474477 w 5315711"/>
              <a:gd name="connsiteY325" fmla="*/ 3507335 h 5099698"/>
              <a:gd name="connsiteX326" fmla="*/ 451824 w 5315711"/>
              <a:gd name="connsiteY326" fmla="*/ 3506606 h 5099698"/>
              <a:gd name="connsiteX327" fmla="*/ 428927 w 5315711"/>
              <a:gd name="connsiteY327" fmla="*/ 3505145 h 5099698"/>
              <a:gd name="connsiteX328" fmla="*/ 406274 w 5315711"/>
              <a:gd name="connsiteY328" fmla="*/ 3502467 h 5099698"/>
              <a:gd name="connsiteX329" fmla="*/ 383865 w 5315711"/>
              <a:gd name="connsiteY329" fmla="*/ 3498570 h 5099698"/>
              <a:gd name="connsiteX330" fmla="*/ 361213 w 5315711"/>
              <a:gd name="connsiteY330" fmla="*/ 3493943 h 5099698"/>
              <a:gd name="connsiteX331" fmla="*/ 339290 w 5315711"/>
              <a:gd name="connsiteY331" fmla="*/ 3487610 h 5099698"/>
              <a:gd name="connsiteX332" fmla="*/ 317124 w 5315711"/>
              <a:gd name="connsiteY332" fmla="*/ 3481035 h 5099698"/>
              <a:gd name="connsiteX333" fmla="*/ 295446 w 5315711"/>
              <a:gd name="connsiteY333" fmla="*/ 3472997 h 5099698"/>
              <a:gd name="connsiteX334" fmla="*/ 274254 w 5315711"/>
              <a:gd name="connsiteY334" fmla="*/ 3463500 h 5099698"/>
              <a:gd name="connsiteX335" fmla="*/ 253795 w 5315711"/>
              <a:gd name="connsiteY335" fmla="*/ 3453269 h 5099698"/>
              <a:gd name="connsiteX336" fmla="*/ 233091 w 5315711"/>
              <a:gd name="connsiteY336" fmla="*/ 3441822 h 5099698"/>
              <a:gd name="connsiteX337" fmla="*/ 213117 w 5315711"/>
              <a:gd name="connsiteY337" fmla="*/ 3429644 h 5099698"/>
              <a:gd name="connsiteX338" fmla="*/ 193632 w 5315711"/>
              <a:gd name="connsiteY338" fmla="*/ 3416004 h 5099698"/>
              <a:gd name="connsiteX339" fmla="*/ 174876 w 5315711"/>
              <a:gd name="connsiteY339" fmla="*/ 3401633 h 5099698"/>
              <a:gd name="connsiteX340" fmla="*/ 156365 w 5315711"/>
              <a:gd name="connsiteY340" fmla="*/ 3385559 h 5099698"/>
              <a:gd name="connsiteX341" fmla="*/ 138828 w 5315711"/>
              <a:gd name="connsiteY341" fmla="*/ 3368995 h 5099698"/>
              <a:gd name="connsiteX342" fmla="*/ 122021 w 5315711"/>
              <a:gd name="connsiteY342" fmla="*/ 3351215 h 5099698"/>
              <a:gd name="connsiteX343" fmla="*/ 106190 w 5315711"/>
              <a:gd name="connsiteY343" fmla="*/ 3332947 h 5099698"/>
              <a:gd name="connsiteX344" fmla="*/ 91575 w 5315711"/>
              <a:gd name="connsiteY344" fmla="*/ 3313947 h 5099698"/>
              <a:gd name="connsiteX345" fmla="*/ 78179 w 5315711"/>
              <a:gd name="connsiteY345" fmla="*/ 3294705 h 5099698"/>
              <a:gd name="connsiteX346" fmla="*/ 65757 w 5315711"/>
              <a:gd name="connsiteY346" fmla="*/ 3274488 h 5099698"/>
              <a:gd name="connsiteX347" fmla="*/ 54553 w 5315711"/>
              <a:gd name="connsiteY347" fmla="*/ 3254028 h 5099698"/>
              <a:gd name="connsiteX348" fmla="*/ 44081 w 5315711"/>
              <a:gd name="connsiteY348" fmla="*/ 3233326 h 5099698"/>
              <a:gd name="connsiteX349" fmla="*/ 34582 w 5315711"/>
              <a:gd name="connsiteY349" fmla="*/ 3212133 h 5099698"/>
              <a:gd name="connsiteX350" fmla="*/ 26788 w 5315711"/>
              <a:gd name="connsiteY350" fmla="*/ 3190698 h 5099698"/>
              <a:gd name="connsiteX351" fmla="*/ 19969 w 5315711"/>
              <a:gd name="connsiteY351" fmla="*/ 3168289 h 5099698"/>
              <a:gd name="connsiteX352" fmla="*/ 13881 w 5315711"/>
              <a:gd name="connsiteY352" fmla="*/ 3146611 h 5099698"/>
              <a:gd name="connsiteX353" fmla="*/ 9010 w 5315711"/>
              <a:gd name="connsiteY353" fmla="*/ 3123715 h 5099698"/>
              <a:gd name="connsiteX354" fmla="*/ 5113 w 5315711"/>
              <a:gd name="connsiteY354" fmla="*/ 3101305 h 5099698"/>
              <a:gd name="connsiteX355" fmla="*/ 2435 w 5315711"/>
              <a:gd name="connsiteY355" fmla="*/ 3078653 h 5099698"/>
              <a:gd name="connsiteX356" fmla="*/ 731 w 5315711"/>
              <a:gd name="connsiteY356" fmla="*/ 3055512 h 5099698"/>
              <a:gd name="connsiteX357" fmla="*/ 0 w 5315711"/>
              <a:gd name="connsiteY357" fmla="*/ 3032859 h 5099698"/>
              <a:gd name="connsiteX358" fmla="*/ 732 w 5315711"/>
              <a:gd name="connsiteY358" fmla="*/ 3010205 h 5099698"/>
              <a:gd name="connsiteX359" fmla="*/ 2682 w 5315711"/>
              <a:gd name="connsiteY359" fmla="*/ 2987308 h 5099698"/>
              <a:gd name="connsiteX360" fmla="*/ 5119 w 5315711"/>
              <a:gd name="connsiteY360" fmla="*/ 2964899 h 5099698"/>
              <a:gd name="connsiteX361" fmla="*/ 9018 w 5315711"/>
              <a:gd name="connsiteY361" fmla="*/ 2942002 h 5099698"/>
              <a:gd name="connsiteX362" fmla="*/ 13890 w 5315711"/>
              <a:gd name="connsiteY362" fmla="*/ 2919594 h 5099698"/>
              <a:gd name="connsiteX363" fmla="*/ 19979 w 5315711"/>
              <a:gd name="connsiteY363" fmla="*/ 2897427 h 5099698"/>
              <a:gd name="connsiteX364" fmla="*/ 27045 w 5315711"/>
              <a:gd name="connsiteY364" fmla="*/ 2875747 h 5099698"/>
              <a:gd name="connsiteX365" fmla="*/ 34841 w 5315711"/>
              <a:gd name="connsiteY365" fmla="*/ 2854311 h 5099698"/>
              <a:gd name="connsiteX366" fmla="*/ 44097 w 5315711"/>
              <a:gd name="connsiteY366" fmla="*/ 2832876 h 5099698"/>
              <a:gd name="connsiteX367" fmla="*/ 54329 w 5315711"/>
              <a:gd name="connsiteY367" fmla="*/ 2811927 h 5099698"/>
              <a:gd name="connsiteX368" fmla="*/ 65777 w 5315711"/>
              <a:gd name="connsiteY368" fmla="*/ 2791711 h 5099698"/>
              <a:gd name="connsiteX369" fmla="*/ 78201 w 5315711"/>
              <a:gd name="connsiteY369" fmla="*/ 2771493 h 5099698"/>
              <a:gd name="connsiteX370" fmla="*/ 91842 w 5315711"/>
              <a:gd name="connsiteY370" fmla="*/ 2752006 h 5099698"/>
              <a:gd name="connsiteX371" fmla="*/ 106215 w 5315711"/>
              <a:gd name="connsiteY371" fmla="*/ 2733249 h 5099698"/>
              <a:gd name="connsiteX372" fmla="*/ 122292 w 5315711"/>
              <a:gd name="connsiteY372" fmla="*/ 2714736 h 5099698"/>
              <a:gd name="connsiteX373" fmla="*/ 138856 w 5315711"/>
              <a:gd name="connsiteY373" fmla="*/ 2697198 h 5099698"/>
              <a:gd name="connsiteX374" fmla="*/ 2334836 w 5315711"/>
              <a:gd name="connsiteY374" fmla="*/ 501218 h 5099698"/>
              <a:gd name="connsiteX375" fmla="*/ 2352376 w 5315711"/>
              <a:gd name="connsiteY375" fmla="*/ 484653 h 5099698"/>
              <a:gd name="connsiteX376" fmla="*/ 2370644 w 5315711"/>
              <a:gd name="connsiteY376" fmla="*/ 468819 h 5099698"/>
              <a:gd name="connsiteX377" fmla="*/ 2389401 w 5315711"/>
              <a:gd name="connsiteY377" fmla="*/ 454447 h 5099698"/>
              <a:gd name="connsiteX378" fmla="*/ 2409131 w 5315711"/>
              <a:gd name="connsiteY378" fmla="*/ 440563 h 5099698"/>
              <a:gd name="connsiteX379" fmla="*/ 2429350 w 5315711"/>
              <a:gd name="connsiteY379" fmla="*/ 428138 h 5099698"/>
              <a:gd name="connsiteX380" fmla="*/ 2449323 w 5315711"/>
              <a:gd name="connsiteY380" fmla="*/ 416933 h 5099698"/>
              <a:gd name="connsiteX381" fmla="*/ 2470515 w 5315711"/>
              <a:gd name="connsiteY381" fmla="*/ 406457 h 5099698"/>
              <a:gd name="connsiteX382" fmla="*/ 2491951 w 5315711"/>
              <a:gd name="connsiteY382" fmla="*/ 397201 h 5099698"/>
              <a:gd name="connsiteX383" fmla="*/ 2513387 w 5315711"/>
              <a:gd name="connsiteY383" fmla="*/ 389406 h 5099698"/>
              <a:gd name="connsiteX384" fmla="*/ 2535066 w 5315711"/>
              <a:gd name="connsiteY384" fmla="*/ 382341 h 5099698"/>
              <a:gd name="connsiteX385" fmla="*/ 2557233 w 5315711"/>
              <a:gd name="connsiteY385" fmla="*/ 376251 h 5099698"/>
              <a:gd name="connsiteX386" fmla="*/ 2579641 w 5315711"/>
              <a:gd name="connsiteY386" fmla="*/ 371379 h 5099698"/>
              <a:gd name="connsiteX387" fmla="*/ 2602538 w 5315711"/>
              <a:gd name="connsiteY387" fmla="*/ 367480 h 5099698"/>
              <a:gd name="connsiteX388" fmla="*/ 2624948 w 5315711"/>
              <a:gd name="connsiteY388" fmla="*/ 365042 h 5099698"/>
              <a:gd name="connsiteX389" fmla="*/ 2647600 w 5315711"/>
              <a:gd name="connsiteY389" fmla="*/ 363337 h 5099698"/>
              <a:gd name="connsiteX390" fmla="*/ 4302212 w 5315711"/>
              <a:gd name="connsiteY390" fmla="*/ 323604 h 5099698"/>
              <a:gd name="connsiteX391" fmla="*/ 4325105 w 5315711"/>
              <a:gd name="connsiteY391" fmla="*/ 324094 h 5099698"/>
              <a:gd name="connsiteX392" fmla="*/ 4347999 w 5315711"/>
              <a:gd name="connsiteY392" fmla="*/ 325557 h 5099698"/>
              <a:gd name="connsiteX393" fmla="*/ 4370892 w 5315711"/>
              <a:gd name="connsiteY393" fmla="*/ 328483 h 5099698"/>
              <a:gd name="connsiteX394" fmla="*/ 4393055 w 5315711"/>
              <a:gd name="connsiteY394" fmla="*/ 332138 h 5099698"/>
              <a:gd name="connsiteX395" fmla="*/ 4415706 w 5315711"/>
              <a:gd name="connsiteY395" fmla="*/ 336768 h 5099698"/>
              <a:gd name="connsiteX396" fmla="*/ 4437624 w 5315711"/>
              <a:gd name="connsiteY396" fmla="*/ 343104 h 5099698"/>
              <a:gd name="connsiteX397" fmla="*/ 4459544 w 5315711"/>
              <a:gd name="connsiteY397" fmla="*/ 349925 h 5099698"/>
              <a:gd name="connsiteX398" fmla="*/ 4481464 w 5315711"/>
              <a:gd name="connsiteY398" fmla="*/ 358207 h 5099698"/>
              <a:gd name="connsiteX399" fmla="*/ 4502654 w 5315711"/>
              <a:gd name="connsiteY399" fmla="*/ 367221 h 5099698"/>
              <a:gd name="connsiteX400" fmla="*/ 4523355 w 5315711"/>
              <a:gd name="connsiteY400" fmla="*/ 377695 h 5099698"/>
              <a:gd name="connsiteX401" fmla="*/ 4544059 w 5315711"/>
              <a:gd name="connsiteY401" fmla="*/ 389145 h 5099698"/>
              <a:gd name="connsiteX402" fmla="*/ 4564030 w 5315711"/>
              <a:gd name="connsiteY402" fmla="*/ 401324 h 5099698"/>
              <a:gd name="connsiteX403" fmla="*/ 4583515 w 5315711"/>
              <a:gd name="connsiteY403" fmla="*/ 414965 h 5099698"/>
              <a:gd name="connsiteX404" fmla="*/ 4602514 w 5315711"/>
              <a:gd name="connsiteY404" fmla="*/ 429579 h 5099698"/>
              <a:gd name="connsiteX405" fmla="*/ 4620293 w 5315711"/>
              <a:gd name="connsiteY405" fmla="*/ 445411 h 5099698"/>
              <a:gd name="connsiteX406" fmla="*/ 4638561 w 5315711"/>
              <a:gd name="connsiteY406" fmla="*/ 462219 h 5099698"/>
              <a:gd name="connsiteX407" fmla="*/ 4654881 w 5315711"/>
              <a:gd name="connsiteY407" fmla="*/ 479999 h 5099698"/>
              <a:gd name="connsiteX408" fmla="*/ 4670714 w 5315711"/>
              <a:gd name="connsiteY408" fmla="*/ 497780 h 5099698"/>
              <a:gd name="connsiteX409" fmla="*/ 4685328 w 5315711"/>
              <a:gd name="connsiteY409" fmla="*/ 516777 h 5099698"/>
              <a:gd name="connsiteX410" fmla="*/ 4698968 w 5315711"/>
              <a:gd name="connsiteY410" fmla="*/ 536263 h 5099698"/>
              <a:gd name="connsiteX411" fmla="*/ 4711148 w 5315711"/>
              <a:gd name="connsiteY411" fmla="*/ 556235 h 5099698"/>
              <a:gd name="connsiteX412" fmla="*/ 4722597 w 5315711"/>
              <a:gd name="connsiteY412" fmla="*/ 576937 h 5099698"/>
              <a:gd name="connsiteX413" fmla="*/ 4733072 w 5315711"/>
              <a:gd name="connsiteY413" fmla="*/ 597639 h 5099698"/>
              <a:gd name="connsiteX414" fmla="*/ 4742085 w 5315711"/>
              <a:gd name="connsiteY414" fmla="*/ 618829 h 5099698"/>
              <a:gd name="connsiteX415" fmla="*/ 4750368 w 5315711"/>
              <a:gd name="connsiteY415" fmla="*/ 640749 h 5099698"/>
              <a:gd name="connsiteX416" fmla="*/ 4757189 w 5315711"/>
              <a:gd name="connsiteY416" fmla="*/ 662669 h 5099698"/>
              <a:gd name="connsiteX417" fmla="*/ 4763524 w 5315711"/>
              <a:gd name="connsiteY417" fmla="*/ 684587 h 5099698"/>
              <a:gd name="connsiteX418" fmla="*/ 4768154 w 5315711"/>
              <a:gd name="connsiteY418" fmla="*/ 707238 h 5099698"/>
              <a:gd name="connsiteX419" fmla="*/ 4771809 w 5315711"/>
              <a:gd name="connsiteY419" fmla="*/ 729401 h 5099698"/>
              <a:gd name="connsiteX420" fmla="*/ 4774735 w 5315711"/>
              <a:gd name="connsiteY420" fmla="*/ 752294 h 5099698"/>
              <a:gd name="connsiteX421" fmla="*/ 4776198 w 5315711"/>
              <a:gd name="connsiteY421" fmla="*/ 775187 h 5099698"/>
              <a:gd name="connsiteX422" fmla="*/ 4776688 w 5315711"/>
              <a:gd name="connsiteY422" fmla="*/ 798081 h 5099698"/>
              <a:gd name="connsiteX423" fmla="*/ 4776204 w 5315711"/>
              <a:gd name="connsiteY423" fmla="*/ 820974 h 5099698"/>
              <a:gd name="connsiteX424" fmla="*/ 4774502 w 5315711"/>
              <a:gd name="connsiteY424" fmla="*/ 843623 h 5099698"/>
              <a:gd name="connsiteX425" fmla="*/ 4772069 w 5315711"/>
              <a:gd name="connsiteY425" fmla="*/ 866029 h 5099698"/>
              <a:gd name="connsiteX426" fmla="*/ 4768175 w 5315711"/>
              <a:gd name="connsiteY426" fmla="*/ 888921 h 5099698"/>
              <a:gd name="connsiteX427" fmla="*/ 4763063 w 5315711"/>
              <a:gd name="connsiteY427" fmla="*/ 911084 h 5099698"/>
              <a:gd name="connsiteX428" fmla="*/ 4757220 w 5315711"/>
              <a:gd name="connsiteY428" fmla="*/ 933489 h 5099698"/>
              <a:gd name="connsiteX429" fmla="*/ 4750160 w 5315711"/>
              <a:gd name="connsiteY429" fmla="*/ 955164 h 5099698"/>
              <a:gd name="connsiteX430" fmla="*/ 4742368 w 5315711"/>
              <a:gd name="connsiteY430" fmla="*/ 976594 h 5099698"/>
              <a:gd name="connsiteX431" fmla="*/ 4732873 w 5315711"/>
              <a:gd name="connsiteY431" fmla="*/ 997782 h 5099698"/>
              <a:gd name="connsiteX432" fmla="*/ 4722646 w 5315711"/>
              <a:gd name="connsiteY432" fmla="*/ 1019212 h 5099698"/>
              <a:gd name="connsiteX433" fmla="*/ 4711689 w 5315711"/>
              <a:gd name="connsiteY433" fmla="*/ 1039426 h 5099698"/>
              <a:gd name="connsiteX434" fmla="*/ 4698785 w 5315711"/>
              <a:gd name="connsiteY434" fmla="*/ 1059150 h 5099698"/>
              <a:gd name="connsiteX435" fmla="*/ 4684905 w 5315711"/>
              <a:gd name="connsiteY435" fmla="*/ 1078876 h 5099698"/>
              <a:gd name="connsiteX436" fmla="*/ 4670538 w 5315711"/>
              <a:gd name="connsiteY436" fmla="*/ 1097628 h 5099698"/>
              <a:gd name="connsiteX437" fmla="*/ 4654953 w 5315711"/>
              <a:gd name="connsiteY437" fmla="*/ 1116135 h 5099698"/>
              <a:gd name="connsiteX438" fmla="*/ 4638394 w 5315711"/>
              <a:gd name="connsiteY438" fmla="*/ 1133668 h 5099698"/>
              <a:gd name="connsiteX439" fmla="*/ 975907 w 5315711"/>
              <a:gd name="connsiteY439" fmla="*/ 4796155 h 5099698"/>
              <a:gd name="connsiteX440" fmla="*/ 958373 w 5315711"/>
              <a:gd name="connsiteY440" fmla="*/ 4812714 h 5099698"/>
              <a:gd name="connsiteX441" fmla="*/ 939867 w 5315711"/>
              <a:gd name="connsiteY441" fmla="*/ 4828299 h 5099698"/>
              <a:gd name="connsiteX442" fmla="*/ 921115 w 5315711"/>
              <a:gd name="connsiteY442" fmla="*/ 4842665 h 5099698"/>
              <a:gd name="connsiteX443" fmla="*/ 901390 w 5315711"/>
              <a:gd name="connsiteY443" fmla="*/ 4856544 h 5099698"/>
              <a:gd name="connsiteX444" fmla="*/ 881663 w 5315711"/>
              <a:gd name="connsiteY444" fmla="*/ 4869451 h 5099698"/>
              <a:gd name="connsiteX445" fmla="*/ 861451 w 5315711"/>
              <a:gd name="connsiteY445" fmla="*/ 4880408 h 5099698"/>
              <a:gd name="connsiteX446" fmla="*/ 840020 w 5315711"/>
              <a:gd name="connsiteY446" fmla="*/ 4890635 h 5099698"/>
              <a:gd name="connsiteX447" fmla="*/ 818832 w 5315711"/>
              <a:gd name="connsiteY447" fmla="*/ 4900131 h 5099698"/>
              <a:gd name="connsiteX448" fmla="*/ 797402 w 5315711"/>
              <a:gd name="connsiteY448" fmla="*/ 4907922 h 5099698"/>
              <a:gd name="connsiteX449" fmla="*/ 775727 w 5315711"/>
              <a:gd name="connsiteY449" fmla="*/ 4914982 h 5099698"/>
              <a:gd name="connsiteX450" fmla="*/ 753323 w 5315711"/>
              <a:gd name="connsiteY450" fmla="*/ 4920825 h 5099698"/>
              <a:gd name="connsiteX451" fmla="*/ 731160 w 5315711"/>
              <a:gd name="connsiteY451" fmla="*/ 4925936 h 5099698"/>
              <a:gd name="connsiteX452" fmla="*/ 708267 w 5315711"/>
              <a:gd name="connsiteY452" fmla="*/ 4929831 h 5099698"/>
              <a:gd name="connsiteX453" fmla="*/ 685861 w 5315711"/>
              <a:gd name="connsiteY453" fmla="*/ 4932264 h 5099698"/>
              <a:gd name="connsiteX454" fmla="*/ 663212 w 5315711"/>
              <a:gd name="connsiteY454" fmla="*/ 4933966 h 5099698"/>
              <a:gd name="connsiteX455" fmla="*/ 640319 w 5315711"/>
              <a:gd name="connsiteY455" fmla="*/ 4934450 h 5099698"/>
              <a:gd name="connsiteX456" fmla="*/ 617425 w 5315711"/>
              <a:gd name="connsiteY456" fmla="*/ 4933960 h 5099698"/>
              <a:gd name="connsiteX457" fmla="*/ 594533 w 5315711"/>
              <a:gd name="connsiteY457" fmla="*/ 4932496 h 5099698"/>
              <a:gd name="connsiteX458" fmla="*/ 571639 w 5315711"/>
              <a:gd name="connsiteY458" fmla="*/ 4929572 h 5099698"/>
              <a:gd name="connsiteX459" fmla="*/ 549477 w 5315711"/>
              <a:gd name="connsiteY459" fmla="*/ 4925916 h 5099698"/>
              <a:gd name="connsiteX460" fmla="*/ 526825 w 5315711"/>
              <a:gd name="connsiteY460" fmla="*/ 4921286 h 5099698"/>
              <a:gd name="connsiteX461" fmla="*/ 504907 w 5315711"/>
              <a:gd name="connsiteY461" fmla="*/ 4914951 h 5099698"/>
              <a:gd name="connsiteX462" fmla="*/ 482987 w 5315711"/>
              <a:gd name="connsiteY462" fmla="*/ 4908130 h 5099698"/>
              <a:gd name="connsiteX463" fmla="*/ 461068 w 5315711"/>
              <a:gd name="connsiteY463" fmla="*/ 4899847 h 5099698"/>
              <a:gd name="connsiteX464" fmla="*/ 439878 w 5315711"/>
              <a:gd name="connsiteY464" fmla="*/ 4890833 h 5099698"/>
              <a:gd name="connsiteX465" fmla="*/ 419175 w 5315711"/>
              <a:gd name="connsiteY465" fmla="*/ 4880358 h 5099698"/>
              <a:gd name="connsiteX466" fmla="*/ 398473 w 5315711"/>
              <a:gd name="connsiteY466" fmla="*/ 4868910 h 5099698"/>
              <a:gd name="connsiteX467" fmla="*/ 378501 w 5315711"/>
              <a:gd name="connsiteY467" fmla="*/ 4856730 h 5099698"/>
              <a:gd name="connsiteX468" fmla="*/ 359016 w 5315711"/>
              <a:gd name="connsiteY468" fmla="*/ 4843090 h 5099698"/>
              <a:gd name="connsiteX469" fmla="*/ 340018 w 5315711"/>
              <a:gd name="connsiteY469" fmla="*/ 4828476 h 5099698"/>
              <a:gd name="connsiteX470" fmla="*/ 322237 w 5315711"/>
              <a:gd name="connsiteY470" fmla="*/ 4812643 h 5099698"/>
              <a:gd name="connsiteX471" fmla="*/ 304457 w 5315711"/>
              <a:gd name="connsiteY471" fmla="*/ 4796323 h 5099698"/>
              <a:gd name="connsiteX472" fmla="*/ 287649 w 5315711"/>
              <a:gd name="connsiteY472" fmla="*/ 4778056 h 5099698"/>
              <a:gd name="connsiteX473" fmla="*/ 271818 w 5315711"/>
              <a:gd name="connsiteY473" fmla="*/ 4760275 h 5099698"/>
              <a:gd name="connsiteX474" fmla="*/ 257203 w 5315711"/>
              <a:gd name="connsiteY474" fmla="*/ 4741277 h 5099698"/>
              <a:gd name="connsiteX475" fmla="*/ 243562 w 5315711"/>
              <a:gd name="connsiteY475" fmla="*/ 4721791 h 5099698"/>
              <a:gd name="connsiteX476" fmla="*/ 231383 w 5315711"/>
              <a:gd name="connsiteY476" fmla="*/ 4701820 h 5099698"/>
              <a:gd name="connsiteX477" fmla="*/ 219934 w 5315711"/>
              <a:gd name="connsiteY477" fmla="*/ 4681117 h 5099698"/>
              <a:gd name="connsiteX478" fmla="*/ 209459 w 5315711"/>
              <a:gd name="connsiteY478" fmla="*/ 4660415 h 5099698"/>
              <a:gd name="connsiteX479" fmla="*/ 200446 w 5315711"/>
              <a:gd name="connsiteY479" fmla="*/ 4639225 h 5099698"/>
              <a:gd name="connsiteX480" fmla="*/ 192163 w 5315711"/>
              <a:gd name="connsiteY480" fmla="*/ 4617306 h 5099698"/>
              <a:gd name="connsiteX481" fmla="*/ 185342 w 5315711"/>
              <a:gd name="connsiteY481" fmla="*/ 4595386 h 5099698"/>
              <a:gd name="connsiteX482" fmla="*/ 179006 w 5315711"/>
              <a:gd name="connsiteY482" fmla="*/ 4573467 h 5099698"/>
              <a:gd name="connsiteX483" fmla="*/ 174377 w 5315711"/>
              <a:gd name="connsiteY483" fmla="*/ 4550816 h 5099698"/>
              <a:gd name="connsiteX484" fmla="*/ 170721 w 5315711"/>
              <a:gd name="connsiteY484" fmla="*/ 4528654 h 5099698"/>
              <a:gd name="connsiteX485" fmla="*/ 167797 w 5315711"/>
              <a:gd name="connsiteY485" fmla="*/ 4505759 h 5099698"/>
              <a:gd name="connsiteX486" fmla="*/ 166332 w 5315711"/>
              <a:gd name="connsiteY486" fmla="*/ 4482867 h 5099698"/>
              <a:gd name="connsiteX487" fmla="*/ 165843 w 5315711"/>
              <a:gd name="connsiteY487" fmla="*/ 4459974 h 5099698"/>
              <a:gd name="connsiteX488" fmla="*/ 166327 w 5315711"/>
              <a:gd name="connsiteY488" fmla="*/ 4437080 h 5099698"/>
              <a:gd name="connsiteX489" fmla="*/ 168029 w 5315711"/>
              <a:gd name="connsiteY489" fmla="*/ 4414432 h 5099698"/>
              <a:gd name="connsiteX490" fmla="*/ 170705 w 5315711"/>
              <a:gd name="connsiteY490" fmla="*/ 4392269 h 5099698"/>
              <a:gd name="connsiteX491" fmla="*/ 174600 w 5315711"/>
              <a:gd name="connsiteY491" fmla="*/ 4369376 h 5099698"/>
              <a:gd name="connsiteX492" fmla="*/ 179469 w 5315711"/>
              <a:gd name="connsiteY492" fmla="*/ 4346971 h 5099698"/>
              <a:gd name="connsiteX493" fmla="*/ 185311 w 5315711"/>
              <a:gd name="connsiteY493" fmla="*/ 4324565 h 5099698"/>
              <a:gd name="connsiteX494" fmla="*/ 192371 w 5315711"/>
              <a:gd name="connsiteY494" fmla="*/ 4302892 h 5099698"/>
              <a:gd name="connsiteX495" fmla="*/ 200162 w 5315711"/>
              <a:gd name="connsiteY495" fmla="*/ 4281460 h 5099698"/>
              <a:gd name="connsiteX496" fmla="*/ 209658 w 5315711"/>
              <a:gd name="connsiteY496" fmla="*/ 4260272 h 5099698"/>
              <a:gd name="connsiteX497" fmla="*/ 219884 w 5315711"/>
              <a:gd name="connsiteY497" fmla="*/ 4238841 h 5099698"/>
              <a:gd name="connsiteX498" fmla="*/ 231329 w 5315711"/>
              <a:gd name="connsiteY498" fmla="*/ 4219117 h 5099698"/>
              <a:gd name="connsiteX499" fmla="*/ 243748 w 5315711"/>
              <a:gd name="connsiteY499" fmla="*/ 4198903 h 5099698"/>
              <a:gd name="connsiteX500" fmla="*/ 257627 w 5315711"/>
              <a:gd name="connsiteY500" fmla="*/ 4179177 h 5099698"/>
              <a:gd name="connsiteX501" fmla="*/ 271995 w 5315711"/>
              <a:gd name="connsiteY501" fmla="*/ 4160427 h 5099698"/>
              <a:gd name="connsiteX502" fmla="*/ 287578 w 5315711"/>
              <a:gd name="connsiteY502" fmla="*/ 4141920 h 5099698"/>
              <a:gd name="connsiteX503" fmla="*/ 304138 w 5315711"/>
              <a:gd name="connsiteY503" fmla="*/ 4124386 h 5099698"/>
              <a:gd name="connsiteX504" fmla="*/ 3966625 w 5315711"/>
              <a:gd name="connsiteY504" fmla="*/ 461899 h 5099698"/>
              <a:gd name="connsiteX505" fmla="*/ 3984158 w 5315711"/>
              <a:gd name="connsiteY505" fmla="*/ 445340 h 5099698"/>
              <a:gd name="connsiteX506" fmla="*/ 4002666 w 5315711"/>
              <a:gd name="connsiteY506" fmla="*/ 429755 h 5099698"/>
              <a:gd name="connsiteX507" fmla="*/ 4021416 w 5315711"/>
              <a:gd name="connsiteY507" fmla="*/ 415388 h 5099698"/>
              <a:gd name="connsiteX508" fmla="*/ 4041144 w 5315711"/>
              <a:gd name="connsiteY508" fmla="*/ 401509 h 5099698"/>
              <a:gd name="connsiteX509" fmla="*/ 4061354 w 5315711"/>
              <a:gd name="connsiteY509" fmla="*/ 389091 h 5099698"/>
              <a:gd name="connsiteX510" fmla="*/ 4081080 w 5315711"/>
              <a:gd name="connsiteY510" fmla="*/ 377646 h 5099698"/>
              <a:gd name="connsiteX511" fmla="*/ 4102512 w 5315711"/>
              <a:gd name="connsiteY511" fmla="*/ 367420 h 5099698"/>
              <a:gd name="connsiteX512" fmla="*/ 4123698 w 5315711"/>
              <a:gd name="connsiteY512" fmla="*/ 357924 h 5099698"/>
              <a:gd name="connsiteX513" fmla="*/ 4145130 w 5315711"/>
              <a:gd name="connsiteY513" fmla="*/ 350134 h 5099698"/>
              <a:gd name="connsiteX514" fmla="*/ 4166804 w 5315711"/>
              <a:gd name="connsiteY514" fmla="*/ 343072 h 5099698"/>
              <a:gd name="connsiteX515" fmla="*/ 4189210 w 5315711"/>
              <a:gd name="connsiteY515" fmla="*/ 337230 h 5099698"/>
              <a:gd name="connsiteX516" fmla="*/ 4211615 w 5315711"/>
              <a:gd name="connsiteY516" fmla="*/ 332361 h 5099698"/>
              <a:gd name="connsiteX517" fmla="*/ 4234507 w 5315711"/>
              <a:gd name="connsiteY517" fmla="*/ 328467 h 5099698"/>
              <a:gd name="connsiteX518" fmla="*/ 4256671 w 5315711"/>
              <a:gd name="connsiteY518" fmla="*/ 325791 h 5099698"/>
              <a:gd name="connsiteX519" fmla="*/ 4279319 w 5315711"/>
              <a:gd name="connsiteY519" fmla="*/ 324088 h 5099698"/>
              <a:gd name="connsiteX520" fmla="*/ 1441367 w 5315711"/>
              <a:gd name="connsiteY520" fmla="*/ 0 h 5099698"/>
              <a:gd name="connsiteX521" fmla="*/ 1464271 w 5315711"/>
              <a:gd name="connsiteY521" fmla="*/ 478 h 5099698"/>
              <a:gd name="connsiteX522" fmla="*/ 1487176 w 5315711"/>
              <a:gd name="connsiteY522" fmla="*/ 1930 h 5099698"/>
              <a:gd name="connsiteX523" fmla="*/ 1509593 w 5315711"/>
              <a:gd name="connsiteY523" fmla="*/ 4358 h 5099698"/>
              <a:gd name="connsiteX524" fmla="*/ 1532496 w 5315711"/>
              <a:gd name="connsiteY524" fmla="*/ 8248 h 5099698"/>
              <a:gd name="connsiteX525" fmla="*/ 1554912 w 5315711"/>
              <a:gd name="connsiteY525" fmla="*/ 13112 h 5099698"/>
              <a:gd name="connsiteX526" fmla="*/ 1577083 w 5315711"/>
              <a:gd name="connsiteY526" fmla="*/ 19195 h 5099698"/>
              <a:gd name="connsiteX527" fmla="*/ 1598767 w 5315711"/>
              <a:gd name="connsiteY527" fmla="*/ 26253 h 5099698"/>
              <a:gd name="connsiteX528" fmla="*/ 1620207 w 5315711"/>
              <a:gd name="connsiteY528" fmla="*/ 34041 h 5099698"/>
              <a:gd name="connsiteX529" fmla="*/ 1641646 w 5315711"/>
              <a:gd name="connsiteY529" fmla="*/ 43292 h 5099698"/>
              <a:gd name="connsiteX530" fmla="*/ 1662597 w 5315711"/>
              <a:gd name="connsiteY530" fmla="*/ 54005 h 5099698"/>
              <a:gd name="connsiteX531" fmla="*/ 1682817 w 5315711"/>
              <a:gd name="connsiteY531" fmla="*/ 64962 h 5099698"/>
              <a:gd name="connsiteX532" fmla="*/ 1703036 w 5315711"/>
              <a:gd name="connsiteY532" fmla="*/ 77381 h 5099698"/>
              <a:gd name="connsiteX533" fmla="*/ 1722525 w 5315711"/>
              <a:gd name="connsiteY533" fmla="*/ 91019 h 5099698"/>
              <a:gd name="connsiteX534" fmla="*/ 1741282 w 5315711"/>
              <a:gd name="connsiteY534" fmla="*/ 105387 h 5099698"/>
              <a:gd name="connsiteX535" fmla="*/ 1759794 w 5315711"/>
              <a:gd name="connsiteY535" fmla="*/ 121462 h 5099698"/>
              <a:gd name="connsiteX536" fmla="*/ 1777332 w 5315711"/>
              <a:gd name="connsiteY536" fmla="*/ 138024 h 5099698"/>
              <a:gd name="connsiteX537" fmla="*/ 1793893 w 5315711"/>
              <a:gd name="connsiteY537" fmla="*/ 155562 h 5099698"/>
              <a:gd name="connsiteX538" fmla="*/ 1809969 w 5315711"/>
              <a:gd name="connsiteY538" fmla="*/ 174074 h 5099698"/>
              <a:gd name="connsiteX539" fmla="*/ 1824338 w 5315711"/>
              <a:gd name="connsiteY539" fmla="*/ 192831 h 5099698"/>
              <a:gd name="connsiteX540" fmla="*/ 1837974 w 5315711"/>
              <a:gd name="connsiteY540" fmla="*/ 212320 h 5099698"/>
              <a:gd name="connsiteX541" fmla="*/ 1850394 w 5315711"/>
              <a:gd name="connsiteY541" fmla="*/ 232539 h 5099698"/>
              <a:gd name="connsiteX542" fmla="*/ 1861594 w 5315711"/>
              <a:gd name="connsiteY542" fmla="*/ 253002 h 5099698"/>
              <a:gd name="connsiteX543" fmla="*/ 1872064 w 5315711"/>
              <a:gd name="connsiteY543" fmla="*/ 273710 h 5099698"/>
              <a:gd name="connsiteX544" fmla="*/ 1881314 w 5315711"/>
              <a:gd name="connsiteY544" fmla="*/ 295149 h 5099698"/>
              <a:gd name="connsiteX545" fmla="*/ 1889104 w 5315711"/>
              <a:gd name="connsiteY545" fmla="*/ 316590 h 5099698"/>
              <a:gd name="connsiteX546" fmla="*/ 1896162 w 5315711"/>
              <a:gd name="connsiteY546" fmla="*/ 338273 h 5099698"/>
              <a:gd name="connsiteX547" fmla="*/ 1902244 w 5315711"/>
              <a:gd name="connsiteY547" fmla="*/ 360444 h 5099698"/>
              <a:gd name="connsiteX548" fmla="*/ 1907109 w 5315711"/>
              <a:gd name="connsiteY548" fmla="*/ 382861 h 5099698"/>
              <a:gd name="connsiteX549" fmla="*/ 1910999 w 5315711"/>
              <a:gd name="connsiteY549" fmla="*/ 405763 h 5099698"/>
              <a:gd name="connsiteX550" fmla="*/ 1913426 w 5315711"/>
              <a:gd name="connsiteY550" fmla="*/ 428181 h 5099698"/>
              <a:gd name="connsiteX551" fmla="*/ 1914878 w 5315711"/>
              <a:gd name="connsiteY551" fmla="*/ 451084 h 5099698"/>
              <a:gd name="connsiteX552" fmla="*/ 1915356 w 5315711"/>
              <a:gd name="connsiteY552" fmla="*/ 473989 h 5099698"/>
              <a:gd name="connsiteX553" fmla="*/ 1914860 w 5315711"/>
              <a:gd name="connsiteY553" fmla="*/ 496894 h 5099698"/>
              <a:gd name="connsiteX554" fmla="*/ 1913632 w 5315711"/>
              <a:gd name="connsiteY554" fmla="*/ 519556 h 5099698"/>
              <a:gd name="connsiteX555" fmla="*/ 1910943 w 5315711"/>
              <a:gd name="connsiteY555" fmla="*/ 542219 h 5099698"/>
              <a:gd name="connsiteX556" fmla="*/ 1906792 w 5315711"/>
              <a:gd name="connsiteY556" fmla="*/ 564881 h 5099698"/>
              <a:gd name="connsiteX557" fmla="*/ 1902153 w 5315711"/>
              <a:gd name="connsiteY557" fmla="*/ 587543 h 5099698"/>
              <a:gd name="connsiteX558" fmla="*/ 1896052 w 5315711"/>
              <a:gd name="connsiteY558" fmla="*/ 609233 h 5099698"/>
              <a:gd name="connsiteX559" fmla="*/ 1888977 w 5315711"/>
              <a:gd name="connsiteY559" fmla="*/ 631410 h 5099698"/>
              <a:gd name="connsiteX560" fmla="*/ 1881170 w 5315711"/>
              <a:gd name="connsiteY560" fmla="*/ 652856 h 5099698"/>
              <a:gd name="connsiteX561" fmla="*/ 1871903 w 5315711"/>
              <a:gd name="connsiteY561" fmla="*/ 674303 h 5099698"/>
              <a:gd name="connsiteX562" fmla="*/ 1861173 w 5315711"/>
              <a:gd name="connsiteY562" fmla="*/ 695263 h 5099698"/>
              <a:gd name="connsiteX563" fmla="*/ 1850200 w 5315711"/>
              <a:gd name="connsiteY563" fmla="*/ 715492 h 5099698"/>
              <a:gd name="connsiteX564" fmla="*/ 1837764 w 5315711"/>
              <a:gd name="connsiteY564" fmla="*/ 735722 h 5099698"/>
              <a:gd name="connsiteX565" fmla="*/ 1824355 w 5315711"/>
              <a:gd name="connsiteY565" fmla="*/ 754977 h 5099698"/>
              <a:gd name="connsiteX566" fmla="*/ 1809483 w 5315711"/>
              <a:gd name="connsiteY566" fmla="*/ 774232 h 5099698"/>
              <a:gd name="connsiteX567" fmla="*/ 1793393 w 5315711"/>
              <a:gd name="connsiteY567" fmla="*/ 792270 h 5099698"/>
              <a:gd name="connsiteX568" fmla="*/ 1777061 w 5315711"/>
              <a:gd name="connsiteY568" fmla="*/ 810065 h 5099698"/>
              <a:gd name="connsiteX569" fmla="*/ 937038 w 5315711"/>
              <a:gd name="connsiteY569" fmla="*/ 1650088 h 5099698"/>
              <a:gd name="connsiteX570" fmla="*/ 919243 w 5315711"/>
              <a:gd name="connsiteY570" fmla="*/ 1666420 h 5099698"/>
              <a:gd name="connsiteX571" fmla="*/ 901448 w 5315711"/>
              <a:gd name="connsiteY571" fmla="*/ 1682266 h 5099698"/>
              <a:gd name="connsiteX572" fmla="*/ 882194 w 5315711"/>
              <a:gd name="connsiteY572" fmla="*/ 1697138 h 5099698"/>
              <a:gd name="connsiteX573" fmla="*/ 862694 w 5315711"/>
              <a:gd name="connsiteY573" fmla="*/ 1710792 h 5099698"/>
              <a:gd name="connsiteX574" fmla="*/ 842709 w 5315711"/>
              <a:gd name="connsiteY574" fmla="*/ 1722983 h 5099698"/>
              <a:gd name="connsiteX575" fmla="*/ 822235 w 5315711"/>
              <a:gd name="connsiteY575" fmla="*/ 1734200 h 5099698"/>
              <a:gd name="connsiteX576" fmla="*/ 801520 w 5315711"/>
              <a:gd name="connsiteY576" fmla="*/ 1744685 h 5099698"/>
              <a:gd name="connsiteX577" fmla="*/ 780072 w 5315711"/>
              <a:gd name="connsiteY577" fmla="*/ 1753954 h 5099698"/>
              <a:gd name="connsiteX578" fmla="*/ 758383 w 5315711"/>
              <a:gd name="connsiteY578" fmla="*/ 1762003 h 5099698"/>
              <a:gd name="connsiteX579" fmla="*/ 736450 w 5315711"/>
              <a:gd name="connsiteY579" fmla="*/ 1768835 h 5099698"/>
              <a:gd name="connsiteX580" fmla="*/ 714517 w 5315711"/>
              <a:gd name="connsiteY580" fmla="*/ 1775179 h 5099698"/>
              <a:gd name="connsiteX581" fmla="*/ 691854 w 5315711"/>
              <a:gd name="connsiteY581" fmla="*/ 1779818 h 5099698"/>
              <a:gd name="connsiteX582" fmla="*/ 669435 w 5315711"/>
              <a:gd name="connsiteY582" fmla="*/ 1783726 h 5099698"/>
              <a:gd name="connsiteX583" fmla="*/ 646773 w 5315711"/>
              <a:gd name="connsiteY583" fmla="*/ 1786415 h 5099698"/>
              <a:gd name="connsiteX584" fmla="*/ 623867 w 5315711"/>
              <a:gd name="connsiteY584" fmla="*/ 1787888 h 5099698"/>
              <a:gd name="connsiteX585" fmla="*/ 600962 w 5315711"/>
              <a:gd name="connsiteY585" fmla="*/ 1788383 h 5099698"/>
              <a:gd name="connsiteX586" fmla="*/ 578058 w 5315711"/>
              <a:gd name="connsiteY586" fmla="*/ 1787905 h 5099698"/>
              <a:gd name="connsiteX587" fmla="*/ 555153 w 5315711"/>
              <a:gd name="connsiteY587" fmla="*/ 1786454 h 5099698"/>
              <a:gd name="connsiteX588" fmla="*/ 532980 w 5315711"/>
              <a:gd name="connsiteY588" fmla="*/ 1783782 h 5099698"/>
              <a:gd name="connsiteX589" fmla="*/ 510077 w 5315711"/>
              <a:gd name="connsiteY589" fmla="*/ 1779892 h 5099698"/>
              <a:gd name="connsiteX590" fmla="*/ 487661 w 5315711"/>
              <a:gd name="connsiteY590" fmla="*/ 1775027 h 5099698"/>
              <a:gd name="connsiteX591" fmla="*/ 465489 w 5315711"/>
              <a:gd name="connsiteY591" fmla="*/ 1768946 h 5099698"/>
              <a:gd name="connsiteX592" fmla="*/ 443807 w 5315711"/>
              <a:gd name="connsiteY592" fmla="*/ 1761887 h 5099698"/>
              <a:gd name="connsiteX593" fmla="*/ 422366 w 5315711"/>
              <a:gd name="connsiteY593" fmla="*/ 1754098 h 5099698"/>
              <a:gd name="connsiteX594" fmla="*/ 400926 w 5315711"/>
              <a:gd name="connsiteY594" fmla="*/ 1744847 h 5099698"/>
              <a:gd name="connsiteX595" fmla="*/ 379975 w 5315711"/>
              <a:gd name="connsiteY595" fmla="*/ 1734621 h 5099698"/>
              <a:gd name="connsiteX596" fmla="*/ 359512 w 5315711"/>
              <a:gd name="connsiteY596" fmla="*/ 1723421 h 5099698"/>
              <a:gd name="connsiteX597" fmla="*/ 339536 w 5315711"/>
              <a:gd name="connsiteY597" fmla="*/ 1710758 h 5099698"/>
              <a:gd name="connsiteX598" fmla="*/ 320048 w 5315711"/>
              <a:gd name="connsiteY598" fmla="*/ 1697121 h 5099698"/>
              <a:gd name="connsiteX599" fmla="*/ 301291 w 5315711"/>
              <a:gd name="connsiteY599" fmla="*/ 1682752 h 5099698"/>
              <a:gd name="connsiteX600" fmla="*/ 282778 w 5315711"/>
              <a:gd name="connsiteY600" fmla="*/ 1666677 h 5099698"/>
              <a:gd name="connsiteX601" fmla="*/ 264998 w 5315711"/>
              <a:gd name="connsiteY601" fmla="*/ 1650358 h 5099698"/>
              <a:gd name="connsiteX602" fmla="*/ 248678 w 5315711"/>
              <a:gd name="connsiteY602" fmla="*/ 1632578 h 5099698"/>
              <a:gd name="connsiteX603" fmla="*/ 232604 w 5315711"/>
              <a:gd name="connsiteY603" fmla="*/ 1614065 h 5099698"/>
              <a:gd name="connsiteX604" fmla="*/ 218235 w 5315711"/>
              <a:gd name="connsiteY604" fmla="*/ 1595308 h 5099698"/>
              <a:gd name="connsiteX605" fmla="*/ 204597 w 5315711"/>
              <a:gd name="connsiteY605" fmla="*/ 1575820 h 5099698"/>
              <a:gd name="connsiteX606" fmla="*/ 191934 w 5315711"/>
              <a:gd name="connsiteY606" fmla="*/ 1555844 h 5099698"/>
              <a:gd name="connsiteX607" fmla="*/ 180978 w 5315711"/>
              <a:gd name="connsiteY607" fmla="*/ 1535624 h 5099698"/>
              <a:gd name="connsiteX608" fmla="*/ 170508 w 5315711"/>
              <a:gd name="connsiteY608" fmla="*/ 1514430 h 5099698"/>
              <a:gd name="connsiteX609" fmla="*/ 161258 w 5315711"/>
              <a:gd name="connsiteY609" fmla="*/ 1492990 h 5099698"/>
              <a:gd name="connsiteX610" fmla="*/ 153469 w 5315711"/>
              <a:gd name="connsiteY610" fmla="*/ 1471550 h 5099698"/>
              <a:gd name="connsiteX611" fmla="*/ 146411 w 5315711"/>
              <a:gd name="connsiteY611" fmla="*/ 1449867 h 5099698"/>
              <a:gd name="connsiteX612" fmla="*/ 140329 w 5315711"/>
              <a:gd name="connsiteY612" fmla="*/ 1427694 h 5099698"/>
              <a:gd name="connsiteX613" fmla="*/ 135464 w 5315711"/>
              <a:gd name="connsiteY613" fmla="*/ 1405279 h 5099698"/>
              <a:gd name="connsiteX614" fmla="*/ 131574 w 5315711"/>
              <a:gd name="connsiteY614" fmla="*/ 1382377 h 5099698"/>
              <a:gd name="connsiteX615" fmla="*/ 128903 w 5315711"/>
              <a:gd name="connsiteY615" fmla="*/ 1360203 h 5099698"/>
              <a:gd name="connsiteX616" fmla="*/ 127451 w 5315711"/>
              <a:gd name="connsiteY616" fmla="*/ 1337298 h 5099698"/>
              <a:gd name="connsiteX617" fmla="*/ 126973 w 5315711"/>
              <a:gd name="connsiteY617" fmla="*/ 1314393 h 5099698"/>
              <a:gd name="connsiteX618" fmla="*/ 127469 w 5315711"/>
              <a:gd name="connsiteY618" fmla="*/ 1291489 h 5099698"/>
              <a:gd name="connsiteX619" fmla="*/ 128940 w 5315711"/>
              <a:gd name="connsiteY619" fmla="*/ 1268583 h 5099698"/>
              <a:gd name="connsiteX620" fmla="*/ 131630 w 5315711"/>
              <a:gd name="connsiteY620" fmla="*/ 1245921 h 5099698"/>
              <a:gd name="connsiteX621" fmla="*/ 135538 w 5315711"/>
              <a:gd name="connsiteY621" fmla="*/ 1223502 h 5099698"/>
              <a:gd name="connsiteX622" fmla="*/ 140176 w 5315711"/>
              <a:gd name="connsiteY622" fmla="*/ 1200838 h 5099698"/>
              <a:gd name="connsiteX623" fmla="*/ 146520 w 5315711"/>
              <a:gd name="connsiteY623" fmla="*/ 1178906 h 5099698"/>
              <a:gd name="connsiteX624" fmla="*/ 153352 w 5315711"/>
              <a:gd name="connsiteY624" fmla="*/ 1156972 h 5099698"/>
              <a:gd name="connsiteX625" fmla="*/ 161402 w 5315711"/>
              <a:gd name="connsiteY625" fmla="*/ 1135284 h 5099698"/>
              <a:gd name="connsiteX626" fmla="*/ 170670 w 5315711"/>
              <a:gd name="connsiteY626" fmla="*/ 1113836 h 5099698"/>
              <a:gd name="connsiteX627" fmla="*/ 181156 w 5315711"/>
              <a:gd name="connsiteY627" fmla="*/ 1093121 h 5099698"/>
              <a:gd name="connsiteX628" fmla="*/ 192374 w 5315711"/>
              <a:gd name="connsiteY628" fmla="*/ 1072648 h 5099698"/>
              <a:gd name="connsiteX629" fmla="*/ 204564 w 5315711"/>
              <a:gd name="connsiteY629" fmla="*/ 1052662 h 5099698"/>
              <a:gd name="connsiteX630" fmla="*/ 218218 w 5315711"/>
              <a:gd name="connsiteY630" fmla="*/ 1033163 h 5099698"/>
              <a:gd name="connsiteX631" fmla="*/ 233089 w 5315711"/>
              <a:gd name="connsiteY631" fmla="*/ 1013907 h 5099698"/>
              <a:gd name="connsiteX632" fmla="*/ 248936 w 5315711"/>
              <a:gd name="connsiteY632" fmla="*/ 996112 h 5099698"/>
              <a:gd name="connsiteX633" fmla="*/ 265269 w 5315711"/>
              <a:gd name="connsiteY633" fmla="*/ 978319 h 5099698"/>
              <a:gd name="connsiteX634" fmla="*/ 1105292 w 5315711"/>
              <a:gd name="connsiteY634" fmla="*/ 138296 h 5099698"/>
              <a:gd name="connsiteX635" fmla="*/ 1123086 w 5315711"/>
              <a:gd name="connsiteY635" fmla="*/ 121962 h 5099698"/>
              <a:gd name="connsiteX636" fmla="*/ 1141124 w 5315711"/>
              <a:gd name="connsiteY636" fmla="*/ 105872 h 5099698"/>
              <a:gd name="connsiteX637" fmla="*/ 1160380 w 5315711"/>
              <a:gd name="connsiteY637" fmla="*/ 91002 h 5099698"/>
              <a:gd name="connsiteX638" fmla="*/ 1179634 w 5315711"/>
              <a:gd name="connsiteY638" fmla="*/ 77592 h 5099698"/>
              <a:gd name="connsiteX639" fmla="*/ 1199864 w 5315711"/>
              <a:gd name="connsiteY639" fmla="*/ 65157 h 5099698"/>
              <a:gd name="connsiteX640" fmla="*/ 1220094 w 5315711"/>
              <a:gd name="connsiteY640" fmla="*/ 54183 h 5099698"/>
              <a:gd name="connsiteX641" fmla="*/ 1241053 w 5315711"/>
              <a:gd name="connsiteY641" fmla="*/ 43453 h 5099698"/>
              <a:gd name="connsiteX642" fmla="*/ 1262500 w 5315711"/>
              <a:gd name="connsiteY642" fmla="*/ 34186 h 5099698"/>
              <a:gd name="connsiteX643" fmla="*/ 1283946 w 5315711"/>
              <a:gd name="connsiteY643" fmla="*/ 26378 h 5099698"/>
              <a:gd name="connsiteX644" fmla="*/ 1306123 w 5315711"/>
              <a:gd name="connsiteY644" fmla="*/ 19304 h 5099698"/>
              <a:gd name="connsiteX645" fmla="*/ 1327812 w 5315711"/>
              <a:gd name="connsiteY645" fmla="*/ 13202 h 5099698"/>
              <a:gd name="connsiteX646" fmla="*/ 1350475 w 5315711"/>
              <a:gd name="connsiteY646" fmla="*/ 8564 h 5099698"/>
              <a:gd name="connsiteX647" fmla="*/ 1373138 w 5315711"/>
              <a:gd name="connsiteY647" fmla="*/ 4414 h 5099698"/>
              <a:gd name="connsiteX648" fmla="*/ 1395799 w 5315711"/>
              <a:gd name="connsiteY648" fmla="*/ 1724 h 5099698"/>
              <a:gd name="connsiteX649" fmla="*/ 1418462 w 5315711"/>
              <a:gd name="connsiteY649" fmla="*/ 496 h 5099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</a:cxnLst>
            <a:rect l="l" t="t" r="r" b="b"/>
            <a:pathLst>
              <a:path w="5315711" h="5099698">
                <a:moveTo>
                  <a:pt x="2435588" y="3783183"/>
                </a:moveTo>
                <a:lnTo>
                  <a:pt x="2458497" y="3783658"/>
                </a:lnTo>
                <a:lnTo>
                  <a:pt x="2481161" y="3785350"/>
                </a:lnTo>
                <a:lnTo>
                  <a:pt x="2503337" y="3788018"/>
                </a:lnTo>
                <a:lnTo>
                  <a:pt x="2526244" y="3791904"/>
                </a:lnTo>
                <a:lnTo>
                  <a:pt x="2548664" y="3796765"/>
                </a:lnTo>
                <a:lnTo>
                  <a:pt x="2571082" y="3802601"/>
                </a:lnTo>
                <a:lnTo>
                  <a:pt x="2592767" y="3809657"/>
                </a:lnTo>
                <a:lnTo>
                  <a:pt x="2614211" y="3817442"/>
                </a:lnTo>
                <a:lnTo>
                  <a:pt x="2635651" y="3827178"/>
                </a:lnTo>
                <a:lnTo>
                  <a:pt x="2656605" y="3836914"/>
                </a:lnTo>
                <a:lnTo>
                  <a:pt x="2677070" y="3848113"/>
                </a:lnTo>
                <a:lnTo>
                  <a:pt x="2696803" y="3861019"/>
                </a:lnTo>
                <a:lnTo>
                  <a:pt x="2716293" y="3874655"/>
                </a:lnTo>
                <a:lnTo>
                  <a:pt x="2735050" y="3889024"/>
                </a:lnTo>
                <a:lnTo>
                  <a:pt x="2753807" y="3904854"/>
                </a:lnTo>
                <a:lnTo>
                  <a:pt x="2771345" y="3921416"/>
                </a:lnTo>
                <a:lnTo>
                  <a:pt x="2787907" y="3938954"/>
                </a:lnTo>
                <a:lnTo>
                  <a:pt x="2803737" y="3957711"/>
                </a:lnTo>
                <a:lnTo>
                  <a:pt x="2818106" y="3976468"/>
                </a:lnTo>
                <a:lnTo>
                  <a:pt x="2831742" y="3995957"/>
                </a:lnTo>
                <a:lnTo>
                  <a:pt x="2844647" y="4015691"/>
                </a:lnTo>
                <a:lnTo>
                  <a:pt x="2855603" y="4035912"/>
                </a:lnTo>
                <a:lnTo>
                  <a:pt x="2865826" y="4057353"/>
                </a:lnTo>
                <a:lnTo>
                  <a:pt x="2875319" y="4078550"/>
                </a:lnTo>
                <a:lnTo>
                  <a:pt x="2883104" y="4099994"/>
                </a:lnTo>
                <a:lnTo>
                  <a:pt x="2890160" y="4121679"/>
                </a:lnTo>
                <a:lnTo>
                  <a:pt x="2895996" y="4144097"/>
                </a:lnTo>
                <a:lnTo>
                  <a:pt x="2900857" y="4166517"/>
                </a:lnTo>
                <a:lnTo>
                  <a:pt x="2904743" y="4189424"/>
                </a:lnTo>
                <a:lnTo>
                  <a:pt x="2907411" y="4211600"/>
                </a:lnTo>
                <a:lnTo>
                  <a:pt x="2909103" y="4234264"/>
                </a:lnTo>
                <a:lnTo>
                  <a:pt x="2909578" y="4257173"/>
                </a:lnTo>
                <a:lnTo>
                  <a:pt x="2909076" y="4280083"/>
                </a:lnTo>
                <a:lnTo>
                  <a:pt x="2907601" y="4302992"/>
                </a:lnTo>
                <a:lnTo>
                  <a:pt x="2904663" y="4325903"/>
                </a:lnTo>
                <a:lnTo>
                  <a:pt x="2900994" y="4348083"/>
                </a:lnTo>
                <a:lnTo>
                  <a:pt x="2896350" y="4370751"/>
                </a:lnTo>
                <a:lnTo>
                  <a:pt x="2890001" y="4392690"/>
                </a:lnTo>
                <a:lnTo>
                  <a:pt x="2882921" y="4414871"/>
                </a:lnTo>
                <a:lnTo>
                  <a:pt x="2874865" y="4436566"/>
                </a:lnTo>
                <a:lnTo>
                  <a:pt x="2865835" y="4457774"/>
                </a:lnTo>
                <a:lnTo>
                  <a:pt x="2855343" y="4478498"/>
                </a:lnTo>
                <a:lnTo>
                  <a:pt x="2843876" y="4499220"/>
                </a:lnTo>
                <a:lnTo>
                  <a:pt x="2831679" y="4519211"/>
                </a:lnTo>
                <a:lnTo>
                  <a:pt x="2818020" y="4538716"/>
                </a:lnTo>
                <a:lnTo>
                  <a:pt x="2803385" y="4557734"/>
                </a:lnTo>
                <a:lnTo>
                  <a:pt x="2787535" y="4575535"/>
                </a:lnTo>
                <a:lnTo>
                  <a:pt x="2770951" y="4593579"/>
                </a:lnTo>
                <a:lnTo>
                  <a:pt x="2403459" y="4961071"/>
                </a:lnTo>
                <a:lnTo>
                  <a:pt x="2385658" y="4977411"/>
                </a:lnTo>
                <a:lnTo>
                  <a:pt x="2367369" y="4993750"/>
                </a:lnTo>
                <a:lnTo>
                  <a:pt x="2348596" y="5008140"/>
                </a:lnTo>
                <a:lnTo>
                  <a:pt x="2329091" y="5021800"/>
                </a:lnTo>
                <a:lnTo>
                  <a:pt x="2308855" y="5034241"/>
                </a:lnTo>
                <a:lnTo>
                  <a:pt x="2288377" y="5045464"/>
                </a:lnTo>
                <a:lnTo>
                  <a:pt x="2267654" y="5055956"/>
                </a:lnTo>
                <a:lnTo>
                  <a:pt x="2246202" y="5065229"/>
                </a:lnTo>
                <a:lnTo>
                  <a:pt x="2224751" y="5073041"/>
                </a:lnTo>
                <a:lnTo>
                  <a:pt x="2202813" y="5079878"/>
                </a:lnTo>
                <a:lnTo>
                  <a:pt x="2180875" y="5086226"/>
                </a:lnTo>
                <a:lnTo>
                  <a:pt x="2158206" y="5090870"/>
                </a:lnTo>
                <a:lnTo>
                  <a:pt x="2135538" y="5095028"/>
                </a:lnTo>
                <a:lnTo>
                  <a:pt x="2113115" y="5097478"/>
                </a:lnTo>
                <a:lnTo>
                  <a:pt x="2089962" y="5099197"/>
                </a:lnTo>
                <a:lnTo>
                  <a:pt x="2067053" y="5099698"/>
                </a:lnTo>
                <a:lnTo>
                  <a:pt x="2044387" y="5098980"/>
                </a:lnTo>
                <a:lnTo>
                  <a:pt x="2021480" y="5097531"/>
                </a:lnTo>
                <a:lnTo>
                  <a:pt x="1999059" y="5095107"/>
                </a:lnTo>
                <a:lnTo>
                  <a:pt x="1976397" y="5090977"/>
                </a:lnTo>
                <a:lnTo>
                  <a:pt x="1953732" y="5086361"/>
                </a:lnTo>
                <a:lnTo>
                  <a:pt x="1931803" y="5080036"/>
                </a:lnTo>
                <a:lnTo>
                  <a:pt x="1909629" y="5073469"/>
                </a:lnTo>
                <a:lnTo>
                  <a:pt x="1888187" y="5065683"/>
                </a:lnTo>
                <a:lnTo>
                  <a:pt x="1866988" y="5056191"/>
                </a:lnTo>
                <a:lnTo>
                  <a:pt x="1846036" y="5045479"/>
                </a:lnTo>
                <a:lnTo>
                  <a:pt x="1825814" y="5034524"/>
                </a:lnTo>
                <a:lnTo>
                  <a:pt x="1805593" y="5022106"/>
                </a:lnTo>
                <a:lnTo>
                  <a:pt x="1786104" y="5008470"/>
                </a:lnTo>
                <a:lnTo>
                  <a:pt x="1767346" y="4994101"/>
                </a:lnTo>
                <a:lnTo>
                  <a:pt x="1748834" y="4978028"/>
                </a:lnTo>
                <a:lnTo>
                  <a:pt x="1731295" y="4961465"/>
                </a:lnTo>
                <a:lnTo>
                  <a:pt x="1714734" y="4943927"/>
                </a:lnTo>
                <a:lnTo>
                  <a:pt x="1698660" y="4925415"/>
                </a:lnTo>
                <a:lnTo>
                  <a:pt x="1684291" y="4906657"/>
                </a:lnTo>
                <a:lnTo>
                  <a:pt x="1670654" y="4887168"/>
                </a:lnTo>
                <a:lnTo>
                  <a:pt x="1658236" y="4866947"/>
                </a:lnTo>
                <a:lnTo>
                  <a:pt x="1647038" y="4846481"/>
                </a:lnTo>
                <a:lnTo>
                  <a:pt x="1636813" y="4826016"/>
                </a:lnTo>
                <a:lnTo>
                  <a:pt x="1627078" y="4804574"/>
                </a:lnTo>
                <a:lnTo>
                  <a:pt x="1619292" y="4783132"/>
                </a:lnTo>
                <a:lnTo>
                  <a:pt x="1612725" y="4760958"/>
                </a:lnTo>
                <a:lnTo>
                  <a:pt x="1606401" y="4739029"/>
                </a:lnTo>
                <a:lnTo>
                  <a:pt x="1601784" y="4716364"/>
                </a:lnTo>
                <a:lnTo>
                  <a:pt x="1597654" y="4693702"/>
                </a:lnTo>
                <a:lnTo>
                  <a:pt x="1595230" y="4671281"/>
                </a:lnTo>
                <a:lnTo>
                  <a:pt x="1593781" y="4648374"/>
                </a:lnTo>
                <a:lnTo>
                  <a:pt x="1593063" y="4625708"/>
                </a:lnTo>
                <a:lnTo>
                  <a:pt x="1593564" y="4602799"/>
                </a:lnTo>
                <a:lnTo>
                  <a:pt x="1595283" y="4579646"/>
                </a:lnTo>
                <a:lnTo>
                  <a:pt x="1597734" y="4557223"/>
                </a:lnTo>
                <a:lnTo>
                  <a:pt x="1601890" y="4534554"/>
                </a:lnTo>
                <a:lnTo>
                  <a:pt x="1606535" y="4511886"/>
                </a:lnTo>
                <a:lnTo>
                  <a:pt x="1612883" y="4489948"/>
                </a:lnTo>
                <a:lnTo>
                  <a:pt x="1619721" y="4468010"/>
                </a:lnTo>
                <a:lnTo>
                  <a:pt x="1627532" y="4446558"/>
                </a:lnTo>
                <a:lnTo>
                  <a:pt x="1636805" y="4425107"/>
                </a:lnTo>
                <a:lnTo>
                  <a:pt x="1647297" y="4404384"/>
                </a:lnTo>
                <a:lnTo>
                  <a:pt x="1658520" y="4383906"/>
                </a:lnTo>
                <a:lnTo>
                  <a:pt x="1670961" y="4363671"/>
                </a:lnTo>
                <a:lnTo>
                  <a:pt x="1684621" y="4344165"/>
                </a:lnTo>
                <a:lnTo>
                  <a:pt x="1699010" y="4325391"/>
                </a:lnTo>
                <a:lnTo>
                  <a:pt x="1715350" y="4307103"/>
                </a:lnTo>
                <a:lnTo>
                  <a:pt x="1731690" y="4289302"/>
                </a:lnTo>
                <a:lnTo>
                  <a:pt x="2099182" y="3921810"/>
                </a:lnTo>
                <a:lnTo>
                  <a:pt x="2117226" y="3905226"/>
                </a:lnTo>
                <a:lnTo>
                  <a:pt x="2135026" y="3889375"/>
                </a:lnTo>
                <a:lnTo>
                  <a:pt x="2154045" y="3874741"/>
                </a:lnTo>
                <a:lnTo>
                  <a:pt x="2173550" y="3861082"/>
                </a:lnTo>
                <a:lnTo>
                  <a:pt x="2193541" y="3848885"/>
                </a:lnTo>
                <a:lnTo>
                  <a:pt x="2214263" y="3837418"/>
                </a:lnTo>
                <a:lnTo>
                  <a:pt x="2234987" y="3826926"/>
                </a:lnTo>
                <a:lnTo>
                  <a:pt x="2256194" y="3817896"/>
                </a:lnTo>
                <a:lnTo>
                  <a:pt x="2277890" y="3809841"/>
                </a:lnTo>
                <a:lnTo>
                  <a:pt x="2300071" y="3802760"/>
                </a:lnTo>
                <a:lnTo>
                  <a:pt x="2322010" y="3796411"/>
                </a:lnTo>
                <a:lnTo>
                  <a:pt x="2344677" y="3791767"/>
                </a:lnTo>
                <a:lnTo>
                  <a:pt x="2366858" y="3788098"/>
                </a:lnTo>
                <a:lnTo>
                  <a:pt x="2389769" y="3785160"/>
                </a:lnTo>
                <a:lnTo>
                  <a:pt x="2412678" y="3783685"/>
                </a:lnTo>
                <a:close/>
                <a:moveTo>
                  <a:pt x="4841721" y="1377050"/>
                </a:moveTo>
                <a:lnTo>
                  <a:pt x="4864615" y="1377540"/>
                </a:lnTo>
                <a:lnTo>
                  <a:pt x="4887020" y="1379490"/>
                </a:lnTo>
                <a:lnTo>
                  <a:pt x="4909427" y="1381928"/>
                </a:lnTo>
                <a:lnTo>
                  <a:pt x="4932322" y="1385827"/>
                </a:lnTo>
                <a:lnTo>
                  <a:pt x="4954728" y="1390701"/>
                </a:lnTo>
                <a:lnTo>
                  <a:pt x="4977134" y="1396549"/>
                </a:lnTo>
                <a:lnTo>
                  <a:pt x="4998810" y="1403613"/>
                </a:lnTo>
                <a:lnTo>
                  <a:pt x="5020244" y="1411409"/>
                </a:lnTo>
                <a:lnTo>
                  <a:pt x="5041676" y="1421153"/>
                </a:lnTo>
                <a:lnTo>
                  <a:pt x="5062622" y="1430897"/>
                </a:lnTo>
                <a:lnTo>
                  <a:pt x="5082837" y="1442346"/>
                </a:lnTo>
                <a:lnTo>
                  <a:pt x="5102810" y="1455012"/>
                </a:lnTo>
                <a:lnTo>
                  <a:pt x="5122295" y="1468653"/>
                </a:lnTo>
                <a:lnTo>
                  <a:pt x="5141049" y="1483026"/>
                </a:lnTo>
                <a:lnTo>
                  <a:pt x="5159804" y="1498857"/>
                </a:lnTo>
                <a:lnTo>
                  <a:pt x="5177098" y="1515663"/>
                </a:lnTo>
                <a:lnTo>
                  <a:pt x="5193904" y="1532957"/>
                </a:lnTo>
                <a:lnTo>
                  <a:pt x="5209735" y="1551712"/>
                </a:lnTo>
                <a:lnTo>
                  <a:pt x="5224108" y="1570466"/>
                </a:lnTo>
                <a:lnTo>
                  <a:pt x="5237748" y="1589951"/>
                </a:lnTo>
                <a:lnTo>
                  <a:pt x="5250415" y="1609923"/>
                </a:lnTo>
                <a:lnTo>
                  <a:pt x="5261620" y="1629895"/>
                </a:lnTo>
                <a:lnTo>
                  <a:pt x="5271851" y="1651328"/>
                </a:lnTo>
                <a:lnTo>
                  <a:pt x="5281352" y="1672517"/>
                </a:lnTo>
                <a:lnTo>
                  <a:pt x="5289148" y="1693951"/>
                </a:lnTo>
                <a:lnTo>
                  <a:pt x="5296213" y="1715627"/>
                </a:lnTo>
                <a:lnTo>
                  <a:pt x="5302060" y="1738033"/>
                </a:lnTo>
                <a:lnTo>
                  <a:pt x="5306934" y="1760441"/>
                </a:lnTo>
                <a:lnTo>
                  <a:pt x="5310833" y="1783334"/>
                </a:lnTo>
                <a:lnTo>
                  <a:pt x="5313271" y="1805741"/>
                </a:lnTo>
                <a:lnTo>
                  <a:pt x="5315221" y="1828146"/>
                </a:lnTo>
                <a:lnTo>
                  <a:pt x="5315711" y="1851040"/>
                </a:lnTo>
                <a:lnTo>
                  <a:pt x="5315226" y="1873933"/>
                </a:lnTo>
                <a:lnTo>
                  <a:pt x="5313768" y="1896826"/>
                </a:lnTo>
                <a:lnTo>
                  <a:pt x="5310848" y="1919718"/>
                </a:lnTo>
                <a:lnTo>
                  <a:pt x="5307197" y="1941881"/>
                </a:lnTo>
                <a:lnTo>
                  <a:pt x="5302328" y="1964773"/>
                </a:lnTo>
                <a:lnTo>
                  <a:pt x="5296242" y="1986450"/>
                </a:lnTo>
                <a:lnTo>
                  <a:pt x="5289425" y="2008367"/>
                </a:lnTo>
                <a:lnTo>
                  <a:pt x="5281147" y="2030284"/>
                </a:lnTo>
                <a:lnTo>
                  <a:pt x="5272139" y="2051472"/>
                </a:lnTo>
                <a:lnTo>
                  <a:pt x="5261668" y="2072173"/>
                </a:lnTo>
                <a:lnTo>
                  <a:pt x="5250223" y="2092873"/>
                </a:lnTo>
                <a:lnTo>
                  <a:pt x="5237805" y="2113085"/>
                </a:lnTo>
                <a:lnTo>
                  <a:pt x="5224411" y="2132325"/>
                </a:lnTo>
                <a:lnTo>
                  <a:pt x="5209801" y="2151319"/>
                </a:lnTo>
                <a:lnTo>
                  <a:pt x="5193973" y="2169097"/>
                </a:lnTo>
                <a:lnTo>
                  <a:pt x="5177170" y="2187360"/>
                </a:lnTo>
                <a:lnTo>
                  <a:pt x="3599901" y="3764629"/>
                </a:lnTo>
                <a:lnTo>
                  <a:pt x="3581881" y="3781188"/>
                </a:lnTo>
                <a:lnTo>
                  <a:pt x="3564103" y="3797017"/>
                </a:lnTo>
                <a:lnTo>
                  <a:pt x="3544865" y="3811872"/>
                </a:lnTo>
                <a:lnTo>
                  <a:pt x="3525626" y="3825264"/>
                </a:lnTo>
                <a:lnTo>
                  <a:pt x="3505414" y="3837683"/>
                </a:lnTo>
                <a:lnTo>
                  <a:pt x="3484956" y="3848884"/>
                </a:lnTo>
                <a:lnTo>
                  <a:pt x="3464256" y="3859353"/>
                </a:lnTo>
                <a:lnTo>
                  <a:pt x="3442825" y="3868605"/>
                </a:lnTo>
                <a:lnTo>
                  <a:pt x="3421150" y="3876642"/>
                </a:lnTo>
                <a:lnTo>
                  <a:pt x="3399233" y="3883458"/>
                </a:lnTo>
                <a:lnTo>
                  <a:pt x="3377314" y="3889787"/>
                </a:lnTo>
                <a:lnTo>
                  <a:pt x="3354665" y="3894412"/>
                </a:lnTo>
                <a:lnTo>
                  <a:pt x="3332259" y="3898307"/>
                </a:lnTo>
                <a:lnTo>
                  <a:pt x="3309610" y="3900983"/>
                </a:lnTo>
                <a:lnTo>
                  <a:pt x="3286717" y="3902442"/>
                </a:lnTo>
                <a:lnTo>
                  <a:pt x="3263824" y="3902927"/>
                </a:lnTo>
                <a:lnTo>
                  <a:pt x="3240930" y="3902437"/>
                </a:lnTo>
                <a:lnTo>
                  <a:pt x="3218038" y="3900974"/>
                </a:lnTo>
                <a:lnTo>
                  <a:pt x="3195874" y="3898292"/>
                </a:lnTo>
                <a:lnTo>
                  <a:pt x="3172981" y="3894393"/>
                </a:lnTo>
                <a:lnTo>
                  <a:pt x="3150574" y="3889519"/>
                </a:lnTo>
                <a:lnTo>
                  <a:pt x="3128410" y="3883429"/>
                </a:lnTo>
                <a:lnTo>
                  <a:pt x="3106735" y="3876363"/>
                </a:lnTo>
                <a:lnTo>
                  <a:pt x="3085302" y="3868568"/>
                </a:lnTo>
                <a:lnTo>
                  <a:pt x="3063869" y="3859311"/>
                </a:lnTo>
                <a:lnTo>
                  <a:pt x="3042679" y="3848836"/>
                </a:lnTo>
                <a:lnTo>
                  <a:pt x="3022707" y="3837630"/>
                </a:lnTo>
                <a:lnTo>
                  <a:pt x="3002492" y="3825207"/>
                </a:lnTo>
                <a:lnTo>
                  <a:pt x="2983007" y="3811567"/>
                </a:lnTo>
                <a:lnTo>
                  <a:pt x="2964252" y="3797195"/>
                </a:lnTo>
                <a:lnTo>
                  <a:pt x="2945741" y="3781120"/>
                </a:lnTo>
                <a:lnTo>
                  <a:pt x="2928204" y="3764557"/>
                </a:lnTo>
                <a:lnTo>
                  <a:pt x="2911641" y="3747020"/>
                </a:lnTo>
                <a:lnTo>
                  <a:pt x="2895566" y="3728509"/>
                </a:lnTo>
                <a:lnTo>
                  <a:pt x="2881194" y="3709754"/>
                </a:lnTo>
                <a:lnTo>
                  <a:pt x="2867553" y="3690269"/>
                </a:lnTo>
                <a:lnTo>
                  <a:pt x="2855130" y="3670053"/>
                </a:lnTo>
                <a:lnTo>
                  <a:pt x="2843681" y="3649838"/>
                </a:lnTo>
                <a:lnTo>
                  <a:pt x="2833693" y="3629136"/>
                </a:lnTo>
                <a:lnTo>
                  <a:pt x="2824193" y="3607459"/>
                </a:lnTo>
                <a:lnTo>
                  <a:pt x="2816398" y="3586026"/>
                </a:lnTo>
                <a:lnTo>
                  <a:pt x="2809332" y="3564351"/>
                </a:lnTo>
                <a:lnTo>
                  <a:pt x="2803242" y="3542187"/>
                </a:lnTo>
                <a:lnTo>
                  <a:pt x="2798368" y="3519780"/>
                </a:lnTo>
                <a:lnTo>
                  <a:pt x="2794469" y="3496887"/>
                </a:lnTo>
                <a:lnTo>
                  <a:pt x="2791787" y="3474723"/>
                </a:lnTo>
                <a:lnTo>
                  <a:pt x="2790324" y="3451831"/>
                </a:lnTo>
                <a:lnTo>
                  <a:pt x="2789834" y="3428937"/>
                </a:lnTo>
                <a:lnTo>
                  <a:pt x="2790319" y="3406044"/>
                </a:lnTo>
                <a:lnTo>
                  <a:pt x="2791778" y="3383151"/>
                </a:lnTo>
                <a:lnTo>
                  <a:pt x="2794454" y="3360502"/>
                </a:lnTo>
                <a:lnTo>
                  <a:pt x="2798349" y="3338096"/>
                </a:lnTo>
                <a:lnTo>
                  <a:pt x="2802974" y="3315447"/>
                </a:lnTo>
                <a:lnTo>
                  <a:pt x="2809303" y="3293528"/>
                </a:lnTo>
                <a:lnTo>
                  <a:pt x="2816120" y="3271611"/>
                </a:lnTo>
                <a:lnTo>
                  <a:pt x="2824155" y="3249935"/>
                </a:lnTo>
                <a:lnTo>
                  <a:pt x="2833408" y="3228505"/>
                </a:lnTo>
                <a:lnTo>
                  <a:pt x="2843877" y="3207805"/>
                </a:lnTo>
                <a:lnTo>
                  <a:pt x="2855078" y="3187348"/>
                </a:lnTo>
                <a:lnTo>
                  <a:pt x="2867497" y="3167135"/>
                </a:lnTo>
                <a:lnTo>
                  <a:pt x="2880889" y="3147896"/>
                </a:lnTo>
                <a:lnTo>
                  <a:pt x="2895743" y="3128658"/>
                </a:lnTo>
                <a:lnTo>
                  <a:pt x="2911573" y="3110880"/>
                </a:lnTo>
                <a:lnTo>
                  <a:pt x="2928132" y="3092860"/>
                </a:lnTo>
                <a:lnTo>
                  <a:pt x="4505402" y="1515591"/>
                </a:lnTo>
                <a:lnTo>
                  <a:pt x="4523664" y="1498788"/>
                </a:lnTo>
                <a:lnTo>
                  <a:pt x="4541442" y="1482960"/>
                </a:lnTo>
                <a:lnTo>
                  <a:pt x="4560436" y="1468350"/>
                </a:lnTo>
                <a:lnTo>
                  <a:pt x="4579676" y="1454956"/>
                </a:lnTo>
                <a:lnTo>
                  <a:pt x="4599888" y="1442538"/>
                </a:lnTo>
                <a:lnTo>
                  <a:pt x="4620588" y="1431094"/>
                </a:lnTo>
                <a:lnTo>
                  <a:pt x="4641289" y="1420623"/>
                </a:lnTo>
                <a:lnTo>
                  <a:pt x="4662476" y="1411614"/>
                </a:lnTo>
                <a:lnTo>
                  <a:pt x="4684396" y="1403337"/>
                </a:lnTo>
                <a:lnTo>
                  <a:pt x="4706312" y="1396520"/>
                </a:lnTo>
                <a:lnTo>
                  <a:pt x="4727988" y="1390433"/>
                </a:lnTo>
                <a:lnTo>
                  <a:pt x="4750880" y="1385564"/>
                </a:lnTo>
                <a:lnTo>
                  <a:pt x="4773043" y="1381914"/>
                </a:lnTo>
                <a:lnTo>
                  <a:pt x="4795935" y="1378994"/>
                </a:lnTo>
                <a:lnTo>
                  <a:pt x="4818828" y="1377535"/>
                </a:lnTo>
                <a:close/>
                <a:moveTo>
                  <a:pt x="2670254" y="362605"/>
                </a:moveTo>
                <a:lnTo>
                  <a:pt x="2693151" y="363092"/>
                </a:lnTo>
                <a:lnTo>
                  <a:pt x="2716292" y="364796"/>
                </a:lnTo>
                <a:lnTo>
                  <a:pt x="2738944" y="367474"/>
                </a:lnTo>
                <a:lnTo>
                  <a:pt x="2761353" y="371371"/>
                </a:lnTo>
                <a:lnTo>
                  <a:pt x="2784249" y="376242"/>
                </a:lnTo>
                <a:lnTo>
                  <a:pt x="2805929" y="382330"/>
                </a:lnTo>
                <a:lnTo>
                  <a:pt x="2828094" y="389392"/>
                </a:lnTo>
                <a:lnTo>
                  <a:pt x="2849528" y="397187"/>
                </a:lnTo>
                <a:lnTo>
                  <a:pt x="2870964" y="406442"/>
                </a:lnTo>
                <a:lnTo>
                  <a:pt x="2891667" y="416914"/>
                </a:lnTo>
                <a:lnTo>
                  <a:pt x="2912127" y="428118"/>
                </a:lnTo>
                <a:lnTo>
                  <a:pt x="2932345" y="440539"/>
                </a:lnTo>
                <a:lnTo>
                  <a:pt x="2951586" y="453936"/>
                </a:lnTo>
                <a:lnTo>
                  <a:pt x="2970586" y="468551"/>
                </a:lnTo>
                <a:lnTo>
                  <a:pt x="2988609" y="484626"/>
                </a:lnTo>
                <a:lnTo>
                  <a:pt x="3006634" y="501189"/>
                </a:lnTo>
                <a:lnTo>
                  <a:pt x="3022953" y="518970"/>
                </a:lnTo>
                <a:lnTo>
                  <a:pt x="3039272" y="537238"/>
                </a:lnTo>
                <a:lnTo>
                  <a:pt x="3053643" y="555993"/>
                </a:lnTo>
                <a:lnTo>
                  <a:pt x="3067283" y="575478"/>
                </a:lnTo>
                <a:lnTo>
                  <a:pt x="3079461" y="595452"/>
                </a:lnTo>
                <a:lnTo>
                  <a:pt x="3090908" y="616156"/>
                </a:lnTo>
                <a:lnTo>
                  <a:pt x="3101138" y="636616"/>
                </a:lnTo>
                <a:lnTo>
                  <a:pt x="3110393" y="658051"/>
                </a:lnTo>
                <a:lnTo>
                  <a:pt x="3118430" y="679729"/>
                </a:lnTo>
                <a:lnTo>
                  <a:pt x="3125250" y="701651"/>
                </a:lnTo>
                <a:lnTo>
                  <a:pt x="3131582" y="723575"/>
                </a:lnTo>
                <a:lnTo>
                  <a:pt x="3136208" y="746227"/>
                </a:lnTo>
                <a:lnTo>
                  <a:pt x="3140105" y="768636"/>
                </a:lnTo>
                <a:lnTo>
                  <a:pt x="3142784" y="791288"/>
                </a:lnTo>
                <a:lnTo>
                  <a:pt x="3144245" y="814186"/>
                </a:lnTo>
                <a:lnTo>
                  <a:pt x="3144730" y="837081"/>
                </a:lnTo>
                <a:lnTo>
                  <a:pt x="3144243" y="859979"/>
                </a:lnTo>
                <a:lnTo>
                  <a:pt x="3142780" y="882875"/>
                </a:lnTo>
                <a:lnTo>
                  <a:pt x="3140343" y="905285"/>
                </a:lnTo>
                <a:lnTo>
                  <a:pt x="3136201" y="927938"/>
                </a:lnTo>
                <a:lnTo>
                  <a:pt x="3131330" y="950348"/>
                </a:lnTo>
                <a:lnTo>
                  <a:pt x="3125238" y="972514"/>
                </a:lnTo>
                <a:lnTo>
                  <a:pt x="3118418" y="994437"/>
                </a:lnTo>
                <a:lnTo>
                  <a:pt x="3110378" y="1015629"/>
                </a:lnTo>
                <a:lnTo>
                  <a:pt x="3101365" y="1037307"/>
                </a:lnTo>
                <a:lnTo>
                  <a:pt x="3090646" y="1058257"/>
                </a:lnTo>
                <a:lnTo>
                  <a:pt x="3079684" y="1078473"/>
                </a:lnTo>
                <a:lnTo>
                  <a:pt x="3067260" y="1098691"/>
                </a:lnTo>
                <a:lnTo>
                  <a:pt x="3053376" y="1118422"/>
                </a:lnTo>
                <a:lnTo>
                  <a:pt x="3038761" y="1136936"/>
                </a:lnTo>
                <a:lnTo>
                  <a:pt x="3022926" y="1155204"/>
                </a:lnTo>
                <a:lnTo>
                  <a:pt x="3006606" y="1172987"/>
                </a:lnTo>
                <a:lnTo>
                  <a:pt x="810625" y="3368967"/>
                </a:lnTo>
                <a:lnTo>
                  <a:pt x="792843" y="3385287"/>
                </a:lnTo>
                <a:lnTo>
                  <a:pt x="774331" y="3401365"/>
                </a:lnTo>
                <a:lnTo>
                  <a:pt x="755817" y="3415981"/>
                </a:lnTo>
                <a:lnTo>
                  <a:pt x="736330" y="3429621"/>
                </a:lnTo>
                <a:lnTo>
                  <a:pt x="716112" y="3442045"/>
                </a:lnTo>
                <a:lnTo>
                  <a:pt x="695652" y="3453251"/>
                </a:lnTo>
                <a:lnTo>
                  <a:pt x="674946" y="3463726"/>
                </a:lnTo>
                <a:lnTo>
                  <a:pt x="653268" y="3472739"/>
                </a:lnTo>
                <a:lnTo>
                  <a:pt x="632076" y="3480778"/>
                </a:lnTo>
                <a:lnTo>
                  <a:pt x="610152" y="3487600"/>
                </a:lnTo>
                <a:lnTo>
                  <a:pt x="587987" y="3493691"/>
                </a:lnTo>
                <a:lnTo>
                  <a:pt x="565577" y="3498561"/>
                </a:lnTo>
                <a:lnTo>
                  <a:pt x="542924" y="3502704"/>
                </a:lnTo>
                <a:lnTo>
                  <a:pt x="520514" y="3505141"/>
                </a:lnTo>
                <a:lnTo>
                  <a:pt x="497374" y="3506847"/>
                </a:lnTo>
                <a:lnTo>
                  <a:pt x="474477" y="3507335"/>
                </a:lnTo>
                <a:lnTo>
                  <a:pt x="451824" y="3506606"/>
                </a:lnTo>
                <a:lnTo>
                  <a:pt x="428927" y="3505145"/>
                </a:lnTo>
                <a:lnTo>
                  <a:pt x="406274" y="3502467"/>
                </a:lnTo>
                <a:lnTo>
                  <a:pt x="383865" y="3498570"/>
                </a:lnTo>
                <a:lnTo>
                  <a:pt x="361213" y="3493943"/>
                </a:lnTo>
                <a:lnTo>
                  <a:pt x="339290" y="3487610"/>
                </a:lnTo>
                <a:lnTo>
                  <a:pt x="317124" y="3481035"/>
                </a:lnTo>
                <a:lnTo>
                  <a:pt x="295446" y="3472997"/>
                </a:lnTo>
                <a:lnTo>
                  <a:pt x="274254" y="3463500"/>
                </a:lnTo>
                <a:lnTo>
                  <a:pt x="253795" y="3453269"/>
                </a:lnTo>
                <a:lnTo>
                  <a:pt x="233091" y="3441822"/>
                </a:lnTo>
                <a:lnTo>
                  <a:pt x="213117" y="3429644"/>
                </a:lnTo>
                <a:lnTo>
                  <a:pt x="193632" y="3416004"/>
                </a:lnTo>
                <a:lnTo>
                  <a:pt x="174876" y="3401633"/>
                </a:lnTo>
                <a:lnTo>
                  <a:pt x="156365" y="3385559"/>
                </a:lnTo>
                <a:lnTo>
                  <a:pt x="138828" y="3368995"/>
                </a:lnTo>
                <a:lnTo>
                  <a:pt x="122021" y="3351215"/>
                </a:lnTo>
                <a:lnTo>
                  <a:pt x="106190" y="3332947"/>
                </a:lnTo>
                <a:lnTo>
                  <a:pt x="91575" y="3313947"/>
                </a:lnTo>
                <a:lnTo>
                  <a:pt x="78179" y="3294705"/>
                </a:lnTo>
                <a:lnTo>
                  <a:pt x="65757" y="3274488"/>
                </a:lnTo>
                <a:lnTo>
                  <a:pt x="54553" y="3254028"/>
                </a:lnTo>
                <a:lnTo>
                  <a:pt x="44081" y="3233326"/>
                </a:lnTo>
                <a:lnTo>
                  <a:pt x="34582" y="3212133"/>
                </a:lnTo>
                <a:lnTo>
                  <a:pt x="26788" y="3190698"/>
                </a:lnTo>
                <a:lnTo>
                  <a:pt x="19969" y="3168289"/>
                </a:lnTo>
                <a:lnTo>
                  <a:pt x="13881" y="3146611"/>
                </a:lnTo>
                <a:lnTo>
                  <a:pt x="9010" y="3123715"/>
                </a:lnTo>
                <a:lnTo>
                  <a:pt x="5113" y="3101305"/>
                </a:lnTo>
                <a:lnTo>
                  <a:pt x="2435" y="3078653"/>
                </a:lnTo>
                <a:lnTo>
                  <a:pt x="731" y="3055512"/>
                </a:lnTo>
                <a:lnTo>
                  <a:pt x="0" y="3032859"/>
                </a:lnTo>
                <a:lnTo>
                  <a:pt x="732" y="3010205"/>
                </a:lnTo>
                <a:lnTo>
                  <a:pt x="2682" y="2987308"/>
                </a:lnTo>
                <a:lnTo>
                  <a:pt x="5119" y="2964899"/>
                </a:lnTo>
                <a:lnTo>
                  <a:pt x="9018" y="2942002"/>
                </a:lnTo>
                <a:lnTo>
                  <a:pt x="13890" y="2919594"/>
                </a:lnTo>
                <a:lnTo>
                  <a:pt x="19979" y="2897427"/>
                </a:lnTo>
                <a:lnTo>
                  <a:pt x="27045" y="2875747"/>
                </a:lnTo>
                <a:lnTo>
                  <a:pt x="34841" y="2854311"/>
                </a:lnTo>
                <a:lnTo>
                  <a:pt x="44097" y="2832876"/>
                </a:lnTo>
                <a:lnTo>
                  <a:pt x="54329" y="2811927"/>
                </a:lnTo>
                <a:lnTo>
                  <a:pt x="65777" y="2791711"/>
                </a:lnTo>
                <a:lnTo>
                  <a:pt x="78201" y="2771493"/>
                </a:lnTo>
                <a:lnTo>
                  <a:pt x="91842" y="2752006"/>
                </a:lnTo>
                <a:lnTo>
                  <a:pt x="106215" y="2733249"/>
                </a:lnTo>
                <a:lnTo>
                  <a:pt x="122292" y="2714736"/>
                </a:lnTo>
                <a:lnTo>
                  <a:pt x="138856" y="2697198"/>
                </a:lnTo>
                <a:lnTo>
                  <a:pt x="2334836" y="501218"/>
                </a:lnTo>
                <a:lnTo>
                  <a:pt x="2352376" y="484653"/>
                </a:lnTo>
                <a:lnTo>
                  <a:pt x="2370644" y="468819"/>
                </a:lnTo>
                <a:lnTo>
                  <a:pt x="2389401" y="454447"/>
                </a:lnTo>
                <a:lnTo>
                  <a:pt x="2409131" y="440563"/>
                </a:lnTo>
                <a:lnTo>
                  <a:pt x="2429350" y="428138"/>
                </a:lnTo>
                <a:lnTo>
                  <a:pt x="2449323" y="416933"/>
                </a:lnTo>
                <a:lnTo>
                  <a:pt x="2470515" y="406457"/>
                </a:lnTo>
                <a:lnTo>
                  <a:pt x="2491951" y="397201"/>
                </a:lnTo>
                <a:lnTo>
                  <a:pt x="2513387" y="389406"/>
                </a:lnTo>
                <a:lnTo>
                  <a:pt x="2535066" y="382341"/>
                </a:lnTo>
                <a:lnTo>
                  <a:pt x="2557233" y="376251"/>
                </a:lnTo>
                <a:lnTo>
                  <a:pt x="2579641" y="371379"/>
                </a:lnTo>
                <a:lnTo>
                  <a:pt x="2602538" y="367480"/>
                </a:lnTo>
                <a:lnTo>
                  <a:pt x="2624948" y="365042"/>
                </a:lnTo>
                <a:lnTo>
                  <a:pt x="2647600" y="363337"/>
                </a:lnTo>
                <a:close/>
                <a:moveTo>
                  <a:pt x="4302212" y="323604"/>
                </a:moveTo>
                <a:lnTo>
                  <a:pt x="4325105" y="324094"/>
                </a:lnTo>
                <a:lnTo>
                  <a:pt x="4347999" y="325557"/>
                </a:lnTo>
                <a:lnTo>
                  <a:pt x="4370892" y="328483"/>
                </a:lnTo>
                <a:lnTo>
                  <a:pt x="4393055" y="332138"/>
                </a:lnTo>
                <a:lnTo>
                  <a:pt x="4415706" y="336768"/>
                </a:lnTo>
                <a:lnTo>
                  <a:pt x="4437624" y="343104"/>
                </a:lnTo>
                <a:lnTo>
                  <a:pt x="4459544" y="349925"/>
                </a:lnTo>
                <a:lnTo>
                  <a:pt x="4481464" y="358207"/>
                </a:lnTo>
                <a:lnTo>
                  <a:pt x="4502654" y="367221"/>
                </a:lnTo>
                <a:lnTo>
                  <a:pt x="4523355" y="377695"/>
                </a:lnTo>
                <a:lnTo>
                  <a:pt x="4544059" y="389145"/>
                </a:lnTo>
                <a:lnTo>
                  <a:pt x="4564030" y="401324"/>
                </a:lnTo>
                <a:lnTo>
                  <a:pt x="4583515" y="414965"/>
                </a:lnTo>
                <a:lnTo>
                  <a:pt x="4602514" y="429579"/>
                </a:lnTo>
                <a:lnTo>
                  <a:pt x="4620293" y="445411"/>
                </a:lnTo>
                <a:lnTo>
                  <a:pt x="4638561" y="462219"/>
                </a:lnTo>
                <a:lnTo>
                  <a:pt x="4654881" y="479999"/>
                </a:lnTo>
                <a:lnTo>
                  <a:pt x="4670714" y="497780"/>
                </a:lnTo>
                <a:lnTo>
                  <a:pt x="4685328" y="516777"/>
                </a:lnTo>
                <a:lnTo>
                  <a:pt x="4698968" y="536263"/>
                </a:lnTo>
                <a:lnTo>
                  <a:pt x="4711148" y="556235"/>
                </a:lnTo>
                <a:lnTo>
                  <a:pt x="4722597" y="576937"/>
                </a:lnTo>
                <a:lnTo>
                  <a:pt x="4733072" y="597639"/>
                </a:lnTo>
                <a:lnTo>
                  <a:pt x="4742085" y="618829"/>
                </a:lnTo>
                <a:lnTo>
                  <a:pt x="4750368" y="640749"/>
                </a:lnTo>
                <a:lnTo>
                  <a:pt x="4757189" y="662669"/>
                </a:lnTo>
                <a:lnTo>
                  <a:pt x="4763524" y="684587"/>
                </a:lnTo>
                <a:lnTo>
                  <a:pt x="4768154" y="707238"/>
                </a:lnTo>
                <a:lnTo>
                  <a:pt x="4771809" y="729401"/>
                </a:lnTo>
                <a:lnTo>
                  <a:pt x="4774735" y="752294"/>
                </a:lnTo>
                <a:lnTo>
                  <a:pt x="4776198" y="775187"/>
                </a:lnTo>
                <a:lnTo>
                  <a:pt x="4776688" y="798081"/>
                </a:lnTo>
                <a:lnTo>
                  <a:pt x="4776204" y="820974"/>
                </a:lnTo>
                <a:lnTo>
                  <a:pt x="4774502" y="843623"/>
                </a:lnTo>
                <a:lnTo>
                  <a:pt x="4772069" y="866029"/>
                </a:lnTo>
                <a:lnTo>
                  <a:pt x="4768175" y="888921"/>
                </a:lnTo>
                <a:lnTo>
                  <a:pt x="4763063" y="911084"/>
                </a:lnTo>
                <a:lnTo>
                  <a:pt x="4757220" y="933489"/>
                </a:lnTo>
                <a:lnTo>
                  <a:pt x="4750160" y="955164"/>
                </a:lnTo>
                <a:lnTo>
                  <a:pt x="4742368" y="976594"/>
                </a:lnTo>
                <a:lnTo>
                  <a:pt x="4732873" y="997782"/>
                </a:lnTo>
                <a:lnTo>
                  <a:pt x="4722646" y="1019212"/>
                </a:lnTo>
                <a:lnTo>
                  <a:pt x="4711689" y="1039426"/>
                </a:lnTo>
                <a:lnTo>
                  <a:pt x="4698785" y="1059150"/>
                </a:lnTo>
                <a:lnTo>
                  <a:pt x="4684905" y="1078876"/>
                </a:lnTo>
                <a:lnTo>
                  <a:pt x="4670538" y="1097628"/>
                </a:lnTo>
                <a:lnTo>
                  <a:pt x="4654953" y="1116135"/>
                </a:lnTo>
                <a:lnTo>
                  <a:pt x="4638394" y="1133668"/>
                </a:lnTo>
                <a:lnTo>
                  <a:pt x="975907" y="4796155"/>
                </a:lnTo>
                <a:lnTo>
                  <a:pt x="958373" y="4812714"/>
                </a:lnTo>
                <a:lnTo>
                  <a:pt x="939867" y="4828299"/>
                </a:lnTo>
                <a:lnTo>
                  <a:pt x="921115" y="4842665"/>
                </a:lnTo>
                <a:lnTo>
                  <a:pt x="901390" y="4856544"/>
                </a:lnTo>
                <a:lnTo>
                  <a:pt x="881663" y="4869451"/>
                </a:lnTo>
                <a:lnTo>
                  <a:pt x="861451" y="4880408"/>
                </a:lnTo>
                <a:lnTo>
                  <a:pt x="840020" y="4890635"/>
                </a:lnTo>
                <a:lnTo>
                  <a:pt x="818832" y="4900131"/>
                </a:lnTo>
                <a:lnTo>
                  <a:pt x="797402" y="4907922"/>
                </a:lnTo>
                <a:lnTo>
                  <a:pt x="775727" y="4914982"/>
                </a:lnTo>
                <a:lnTo>
                  <a:pt x="753323" y="4920825"/>
                </a:lnTo>
                <a:lnTo>
                  <a:pt x="731160" y="4925936"/>
                </a:lnTo>
                <a:lnTo>
                  <a:pt x="708267" y="4929831"/>
                </a:lnTo>
                <a:lnTo>
                  <a:pt x="685861" y="4932264"/>
                </a:lnTo>
                <a:lnTo>
                  <a:pt x="663212" y="4933966"/>
                </a:lnTo>
                <a:lnTo>
                  <a:pt x="640319" y="4934450"/>
                </a:lnTo>
                <a:lnTo>
                  <a:pt x="617425" y="4933960"/>
                </a:lnTo>
                <a:lnTo>
                  <a:pt x="594533" y="4932496"/>
                </a:lnTo>
                <a:lnTo>
                  <a:pt x="571639" y="4929572"/>
                </a:lnTo>
                <a:lnTo>
                  <a:pt x="549477" y="4925916"/>
                </a:lnTo>
                <a:lnTo>
                  <a:pt x="526825" y="4921286"/>
                </a:lnTo>
                <a:lnTo>
                  <a:pt x="504907" y="4914951"/>
                </a:lnTo>
                <a:lnTo>
                  <a:pt x="482987" y="4908130"/>
                </a:lnTo>
                <a:lnTo>
                  <a:pt x="461068" y="4899847"/>
                </a:lnTo>
                <a:lnTo>
                  <a:pt x="439878" y="4890833"/>
                </a:lnTo>
                <a:lnTo>
                  <a:pt x="419175" y="4880358"/>
                </a:lnTo>
                <a:lnTo>
                  <a:pt x="398473" y="4868910"/>
                </a:lnTo>
                <a:lnTo>
                  <a:pt x="378501" y="4856730"/>
                </a:lnTo>
                <a:lnTo>
                  <a:pt x="359016" y="4843090"/>
                </a:lnTo>
                <a:lnTo>
                  <a:pt x="340018" y="4828476"/>
                </a:lnTo>
                <a:lnTo>
                  <a:pt x="322237" y="4812643"/>
                </a:lnTo>
                <a:lnTo>
                  <a:pt x="304457" y="4796323"/>
                </a:lnTo>
                <a:lnTo>
                  <a:pt x="287649" y="4778056"/>
                </a:lnTo>
                <a:lnTo>
                  <a:pt x="271818" y="4760275"/>
                </a:lnTo>
                <a:lnTo>
                  <a:pt x="257203" y="4741277"/>
                </a:lnTo>
                <a:lnTo>
                  <a:pt x="243562" y="4721791"/>
                </a:lnTo>
                <a:lnTo>
                  <a:pt x="231383" y="4701820"/>
                </a:lnTo>
                <a:lnTo>
                  <a:pt x="219934" y="4681117"/>
                </a:lnTo>
                <a:lnTo>
                  <a:pt x="209459" y="4660415"/>
                </a:lnTo>
                <a:lnTo>
                  <a:pt x="200446" y="4639225"/>
                </a:lnTo>
                <a:lnTo>
                  <a:pt x="192163" y="4617306"/>
                </a:lnTo>
                <a:lnTo>
                  <a:pt x="185342" y="4595386"/>
                </a:lnTo>
                <a:lnTo>
                  <a:pt x="179006" y="4573467"/>
                </a:lnTo>
                <a:lnTo>
                  <a:pt x="174377" y="4550816"/>
                </a:lnTo>
                <a:lnTo>
                  <a:pt x="170721" y="4528654"/>
                </a:lnTo>
                <a:lnTo>
                  <a:pt x="167797" y="4505759"/>
                </a:lnTo>
                <a:lnTo>
                  <a:pt x="166332" y="4482867"/>
                </a:lnTo>
                <a:lnTo>
                  <a:pt x="165843" y="4459974"/>
                </a:lnTo>
                <a:lnTo>
                  <a:pt x="166327" y="4437080"/>
                </a:lnTo>
                <a:lnTo>
                  <a:pt x="168029" y="4414432"/>
                </a:lnTo>
                <a:lnTo>
                  <a:pt x="170705" y="4392269"/>
                </a:lnTo>
                <a:lnTo>
                  <a:pt x="174600" y="4369376"/>
                </a:lnTo>
                <a:lnTo>
                  <a:pt x="179469" y="4346971"/>
                </a:lnTo>
                <a:lnTo>
                  <a:pt x="185311" y="4324565"/>
                </a:lnTo>
                <a:lnTo>
                  <a:pt x="192371" y="4302892"/>
                </a:lnTo>
                <a:lnTo>
                  <a:pt x="200162" y="4281460"/>
                </a:lnTo>
                <a:lnTo>
                  <a:pt x="209658" y="4260272"/>
                </a:lnTo>
                <a:lnTo>
                  <a:pt x="219884" y="4238841"/>
                </a:lnTo>
                <a:lnTo>
                  <a:pt x="231329" y="4219117"/>
                </a:lnTo>
                <a:lnTo>
                  <a:pt x="243748" y="4198903"/>
                </a:lnTo>
                <a:lnTo>
                  <a:pt x="257627" y="4179177"/>
                </a:lnTo>
                <a:lnTo>
                  <a:pt x="271995" y="4160427"/>
                </a:lnTo>
                <a:lnTo>
                  <a:pt x="287578" y="4141920"/>
                </a:lnTo>
                <a:lnTo>
                  <a:pt x="304138" y="4124386"/>
                </a:lnTo>
                <a:lnTo>
                  <a:pt x="3966625" y="461899"/>
                </a:lnTo>
                <a:lnTo>
                  <a:pt x="3984158" y="445340"/>
                </a:lnTo>
                <a:lnTo>
                  <a:pt x="4002666" y="429755"/>
                </a:lnTo>
                <a:lnTo>
                  <a:pt x="4021416" y="415388"/>
                </a:lnTo>
                <a:lnTo>
                  <a:pt x="4041144" y="401509"/>
                </a:lnTo>
                <a:lnTo>
                  <a:pt x="4061354" y="389091"/>
                </a:lnTo>
                <a:lnTo>
                  <a:pt x="4081080" y="377646"/>
                </a:lnTo>
                <a:lnTo>
                  <a:pt x="4102512" y="367420"/>
                </a:lnTo>
                <a:lnTo>
                  <a:pt x="4123698" y="357924"/>
                </a:lnTo>
                <a:lnTo>
                  <a:pt x="4145130" y="350134"/>
                </a:lnTo>
                <a:lnTo>
                  <a:pt x="4166804" y="343072"/>
                </a:lnTo>
                <a:lnTo>
                  <a:pt x="4189210" y="337230"/>
                </a:lnTo>
                <a:lnTo>
                  <a:pt x="4211615" y="332361"/>
                </a:lnTo>
                <a:lnTo>
                  <a:pt x="4234507" y="328467"/>
                </a:lnTo>
                <a:lnTo>
                  <a:pt x="4256671" y="325791"/>
                </a:lnTo>
                <a:lnTo>
                  <a:pt x="4279319" y="324088"/>
                </a:lnTo>
                <a:close/>
                <a:moveTo>
                  <a:pt x="1441367" y="0"/>
                </a:moveTo>
                <a:lnTo>
                  <a:pt x="1464271" y="478"/>
                </a:lnTo>
                <a:lnTo>
                  <a:pt x="1487176" y="1930"/>
                </a:lnTo>
                <a:lnTo>
                  <a:pt x="1509593" y="4358"/>
                </a:lnTo>
                <a:lnTo>
                  <a:pt x="1532496" y="8248"/>
                </a:lnTo>
                <a:lnTo>
                  <a:pt x="1554912" y="13112"/>
                </a:lnTo>
                <a:lnTo>
                  <a:pt x="1577083" y="19195"/>
                </a:lnTo>
                <a:lnTo>
                  <a:pt x="1598767" y="26253"/>
                </a:lnTo>
                <a:lnTo>
                  <a:pt x="1620207" y="34041"/>
                </a:lnTo>
                <a:lnTo>
                  <a:pt x="1641646" y="43292"/>
                </a:lnTo>
                <a:lnTo>
                  <a:pt x="1662597" y="54005"/>
                </a:lnTo>
                <a:lnTo>
                  <a:pt x="1682817" y="64962"/>
                </a:lnTo>
                <a:lnTo>
                  <a:pt x="1703036" y="77381"/>
                </a:lnTo>
                <a:lnTo>
                  <a:pt x="1722525" y="91019"/>
                </a:lnTo>
                <a:lnTo>
                  <a:pt x="1741282" y="105387"/>
                </a:lnTo>
                <a:lnTo>
                  <a:pt x="1759794" y="121462"/>
                </a:lnTo>
                <a:lnTo>
                  <a:pt x="1777332" y="138024"/>
                </a:lnTo>
                <a:lnTo>
                  <a:pt x="1793893" y="155562"/>
                </a:lnTo>
                <a:lnTo>
                  <a:pt x="1809969" y="174074"/>
                </a:lnTo>
                <a:lnTo>
                  <a:pt x="1824338" y="192831"/>
                </a:lnTo>
                <a:lnTo>
                  <a:pt x="1837974" y="212320"/>
                </a:lnTo>
                <a:lnTo>
                  <a:pt x="1850394" y="232539"/>
                </a:lnTo>
                <a:lnTo>
                  <a:pt x="1861594" y="253002"/>
                </a:lnTo>
                <a:lnTo>
                  <a:pt x="1872064" y="273710"/>
                </a:lnTo>
                <a:lnTo>
                  <a:pt x="1881314" y="295149"/>
                </a:lnTo>
                <a:lnTo>
                  <a:pt x="1889104" y="316590"/>
                </a:lnTo>
                <a:lnTo>
                  <a:pt x="1896162" y="338273"/>
                </a:lnTo>
                <a:lnTo>
                  <a:pt x="1902244" y="360444"/>
                </a:lnTo>
                <a:lnTo>
                  <a:pt x="1907109" y="382861"/>
                </a:lnTo>
                <a:lnTo>
                  <a:pt x="1910999" y="405763"/>
                </a:lnTo>
                <a:lnTo>
                  <a:pt x="1913426" y="428181"/>
                </a:lnTo>
                <a:lnTo>
                  <a:pt x="1914878" y="451084"/>
                </a:lnTo>
                <a:lnTo>
                  <a:pt x="1915356" y="473989"/>
                </a:lnTo>
                <a:lnTo>
                  <a:pt x="1914860" y="496894"/>
                </a:lnTo>
                <a:lnTo>
                  <a:pt x="1913632" y="519556"/>
                </a:lnTo>
                <a:lnTo>
                  <a:pt x="1910943" y="542219"/>
                </a:lnTo>
                <a:lnTo>
                  <a:pt x="1906792" y="564881"/>
                </a:lnTo>
                <a:lnTo>
                  <a:pt x="1902153" y="587543"/>
                </a:lnTo>
                <a:lnTo>
                  <a:pt x="1896052" y="609233"/>
                </a:lnTo>
                <a:lnTo>
                  <a:pt x="1888977" y="631410"/>
                </a:lnTo>
                <a:lnTo>
                  <a:pt x="1881170" y="652856"/>
                </a:lnTo>
                <a:lnTo>
                  <a:pt x="1871903" y="674303"/>
                </a:lnTo>
                <a:lnTo>
                  <a:pt x="1861173" y="695263"/>
                </a:lnTo>
                <a:lnTo>
                  <a:pt x="1850200" y="715492"/>
                </a:lnTo>
                <a:lnTo>
                  <a:pt x="1837764" y="735722"/>
                </a:lnTo>
                <a:lnTo>
                  <a:pt x="1824355" y="754977"/>
                </a:lnTo>
                <a:lnTo>
                  <a:pt x="1809483" y="774232"/>
                </a:lnTo>
                <a:lnTo>
                  <a:pt x="1793393" y="792270"/>
                </a:lnTo>
                <a:lnTo>
                  <a:pt x="1777061" y="810065"/>
                </a:lnTo>
                <a:lnTo>
                  <a:pt x="937038" y="1650088"/>
                </a:lnTo>
                <a:lnTo>
                  <a:pt x="919243" y="1666420"/>
                </a:lnTo>
                <a:lnTo>
                  <a:pt x="901448" y="1682266"/>
                </a:lnTo>
                <a:lnTo>
                  <a:pt x="882194" y="1697138"/>
                </a:lnTo>
                <a:lnTo>
                  <a:pt x="862694" y="1710792"/>
                </a:lnTo>
                <a:lnTo>
                  <a:pt x="842709" y="1722983"/>
                </a:lnTo>
                <a:lnTo>
                  <a:pt x="822235" y="1734200"/>
                </a:lnTo>
                <a:lnTo>
                  <a:pt x="801520" y="1744685"/>
                </a:lnTo>
                <a:lnTo>
                  <a:pt x="780072" y="1753954"/>
                </a:lnTo>
                <a:lnTo>
                  <a:pt x="758383" y="1762003"/>
                </a:lnTo>
                <a:lnTo>
                  <a:pt x="736450" y="1768835"/>
                </a:lnTo>
                <a:lnTo>
                  <a:pt x="714517" y="1775179"/>
                </a:lnTo>
                <a:lnTo>
                  <a:pt x="691854" y="1779818"/>
                </a:lnTo>
                <a:lnTo>
                  <a:pt x="669435" y="1783726"/>
                </a:lnTo>
                <a:lnTo>
                  <a:pt x="646773" y="1786415"/>
                </a:lnTo>
                <a:lnTo>
                  <a:pt x="623867" y="1787888"/>
                </a:lnTo>
                <a:lnTo>
                  <a:pt x="600962" y="1788383"/>
                </a:lnTo>
                <a:lnTo>
                  <a:pt x="578058" y="1787905"/>
                </a:lnTo>
                <a:lnTo>
                  <a:pt x="555153" y="1786454"/>
                </a:lnTo>
                <a:lnTo>
                  <a:pt x="532980" y="1783782"/>
                </a:lnTo>
                <a:lnTo>
                  <a:pt x="510077" y="1779892"/>
                </a:lnTo>
                <a:lnTo>
                  <a:pt x="487661" y="1775027"/>
                </a:lnTo>
                <a:lnTo>
                  <a:pt x="465489" y="1768946"/>
                </a:lnTo>
                <a:lnTo>
                  <a:pt x="443807" y="1761887"/>
                </a:lnTo>
                <a:lnTo>
                  <a:pt x="422366" y="1754098"/>
                </a:lnTo>
                <a:lnTo>
                  <a:pt x="400926" y="1744847"/>
                </a:lnTo>
                <a:lnTo>
                  <a:pt x="379975" y="1734621"/>
                </a:lnTo>
                <a:lnTo>
                  <a:pt x="359512" y="1723421"/>
                </a:lnTo>
                <a:lnTo>
                  <a:pt x="339536" y="1710758"/>
                </a:lnTo>
                <a:lnTo>
                  <a:pt x="320048" y="1697121"/>
                </a:lnTo>
                <a:lnTo>
                  <a:pt x="301291" y="1682752"/>
                </a:lnTo>
                <a:lnTo>
                  <a:pt x="282778" y="1666677"/>
                </a:lnTo>
                <a:lnTo>
                  <a:pt x="264998" y="1650358"/>
                </a:lnTo>
                <a:lnTo>
                  <a:pt x="248678" y="1632578"/>
                </a:lnTo>
                <a:lnTo>
                  <a:pt x="232604" y="1614065"/>
                </a:lnTo>
                <a:lnTo>
                  <a:pt x="218235" y="1595308"/>
                </a:lnTo>
                <a:lnTo>
                  <a:pt x="204597" y="1575820"/>
                </a:lnTo>
                <a:lnTo>
                  <a:pt x="191934" y="1555844"/>
                </a:lnTo>
                <a:lnTo>
                  <a:pt x="180978" y="1535624"/>
                </a:lnTo>
                <a:lnTo>
                  <a:pt x="170508" y="1514430"/>
                </a:lnTo>
                <a:lnTo>
                  <a:pt x="161258" y="1492990"/>
                </a:lnTo>
                <a:lnTo>
                  <a:pt x="153469" y="1471550"/>
                </a:lnTo>
                <a:lnTo>
                  <a:pt x="146411" y="1449867"/>
                </a:lnTo>
                <a:lnTo>
                  <a:pt x="140329" y="1427694"/>
                </a:lnTo>
                <a:lnTo>
                  <a:pt x="135464" y="1405279"/>
                </a:lnTo>
                <a:lnTo>
                  <a:pt x="131574" y="1382377"/>
                </a:lnTo>
                <a:lnTo>
                  <a:pt x="128903" y="1360203"/>
                </a:lnTo>
                <a:lnTo>
                  <a:pt x="127451" y="1337298"/>
                </a:lnTo>
                <a:lnTo>
                  <a:pt x="126973" y="1314393"/>
                </a:lnTo>
                <a:lnTo>
                  <a:pt x="127469" y="1291489"/>
                </a:lnTo>
                <a:lnTo>
                  <a:pt x="128940" y="1268583"/>
                </a:lnTo>
                <a:lnTo>
                  <a:pt x="131630" y="1245921"/>
                </a:lnTo>
                <a:lnTo>
                  <a:pt x="135538" y="1223502"/>
                </a:lnTo>
                <a:lnTo>
                  <a:pt x="140176" y="1200838"/>
                </a:lnTo>
                <a:lnTo>
                  <a:pt x="146520" y="1178906"/>
                </a:lnTo>
                <a:lnTo>
                  <a:pt x="153352" y="1156972"/>
                </a:lnTo>
                <a:lnTo>
                  <a:pt x="161402" y="1135284"/>
                </a:lnTo>
                <a:lnTo>
                  <a:pt x="170670" y="1113836"/>
                </a:lnTo>
                <a:lnTo>
                  <a:pt x="181156" y="1093121"/>
                </a:lnTo>
                <a:lnTo>
                  <a:pt x="192374" y="1072648"/>
                </a:lnTo>
                <a:lnTo>
                  <a:pt x="204564" y="1052662"/>
                </a:lnTo>
                <a:lnTo>
                  <a:pt x="218218" y="1033163"/>
                </a:lnTo>
                <a:lnTo>
                  <a:pt x="233089" y="1013907"/>
                </a:lnTo>
                <a:lnTo>
                  <a:pt x="248936" y="996112"/>
                </a:lnTo>
                <a:lnTo>
                  <a:pt x="265269" y="978319"/>
                </a:lnTo>
                <a:lnTo>
                  <a:pt x="1105292" y="138296"/>
                </a:lnTo>
                <a:lnTo>
                  <a:pt x="1123086" y="121962"/>
                </a:lnTo>
                <a:lnTo>
                  <a:pt x="1141124" y="105872"/>
                </a:lnTo>
                <a:lnTo>
                  <a:pt x="1160380" y="91002"/>
                </a:lnTo>
                <a:lnTo>
                  <a:pt x="1179634" y="77592"/>
                </a:lnTo>
                <a:lnTo>
                  <a:pt x="1199864" y="65157"/>
                </a:lnTo>
                <a:lnTo>
                  <a:pt x="1220094" y="54183"/>
                </a:lnTo>
                <a:lnTo>
                  <a:pt x="1241053" y="43453"/>
                </a:lnTo>
                <a:lnTo>
                  <a:pt x="1262500" y="34186"/>
                </a:lnTo>
                <a:lnTo>
                  <a:pt x="1283946" y="26378"/>
                </a:lnTo>
                <a:lnTo>
                  <a:pt x="1306123" y="19304"/>
                </a:lnTo>
                <a:lnTo>
                  <a:pt x="1327812" y="13202"/>
                </a:lnTo>
                <a:lnTo>
                  <a:pt x="1350475" y="8564"/>
                </a:lnTo>
                <a:lnTo>
                  <a:pt x="1373138" y="4414"/>
                </a:lnTo>
                <a:lnTo>
                  <a:pt x="1395799" y="1724"/>
                </a:lnTo>
                <a:lnTo>
                  <a:pt x="1418462" y="49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9800389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8982793-C3AC-4A7E-A739-5D260C26B9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13397" y="192293"/>
            <a:ext cx="5315711" cy="5099698"/>
          </a:xfrm>
          <a:custGeom>
            <a:avLst/>
            <a:gdLst>
              <a:gd name="connsiteX0" fmla="*/ 2435588 w 5315711"/>
              <a:gd name="connsiteY0" fmla="*/ 3783183 h 5099698"/>
              <a:gd name="connsiteX1" fmla="*/ 2458497 w 5315711"/>
              <a:gd name="connsiteY1" fmla="*/ 3783658 h 5099698"/>
              <a:gd name="connsiteX2" fmla="*/ 2481161 w 5315711"/>
              <a:gd name="connsiteY2" fmla="*/ 3785350 h 5099698"/>
              <a:gd name="connsiteX3" fmla="*/ 2503337 w 5315711"/>
              <a:gd name="connsiteY3" fmla="*/ 3788018 h 5099698"/>
              <a:gd name="connsiteX4" fmla="*/ 2526244 w 5315711"/>
              <a:gd name="connsiteY4" fmla="*/ 3791904 h 5099698"/>
              <a:gd name="connsiteX5" fmla="*/ 2548664 w 5315711"/>
              <a:gd name="connsiteY5" fmla="*/ 3796765 h 5099698"/>
              <a:gd name="connsiteX6" fmla="*/ 2571082 w 5315711"/>
              <a:gd name="connsiteY6" fmla="*/ 3802601 h 5099698"/>
              <a:gd name="connsiteX7" fmla="*/ 2592767 w 5315711"/>
              <a:gd name="connsiteY7" fmla="*/ 3809657 h 5099698"/>
              <a:gd name="connsiteX8" fmla="*/ 2614211 w 5315711"/>
              <a:gd name="connsiteY8" fmla="*/ 3817442 h 5099698"/>
              <a:gd name="connsiteX9" fmla="*/ 2635651 w 5315711"/>
              <a:gd name="connsiteY9" fmla="*/ 3827178 h 5099698"/>
              <a:gd name="connsiteX10" fmla="*/ 2656605 w 5315711"/>
              <a:gd name="connsiteY10" fmla="*/ 3836914 h 5099698"/>
              <a:gd name="connsiteX11" fmla="*/ 2677070 w 5315711"/>
              <a:gd name="connsiteY11" fmla="*/ 3848113 h 5099698"/>
              <a:gd name="connsiteX12" fmla="*/ 2696803 w 5315711"/>
              <a:gd name="connsiteY12" fmla="*/ 3861019 h 5099698"/>
              <a:gd name="connsiteX13" fmla="*/ 2716293 w 5315711"/>
              <a:gd name="connsiteY13" fmla="*/ 3874655 h 5099698"/>
              <a:gd name="connsiteX14" fmla="*/ 2735050 w 5315711"/>
              <a:gd name="connsiteY14" fmla="*/ 3889024 h 5099698"/>
              <a:gd name="connsiteX15" fmla="*/ 2753807 w 5315711"/>
              <a:gd name="connsiteY15" fmla="*/ 3904854 h 5099698"/>
              <a:gd name="connsiteX16" fmla="*/ 2771345 w 5315711"/>
              <a:gd name="connsiteY16" fmla="*/ 3921416 h 5099698"/>
              <a:gd name="connsiteX17" fmla="*/ 2787907 w 5315711"/>
              <a:gd name="connsiteY17" fmla="*/ 3938954 h 5099698"/>
              <a:gd name="connsiteX18" fmla="*/ 2803737 w 5315711"/>
              <a:gd name="connsiteY18" fmla="*/ 3957711 h 5099698"/>
              <a:gd name="connsiteX19" fmla="*/ 2818106 w 5315711"/>
              <a:gd name="connsiteY19" fmla="*/ 3976468 h 5099698"/>
              <a:gd name="connsiteX20" fmla="*/ 2831742 w 5315711"/>
              <a:gd name="connsiteY20" fmla="*/ 3995957 h 5099698"/>
              <a:gd name="connsiteX21" fmla="*/ 2844647 w 5315711"/>
              <a:gd name="connsiteY21" fmla="*/ 4015691 h 5099698"/>
              <a:gd name="connsiteX22" fmla="*/ 2855603 w 5315711"/>
              <a:gd name="connsiteY22" fmla="*/ 4035912 h 5099698"/>
              <a:gd name="connsiteX23" fmla="*/ 2865826 w 5315711"/>
              <a:gd name="connsiteY23" fmla="*/ 4057353 h 5099698"/>
              <a:gd name="connsiteX24" fmla="*/ 2875319 w 5315711"/>
              <a:gd name="connsiteY24" fmla="*/ 4078550 h 5099698"/>
              <a:gd name="connsiteX25" fmla="*/ 2883104 w 5315711"/>
              <a:gd name="connsiteY25" fmla="*/ 4099994 h 5099698"/>
              <a:gd name="connsiteX26" fmla="*/ 2890160 w 5315711"/>
              <a:gd name="connsiteY26" fmla="*/ 4121679 h 5099698"/>
              <a:gd name="connsiteX27" fmla="*/ 2895996 w 5315711"/>
              <a:gd name="connsiteY27" fmla="*/ 4144097 h 5099698"/>
              <a:gd name="connsiteX28" fmla="*/ 2900857 w 5315711"/>
              <a:gd name="connsiteY28" fmla="*/ 4166517 h 5099698"/>
              <a:gd name="connsiteX29" fmla="*/ 2904743 w 5315711"/>
              <a:gd name="connsiteY29" fmla="*/ 4189424 h 5099698"/>
              <a:gd name="connsiteX30" fmla="*/ 2907411 w 5315711"/>
              <a:gd name="connsiteY30" fmla="*/ 4211600 h 5099698"/>
              <a:gd name="connsiteX31" fmla="*/ 2909103 w 5315711"/>
              <a:gd name="connsiteY31" fmla="*/ 4234264 h 5099698"/>
              <a:gd name="connsiteX32" fmla="*/ 2909578 w 5315711"/>
              <a:gd name="connsiteY32" fmla="*/ 4257173 h 5099698"/>
              <a:gd name="connsiteX33" fmla="*/ 2909076 w 5315711"/>
              <a:gd name="connsiteY33" fmla="*/ 4280083 h 5099698"/>
              <a:gd name="connsiteX34" fmla="*/ 2907601 w 5315711"/>
              <a:gd name="connsiteY34" fmla="*/ 4302992 h 5099698"/>
              <a:gd name="connsiteX35" fmla="*/ 2904663 w 5315711"/>
              <a:gd name="connsiteY35" fmla="*/ 4325903 h 5099698"/>
              <a:gd name="connsiteX36" fmla="*/ 2900994 w 5315711"/>
              <a:gd name="connsiteY36" fmla="*/ 4348083 h 5099698"/>
              <a:gd name="connsiteX37" fmla="*/ 2896350 w 5315711"/>
              <a:gd name="connsiteY37" fmla="*/ 4370751 h 5099698"/>
              <a:gd name="connsiteX38" fmla="*/ 2890001 w 5315711"/>
              <a:gd name="connsiteY38" fmla="*/ 4392690 h 5099698"/>
              <a:gd name="connsiteX39" fmla="*/ 2882921 w 5315711"/>
              <a:gd name="connsiteY39" fmla="*/ 4414871 h 5099698"/>
              <a:gd name="connsiteX40" fmla="*/ 2874865 w 5315711"/>
              <a:gd name="connsiteY40" fmla="*/ 4436566 h 5099698"/>
              <a:gd name="connsiteX41" fmla="*/ 2865835 w 5315711"/>
              <a:gd name="connsiteY41" fmla="*/ 4457774 h 5099698"/>
              <a:gd name="connsiteX42" fmla="*/ 2855343 w 5315711"/>
              <a:gd name="connsiteY42" fmla="*/ 4478498 h 5099698"/>
              <a:gd name="connsiteX43" fmla="*/ 2843876 w 5315711"/>
              <a:gd name="connsiteY43" fmla="*/ 4499220 h 5099698"/>
              <a:gd name="connsiteX44" fmla="*/ 2831679 w 5315711"/>
              <a:gd name="connsiteY44" fmla="*/ 4519211 h 5099698"/>
              <a:gd name="connsiteX45" fmla="*/ 2818020 w 5315711"/>
              <a:gd name="connsiteY45" fmla="*/ 4538716 h 5099698"/>
              <a:gd name="connsiteX46" fmla="*/ 2803385 w 5315711"/>
              <a:gd name="connsiteY46" fmla="*/ 4557734 h 5099698"/>
              <a:gd name="connsiteX47" fmla="*/ 2787535 w 5315711"/>
              <a:gd name="connsiteY47" fmla="*/ 4575535 h 5099698"/>
              <a:gd name="connsiteX48" fmla="*/ 2770951 w 5315711"/>
              <a:gd name="connsiteY48" fmla="*/ 4593579 h 5099698"/>
              <a:gd name="connsiteX49" fmla="*/ 2403459 w 5315711"/>
              <a:gd name="connsiteY49" fmla="*/ 4961071 h 5099698"/>
              <a:gd name="connsiteX50" fmla="*/ 2385658 w 5315711"/>
              <a:gd name="connsiteY50" fmla="*/ 4977411 h 5099698"/>
              <a:gd name="connsiteX51" fmla="*/ 2367369 w 5315711"/>
              <a:gd name="connsiteY51" fmla="*/ 4993750 h 5099698"/>
              <a:gd name="connsiteX52" fmla="*/ 2348596 w 5315711"/>
              <a:gd name="connsiteY52" fmla="*/ 5008140 h 5099698"/>
              <a:gd name="connsiteX53" fmla="*/ 2329091 w 5315711"/>
              <a:gd name="connsiteY53" fmla="*/ 5021800 h 5099698"/>
              <a:gd name="connsiteX54" fmla="*/ 2308855 w 5315711"/>
              <a:gd name="connsiteY54" fmla="*/ 5034241 h 5099698"/>
              <a:gd name="connsiteX55" fmla="*/ 2288377 w 5315711"/>
              <a:gd name="connsiteY55" fmla="*/ 5045464 h 5099698"/>
              <a:gd name="connsiteX56" fmla="*/ 2267654 w 5315711"/>
              <a:gd name="connsiteY56" fmla="*/ 5055956 h 5099698"/>
              <a:gd name="connsiteX57" fmla="*/ 2246202 w 5315711"/>
              <a:gd name="connsiteY57" fmla="*/ 5065229 h 5099698"/>
              <a:gd name="connsiteX58" fmla="*/ 2224751 w 5315711"/>
              <a:gd name="connsiteY58" fmla="*/ 5073041 h 5099698"/>
              <a:gd name="connsiteX59" fmla="*/ 2202813 w 5315711"/>
              <a:gd name="connsiteY59" fmla="*/ 5079878 h 5099698"/>
              <a:gd name="connsiteX60" fmla="*/ 2180875 w 5315711"/>
              <a:gd name="connsiteY60" fmla="*/ 5086226 h 5099698"/>
              <a:gd name="connsiteX61" fmla="*/ 2158206 w 5315711"/>
              <a:gd name="connsiteY61" fmla="*/ 5090870 h 5099698"/>
              <a:gd name="connsiteX62" fmla="*/ 2135538 w 5315711"/>
              <a:gd name="connsiteY62" fmla="*/ 5095028 h 5099698"/>
              <a:gd name="connsiteX63" fmla="*/ 2113115 w 5315711"/>
              <a:gd name="connsiteY63" fmla="*/ 5097478 h 5099698"/>
              <a:gd name="connsiteX64" fmla="*/ 2089962 w 5315711"/>
              <a:gd name="connsiteY64" fmla="*/ 5099197 h 5099698"/>
              <a:gd name="connsiteX65" fmla="*/ 2067053 w 5315711"/>
              <a:gd name="connsiteY65" fmla="*/ 5099698 h 5099698"/>
              <a:gd name="connsiteX66" fmla="*/ 2044387 w 5315711"/>
              <a:gd name="connsiteY66" fmla="*/ 5098980 h 5099698"/>
              <a:gd name="connsiteX67" fmla="*/ 2021480 w 5315711"/>
              <a:gd name="connsiteY67" fmla="*/ 5097531 h 5099698"/>
              <a:gd name="connsiteX68" fmla="*/ 1999059 w 5315711"/>
              <a:gd name="connsiteY68" fmla="*/ 5095107 h 5099698"/>
              <a:gd name="connsiteX69" fmla="*/ 1976397 w 5315711"/>
              <a:gd name="connsiteY69" fmla="*/ 5090977 h 5099698"/>
              <a:gd name="connsiteX70" fmla="*/ 1953732 w 5315711"/>
              <a:gd name="connsiteY70" fmla="*/ 5086361 h 5099698"/>
              <a:gd name="connsiteX71" fmla="*/ 1931803 w 5315711"/>
              <a:gd name="connsiteY71" fmla="*/ 5080036 h 5099698"/>
              <a:gd name="connsiteX72" fmla="*/ 1909629 w 5315711"/>
              <a:gd name="connsiteY72" fmla="*/ 5073469 h 5099698"/>
              <a:gd name="connsiteX73" fmla="*/ 1888187 w 5315711"/>
              <a:gd name="connsiteY73" fmla="*/ 5065683 h 5099698"/>
              <a:gd name="connsiteX74" fmla="*/ 1866988 w 5315711"/>
              <a:gd name="connsiteY74" fmla="*/ 5056191 h 5099698"/>
              <a:gd name="connsiteX75" fmla="*/ 1846036 w 5315711"/>
              <a:gd name="connsiteY75" fmla="*/ 5045479 h 5099698"/>
              <a:gd name="connsiteX76" fmla="*/ 1825814 w 5315711"/>
              <a:gd name="connsiteY76" fmla="*/ 5034524 h 5099698"/>
              <a:gd name="connsiteX77" fmla="*/ 1805593 w 5315711"/>
              <a:gd name="connsiteY77" fmla="*/ 5022106 h 5099698"/>
              <a:gd name="connsiteX78" fmla="*/ 1786104 w 5315711"/>
              <a:gd name="connsiteY78" fmla="*/ 5008470 h 5099698"/>
              <a:gd name="connsiteX79" fmla="*/ 1767346 w 5315711"/>
              <a:gd name="connsiteY79" fmla="*/ 4994101 h 5099698"/>
              <a:gd name="connsiteX80" fmla="*/ 1748834 w 5315711"/>
              <a:gd name="connsiteY80" fmla="*/ 4978028 h 5099698"/>
              <a:gd name="connsiteX81" fmla="*/ 1731295 w 5315711"/>
              <a:gd name="connsiteY81" fmla="*/ 4961465 h 5099698"/>
              <a:gd name="connsiteX82" fmla="*/ 1714734 w 5315711"/>
              <a:gd name="connsiteY82" fmla="*/ 4943927 h 5099698"/>
              <a:gd name="connsiteX83" fmla="*/ 1698660 w 5315711"/>
              <a:gd name="connsiteY83" fmla="*/ 4925415 h 5099698"/>
              <a:gd name="connsiteX84" fmla="*/ 1684291 w 5315711"/>
              <a:gd name="connsiteY84" fmla="*/ 4906657 h 5099698"/>
              <a:gd name="connsiteX85" fmla="*/ 1670654 w 5315711"/>
              <a:gd name="connsiteY85" fmla="*/ 4887168 h 5099698"/>
              <a:gd name="connsiteX86" fmla="*/ 1658236 w 5315711"/>
              <a:gd name="connsiteY86" fmla="*/ 4866947 h 5099698"/>
              <a:gd name="connsiteX87" fmla="*/ 1647038 w 5315711"/>
              <a:gd name="connsiteY87" fmla="*/ 4846481 h 5099698"/>
              <a:gd name="connsiteX88" fmla="*/ 1636813 w 5315711"/>
              <a:gd name="connsiteY88" fmla="*/ 4826016 h 5099698"/>
              <a:gd name="connsiteX89" fmla="*/ 1627078 w 5315711"/>
              <a:gd name="connsiteY89" fmla="*/ 4804574 h 5099698"/>
              <a:gd name="connsiteX90" fmla="*/ 1619292 w 5315711"/>
              <a:gd name="connsiteY90" fmla="*/ 4783132 h 5099698"/>
              <a:gd name="connsiteX91" fmla="*/ 1612725 w 5315711"/>
              <a:gd name="connsiteY91" fmla="*/ 4760958 h 5099698"/>
              <a:gd name="connsiteX92" fmla="*/ 1606401 w 5315711"/>
              <a:gd name="connsiteY92" fmla="*/ 4739029 h 5099698"/>
              <a:gd name="connsiteX93" fmla="*/ 1601784 w 5315711"/>
              <a:gd name="connsiteY93" fmla="*/ 4716364 h 5099698"/>
              <a:gd name="connsiteX94" fmla="*/ 1597654 w 5315711"/>
              <a:gd name="connsiteY94" fmla="*/ 4693702 h 5099698"/>
              <a:gd name="connsiteX95" fmla="*/ 1595230 w 5315711"/>
              <a:gd name="connsiteY95" fmla="*/ 4671281 h 5099698"/>
              <a:gd name="connsiteX96" fmla="*/ 1593781 w 5315711"/>
              <a:gd name="connsiteY96" fmla="*/ 4648374 h 5099698"/>
              <a:gd name="connsiteX97" fmla="*/ 1593063 w 5315711"/>
              <a:gd name="connsiteY97" fmla="*/ 4625708 h 5099698"/>
              <a:gd name="connsiteX98" fmla="*/ 1593564 w 5315711"/>
              <a:gd name="connsiteY98" fmla="*/ 4602799 h 5099698"/>
              <a:gd name="connsiteX99" fmla="*/ 1595283 w 5315711"/>
              <a:gd name="connsiteY99" fmla="*/ 4579646 h 5099698"/>
              <a:gd name="connsiteX100" fmla="*/ 1597734 w 5315711"/>
              <a:gd name="connsiteY100" fmla="*/ 4557223 h 5099698"/>
              <a:gd name="connsiteX101" fmla="*/ 1601890 w 5315711"/>
              <a:gd name="connsiteY101" fmla="*/ 4534554 h 5099698"/>
              <a:gd name="connsiteX102" fmla="*/ 1606535 w 5315711"/>
              <a:gd name="connsiteY102" fmla="*/ 4511886 h 5099698"/>
              <a:gd name="connsiteX103" fmla="*/ 1612883 w 5315711"/>
              <a:gd name="connsiteY103" fmla="*/ 4489948 h 5099698"/>
              <a:gd name="connsiteX104" fmla="*/ 1619721 w 5315711"/>
              <a:gd name="connsiteY104" fmla="*/ 4468010 h 5099698"/>
              <a:gd name="connsiteX105" fmla="*/ 1627532 w 5315711"/>
              <a:gd name="connsiteY105" fmla="*/ 4446558 h 5099698"/>
              <a:gd name="connsiteX106" fmla="*/ 1636805 w 5315711"/>
              <a:gd name="connsiteY106" fmla="*/ 4425107 h 5099698"/>
              <a:gd name="connsiteX107" fmla="*/ 1647297 w 5315711"/>
              <a:gd name="connsiteY107" fmla="*/ 4404384 h 5099698"/>
              <a:gd name="connsiteX108" fmla="*/ 1658520 w 5315711"/>
              <a:gd name="connsiteY108" fmla="*/ 4383906 h 5099698"/>
              <a:gd name="connsiteX109" fmla="*/ 1670961 w 5315711"/>
              <a:gd name="connsiteY109" fmla="*/ 4363671 h 5099698"/>
              <a:gd name="connsiteX110" fmla="*/ 1684621 w 5315711"/>
              <a:gd name="connsiteY110" fmla="*/ 4344165 h 5099698"/>
              <a:gd name="connsiteX111" fmla="*/ 1699010 w 5315711"/>
              <a:gd name="connsiteY111" fmla="*/ 4325391 h 5099698"/>
              <a:gd name="connsiteX112" fmla="*/ 1715350 w 5315711"/>
              <a:gd name="connsiteY112" fmla="*/ 4307103 h 5099698"/>
              <a:gd name="connsiteX113" fmla="*/ 1731690 w 5315711"/>
              <a:gd name="connsiteY113" fmla="*/ 4289302 h 5099698"/>
              <a:gd name="connsiteX114" fmla="*/ 2099182 w 5315711"/>
              <a:gd name="connsiteY114" fmla="*/ 3921810 h 5099698"/>
              <a:gd name="connsiteX115" fmla="*/ 2117226 w 5315711"/>
              <a:gd name="connsiteY115" fmla="*/ 3905226 h 5099698"/>
              <a:gd name="connsiteX116" fmla="*/ 2135026 w 5315711"/>
              <a:gd name="connsiteY116" fmla="*/ 3889375 h 5099698"/>
              <a:gd name="connsiteX117" fmla="*/ 2154045 w 5315711"/>
              <a:gd name="connsiteY117" fmla="*/ 3874741 h 5099698"/>
              <a:gd name="connsiteX118" fmla="*/ 2173550 w 5315711"/>
              <a:gd name="connsiteY118" fmla="*/ 3861082 h 5099698"/>
              <a:gd name="connsiteX119" fmla="*/ 2193541 w 5315711"/>
              <a:gd name="connsiteY119" fmla="*/ 3848885 h 5099698"/>
              <a:gd name="connsiteX120" fmla="*/ 2214263 w 5315711"/>
              <a:gd name="connsiteY120" fmla="*/ 3837418 h 5099698"/>
              <a:gd name="connsiteX121" fmla="*/ 2234987 w 5315711"/>
              <a:gd name="connsiteY121" fmla="*/ 3826926 h 5099698"/>
              <a:gd name="connsiteX122" fmla="*/ 2256194 w 5315711"/>
              <a:gd name="connsiteY122" fmla="*/ 3817896 h 5099698"/>
              <a:gd name="connsiteX123" fmla="*/ 2277890 w 5315711"/>
              <a:gd name="connsiteY123" fmla="*/ 3809841 h 5099698"/>
              <a:gd name="connsiteX124" fmla="*/ 2300071 w 5315711"/>
              <a:gd name="connsiteY124" fmla="*/ 3802760 h 5099698"/>
              <a:gd name="connsiteX125" fmla="*/ 2322010 w 5315711"/>
              <a:gd name="connsiteY125" fmla="*/ 3796411 h 5099698"/>
              <a:gd name="connsiteX126" fmla="*/ 2344677 w 5315711"/>
              <a:gd name="connsiteY126" fmla="*/ 3791767 h 5099698"/>
              <a:gd name="connsiteX127" fmla="*/ 2366858 w 5315711"/>
              <a:gd name="connsiteY127" fmla="*/ 3788098 h 5099698"/>
              <a:gd name="connsiteX128" fmla="*/ 2389769 w 5315711"/>
              <a:gd name="connsiteY128" fmla="*/ 3785160 h 5099698"/>
              <a:gd name="connsiteX129" fmla="*/ 2412678 w 5315711"/>
              <a:gd name="connsiteY129" fmla="*/ 3783685 h 5099698"/>
              <a:gd name="connsiteX130" fmla="*/ 4841721 w 5315711"/>
              <a:gd name="connsiteY130" fmla="*/ 1377050 h 5099698"/>
              <a:gd name="connsiteX131" fmla="*/ 4864615 w 5315711"/>
              <a:gd name="connsiteY131" fmla="*/ 1377540 h 5099698"/>
              <a:gd name="connsiteX132" fmla="*/ 4887020 w 5315711"/>
              <a:gd name="connsiteY132" fmla="*/ 1379490 h 5099698"/>
              <a:gd name="connsiteX133" fmla="*/ 4909427 w 5315711"/>
              <a:gd name="connsiteY133" fmla="*/ 1381928 h 5099698"/>
              <a:gd name="connsiteX134" fmla="*/ 4932322 w 5315711"/>
              <a:gd name="connsiteY134" fmla="*/ 1385827 h 5099698"/>
              <a:gd name="connsiteX135" fmla="*/ 4954728 w 5315711"/>
              <a:gd name="connsiteY135" fmla="*/ 1390701 h 5099698"/>
              <a:gd name="connsiteX136" fmla="*/ 4977134 w 5315711"/>
              <a:gd name="connsiteY136" fmla="*/ 1396549 h 5099698"/>
              <a:gd name="connsiteX137" fmla="*/ 4998810 w 5315711"/>
              <a:gd name="connsiteY137" fmla="*/ 1403613 h 5099698"/>
              <a:gd name="connsiteX138" fmla="*/ 5020244 w 5315711"/>
              <a:gd name="connsiteY138" fmla="*/ 1411409 h 5099698"/>
              <a:gd name="connsiteX139" fmla="*/ 5041676 w 5315711"/>
              <a:gd name="connsiteY139" fmla="*/ 1421153 h 5099698"/>
              <a:gd name="connsiteX140" fmla="*/ 5062622 w 5315711"/>
              <a:gd name="connsiteY140" fmla="*/ 1430897 h 5099698"/>
              <a:gd name="connsiteX141" fmla="*/ 5082837 w 5315711"/>
              <a:gd name="connsiteY141" fmla="*/ 1442346 h 5099698"/>
              <a:gd name="connsiteX142" fmla="*/ 5102810 w 5315711"/>
              <a:gd name="connsiteY142" fmla="*/ 1455012 h 5099698"/>
              <a:gd name="connsiteX143" fmla="*/ 5122295 w 5315711"/>
              <a:gd name="connsiteY143" fmla="*/ 1468653 h 5099698"/>
              <a:gd name="connsiteX144" fmla="*/ 5141049 w 5315711"/>
              <a:gd name="connsiteY144" fmla="*/ 1483026 h 5099698"/>
              <a:gd name="connsiteX145" fmla="*/ 5159804 w 5315711"/>
              <a:gd name="connsiteY145" fmla="*/ 1498857 h 5099698"/>
              <a:gd name="connsiteX146" fmla="*/ 5177098 w 5315711"/>
              <a:gd name="connsiteY146" fmla="*/ 1515663 h 5099698"/>
              <a:gd name="connsiteX147" fmla="*/ 5193904 w 5315711"/>
              <a:gd name="connsiteY147" fmla="*/ 1532957 h 5099698"/>
              <a:gd name="connsiteX148" fmla="*/ 5209735 w 5315711"/>
              <a:gd name="connsiteY148" fmla="*/ 1551712 h 5099698"/>
              <a:gd name="connsiteX149" fmla="*/ 5224108 w 5315711"/>
              <a:gd name="connsiteY149" fmla="*/ 1570466 h 5099698"/>
              <a:gd name="connsiteX150" fmla="*/ 5237748 w 5315711"/>
              <a:gd name="connsiteY150" fmla="*/ 1589951 h 5099698"/>
              <a:gd name="connsiteX151" fmla="*/ 5250415 w 5315711"/>
              <a:gd name="connsiteY151" fmla="*/ 1609923 h 5099698"/>
              <a:gd name="connsiteX152" fmla="*/ 5261620 w 5315711"/>
              <a:gd name="connsiteY152" fmla="*/ 1629895 h 5099698"/>
              <a:gd name="connsiteX153" fmla="*/ 5271851 w 5315711"/>
              <a:gd name="connsiteY153" fmla="*/ 1651328 h 5099698"/>
              <a:gd name="connsiteX154" fmla="*/ 5281352 w 5315711"/>
              <a:gd name="connsiteY154" fmla="*/ 1672517 h 5099698"/>
              <a:gd name="connsiteX155" fmla="*/ 5289148 w 5315711"/>
              <a:gd name="connsiteY155" fmla="*/ 1693951 h 5099698"/>
              <a:gd name="connsiteX156" fmla="*/ 5296213 w 5315711"/>
              <a:gd name="connsiteY156" fmla="*/ 1715627 h 5099698"/>
              <a:gd name="connsiteX157" fmla="*/ 5302060 w 5315711"/>
              <a:gd name="connsiteY157" fmla="*/ 1738033 h 5099698"/>
              <a:gd name="connsiteX158" fmla="*/ 5306934 w 5315711"/>
              <a:gd name="connsiteY158" fmla="*/ 1760441 h 5099698"/>
              <a:gd name="connsiteX159" fmla="*/ 5310833 w 5315711"/>
              <a:gd name="connsiteY159" fmla="*/ 1783334 h 5099698"/>
              <a:gd name="connsiteX160" fmla="*/ 5313271 w 5315711"/>
              <a:gd name="connsiteY160" fmla="*/ 1805741 h 5099698"/>
              <a:gd name="connsiteX161" fmla="*/ 5315221 w 5315711"/>
              <a:gd name="connsiteY161" fmla="*/ 1828146 h 5099698"/>
              <a:gd name="connsiteX162" fmla="*/ 5315711 w 5315711"/>
              <a:gd name="connsiteY162" fmla="*/ 1851040 h 5099698"/>
              <a:gd name="connsiteX163" fmla="*/ 5315226 w 5315711"/>
              <a:gd name="connsiteY163" fmla="*/ 1873933 h 5099698"/>
              <a:gd name="connsiteX164" fmla="*/ 5313768 w 5315711"/>
              <a:gd name="connsiteY164" fmla="*/ 1896826 h 5099698"/>
              <a:gd name="connsiteX165" fmla="*/ 5310848 w 5315711"/>
              <a:gd name="connsiteY165" fmla="*/ 1919718 h 5099698"/>
              <a:gd name="connsiteX166" fmla="*/ 5307197 w 5315711"/>
              <a:gd name="connsiteY166" fmla="*/ 1941881 h 5099698"/>
              <a:gd name="connsiteX167" fmla="*/ 5302328 w 5315711"/>
              <a:gd name="connsiteY167" fmla="*/ 1964773 h 5099698"/>
              <a:gd name="connsiteX168" fmla="*/ 5296242 w 5315711"/>
              <a:gd name="connsiteY168" fmla="*/ 1986450 h 5099698"/>
              <a:gd name="connsiteX169" fmla="*/ 5289425 w 5315711"/>
              <a:gd name="connsiteY169" fmla="*/ 2008367 h 5099698"/>
              <a:gd name="connsiteX170" fmla="*/ 5281147 w 5315711"/>
              <a:gd name="connsiteY170" fmla="*/ 2030284 h 5099698"/>
              <a:gd name="connsiteX171" fmla="*/ 5272139 w 5315711"/>
              <a:gd name="connsiteY171" fmla="*/ 2051472 h 5099698"/>
              <a:gd name="connsiteX172" fmla="*/ 5261668 w 5315711"/>
              <a:gd name="connsiteY172" fmla="*/ 2072173 h 5099698"/>
              <a:gd name="connsiteX173" fmla="*/ 5250223 w 5315711"/>
              <a:gd name="connsiteY173" fmla="*/ 2092873 h 5099698"/>
              <a:gd name="connsiteX174" fmla="*/ 5237805 w 5315711"/>
              <a:gd name="connsiteY174" fmla="*/ 2113085 h 5099698"/>
              <a:gd name="connsiteX175" fmla="*/ 5224411 w 5315711"/>
              <a:gd name="connsiteY175" fmla="*/ 2132325 h 5099698"/>
              <a:gd name="connsiteX176" fmla="*/ 5209801 w 5315711"/>
              <a:gd name="connsiteY176" fmla="*/ 2151319 h 5099698"/>
              <a:gd name="connsiteX177" fmla="*/ 5193973 w 5315711"/>
              <a:gd name="connsiteY177" fmla="*/ 2169097 h 5099698"/>
              <a:gd name="connsiteX178" fmla="*/ 5177170 w 5315711"/>
              <a:gd name="connsiteY178" fmla="*/ 2187360 h 5099698"/>
              <a:gd name="connsiteX179" fmla="*/ 3599901 w 5315711"/>
              <a:gd name="connsiteY179" fmla="*/ 3764629 h 5099698"/>
              <a:gd name="connsiteX180" fmla="*/ 3581881 w 5315711"/>
              <a:gd name="connsiteY180" fmla="*/ 3781188 h 5099698"/>
              <a:gd name="connsiteX181" fmla="*/ 3564103 w 5315711"/>
              <a:gd name="connsiteY181" fmla="*/ 3797017 h 5099698"/>
              <a:gd name="connsiteX182" fmla="*/ 3544865 w 5315711"/>
              <a:gd name="connsiteY182" fmla="*/ 3811872 h 5099698"/>
              <a:gd name="connsiteX183" fmla="*/ 3525626 w 5315711"/>
              <a:gd name="connsiteY183" fmla="*/ 3825264 h 5099698"/>
              <a:gd name="connsiteX184" fmla="*/ 3505414 w 5315711"/>
              <a:gd name="connsiteY184" fmla="*/ 3837683 h 5099698"/>
              <a:gd name="connsiteX185" fmla="*/ 3484956 w 5315711"/>
              <a:gd name="connsiteY185" fmla="*/ 3848884 h 5099698"/>
              <a:gd name="connsiteX186" fmla="*/ 3464256 w 5315711"/>
              <a:gd name="connsiteY186" fmla="*/ 3859353 h 5099698"/>
              <a:gd name="connsiteX187" fmla="*/ 3442825 w 5315711"/>
              <a:gd name="connsiteY187" fmla="*/ 3868605 h 5099698"/>
              <a:gd name="connsiteX188" fmla="*/ 3421150 w 5315711"/>
              <a:gd name="connsiteY188" fmla="*/ 3876642 h 5099698"/>
              <a:gd name="connsiteX189" fmla="*/ 3399233 w 5315711"/>
              <a:gd name="connsiteY189" fmla="*/ 3883458 h 5099698"/>
              <a:gd name="connsiteX190" fmla="*/ 3377314 w 5315711"/>
              <a:gd name="connsiteY190" fmla="*/ 3889787 h 5099698"/>
              <a:gd name="connsiteX191" fmla="*/ 3354665 w 5315711"/>
              <a:gd name="connsiteY191" fmla="*/ 3894412 h 5099698"/>
              <a:gd name="connsiteX192" fmla="*/ 3332259 w 5315711"/>
              <a:gd name="connsiteY192" fmla="*/ 3898307 h 5099698"/>
              <a:gd name="connsiteX193" fmla="*/ 3309610 w 5315711"/>
              <a:gd name="connsiteY193" fmla="*/ 3900983 h 5099698"/>
              <a:gd name="connsiteX194" fmla="*/ 3286717 w 5315711"/>
              <a:gd name="connsiteY194" fmla="*/ 3902442 h 5099698"/>
              <a:gd name="connsiteX195" fmla="*/ 3263824 w 5315711"/>
              <a:gd name="connsiteY195" fmla="*/ 3902927 h 5099698"/>
              <a:gd name="connsiteX196" fmla="*/ 3240930 w 5315711"/>
              <a:gd name="connsiteY196" fmla="*/ 3902437 h 5099698"/>
              <a:gd name="connsiteX197" fmla="*/ 3218038 w 5315711"/>
              <a:gd name="connsiteY197" fmla="*/ 3900974 h 5099698"/>
              <a:gd name="connsiteX198" fmla="*/ 3195874 w 5315711"/>
              <a:gd name="connsiteY198" fmla="*/ 3898292 h 5099698"/>
              <a:gd name="connsiteX199" fmla="*/ 3172981 w 5315711"/>
              <a:gd name="connsiteY199" fmla="*/ 3894393 h 5099698"/>
              <a:gd name="connsiteX200" fmla="*/ 3150574 w 5315711"/>
              <a:gd name="connsiteY200" fmla="*/ 3889519 h 5099698"/>
              <a:gd name="connsiteX201" fmla="*/ 3128410 w 5315711"/>
              <a:gd name="connsiteY201" fmla="*/ 3883429 h 5099698"/>
              <a:gd name="connsiteX202" fmla="*/ 3106735 w 5315711"/>
              <a:gd name="connsiteY202" fmla="*/ 3876363 h 5099698"/>
              <a:gd name="connsiteX203" fmla="*/ 3085302 w 5315711"/>
              <a:gd name="connsiteY203" fmla="*/ 3868568 h 5099698"/>
              <a:gd name="connsiteX204" fmla="*/ 3063869 w 5315711"/>
              <a:gd name="connsiteY204" fmla="*/ 3859311 h 5099698"/>
              <a:gd name="connsiteX205" fmla="*/ 3042679 w 5315711"/>
              <a:gd name="connsiteY205" fmla="*/ 3848836 h 5099698"/>
              <a:gd name="connsiteX206" fmla="*/ 3022707 w 5315711"/>
              <a:gd name="connsiteY206" fmla="*/ 3837630 h 5099698"/>
              <a:gd name="connsiteX207" fmla="*/ 3002492 w 5315711"/>
              <a:gd name="connsiteY207" fmla="*/ 3825207 h 5099698"/>
              <a:gd name="connsiteX208" fmla="*/ 2983007 w 5315711"/>
              <a:gd name="connsiteY208" fmla="*/ 3811567 h 5099698"/>
              <a:gd name="connsiteX209" fmla="*/ 2964252 w 5315711"/>
              <a:gd name="connsiteY209" fmla="*/ 3797195 h 5099698"/>
              <a:gd name="connsiteX210" fmla="*/ 2945741 w 5315711"/>
              <a:gd name="connsiteY210" fmla="*/ 3781120 h 5099698"/>
              <a:gd name="connsiteX211" fmla="*/ 2928204 w 5315711"/>
              <a:gd name="connsiteY211" fmla="*/ 3764557 h 5099698"/>
              <a:gd name="connsiteX212" fmla="*/ 2911641 w 5315711"/>
              <a:gd name="connsiteY212" fmla="*/ 3747020 h 5099698"/>
              <a:gd name="connsiteX213" fmla="*/ 2895566 w 5315711"/>
              <a:gd name="connsiteY213" fmla="*/ 3728509 h 5099698"/>
              <a:gd name="connsiteX214" fmla="*/ 2881194 w 5315711"/>
              <a:gd name="connsiteY214" fmla="*/ 3709754 h 5099698"/>
              <a:gd name="connsiteX215" fmla="*/ 2867553 w 5315711"/>
              <a:gd name="connsiteY215" fmla="*/ 3690269 h 5099698"/>
              <a:gd name="connsiteX216" fmla="*/ 2855130 w 5315711"/>
              <a:gd name="connsiteY216" fmla="*/ 3670053 h 5099698"/>
              <a:gd name="connsiteX217" fmla="*/ 2843681 w 5315711"/>
              <a:gd name="connsiteY217" fmla="*/ 3649838 h 5099698"/>
              <a:gd name="connsiteX218" fmla="*/ 2833693 w 5315711"/>
              <a:gd name="connsiteY218" fmla="*/ 3629136 h 5099698"/>
              <a:gd name="connsiteX219" fmla="*/ 2824193 w 5315711"/>
              <a:gd name="connsiteY219" fmla="*/ 3607459 h 5099698"/>
              <a:gd name="connsiteX220" fmla="*/ 2816398 w 5315711"/>
              <a:gd name="connsiteY220" fmla="*/ 3586026 h 5099698"/>
              <a:gd name="connsiteX221" fmla="*/ 2809332 w 5315711"/>
              <a:gd name="connsiteY221" fmla="*/ 3564351 h 5099698"/>
              <a:gd name="connsiteX222" fmla="*/ 2803242 w 5315711"/>
              <a:gd name="connsiteY222" fmla="*/ 3542187 h 5099698"/>
              <a:gd name="connsiteX223" fmla="*/ 2798368 w 5315711"/>
              <a:gd name="connsiteY223" fmla="*/ 3519780 h 5099698"/>
              <a:gd name="connsiteX224" fmla="*/ 2794469 w 5315711"/>
              <a:gd name="connsiteY224" fmla="*/ 3496887 h 5099698"/>
              <a:gd name="connsiteX225" fmla="*/ 2791787 w 5315711"/>
              <a:gd name="connsiteY225" fmla="*/ 3474723 h 5099698"/>
              <a:gd name="connsiteX226" fmla="*/ 2790324 w 5315711"/>
              <a:gd name="connsiteY226" fmla="*/ 3451831 h 5099698"/>
              <a:gd name="connsiteX227" fmla="*/ 2789834 w 5315711"/>
              <a:gd name="connsiteY227" fmla="*/ 3428937 h 5099698"/>
              <a:gd name="connsiteX228" fmla="*/ 2790319 w 5315711"/>
              <a:gd name="connsiteY228" fmla="*/ 3406044 h 5099698"/>
              <a:gd name="connsiteX229" fmla="*/ 2791778 w 5315711"/>
              <a:gd name="connsiteY229" fmla="*/ 3383151 h 5099698"/>
              <a:gd name="connsiteX230" fmla="*/ 2794454 w 5315711"/>
              <a:gd name="connsiteY230" fmla="*/ 3360502 h 5099698"/>
              <a:gd name="connsiteX231" fmla="*/ 2798349 w 5315711"/>
              <a:gd name="connsiteY231" fmla="*/ 3338096 h 5099698"/>
              <a:gd name="connsiteX232" fmla="*/ 2802974 w 5315711"/>
              <a:gd name="connsiteY232" fmla="*/ 3315447 h 5099698"/>
              <a:gd name="connsiteX233" fmla="*/ 2809303 w 5315711"/>
              <a:gd name="connsiteY233" fmla="*/ 3293528 h 5099698"/>
              <a:gd name="connsiteX234" fmla="*/ 2816120 w 5315711"/>
              <a:gd name="connsiteY234" fmla="*/ 3271611 h 5099698"/>
              <a:gd name="connsiteX235" fmla="*/ 2824155 w 5315711"/>
              <a:gd name="connsiteY235" fmla="*/ 3249935 h 5099698"/>
              <a:gd name="connsiteX236" fmla="*/ 2833408 w 5315711"/>
              <a:gd name="connsiteY236" fmla="*/ 3228505 h 5099698"/>
              <a:gd name="connsiteX237" fmla="*/ 2843877 w 5315711"/>
              <a:gd name="connsiteY237" fmla="*/ 3207805 h 5099698"/>
              <a:gd name="connsiteX238" fmla="*/ 2855078 w 5315711"/>
              <a:gd name="connsiteY238" fmla="*/ 3187348 h 5099698"/>
              <a:gd name="connsiteX239" fmla="*/ 2867497 w 5315711"/>
              <a:gd name="connsiteY239" fmla="*/ 3167135 h 5099698"/>
              <a:gd name="connsiteX240" fmla="*/ 2880889 w 5315711"/>
              <a:gd name="connsiteY240" fmla="*/ 3147896 h 5099698"/>
              <a:gd name="connsiteX241" fmla="*/ 2895743 w 5315711"/>
              <a:gd name="connsiteY241" fmla="*/ 3128658 h 5099698"/>
              <a:gd name="connsiteX242" fmla="*/ 2911573 w 5315711"/>
              <a:gd name="connsiteY242" fmla="*/ 3110880 h 5099698"/>
              <a:gd name="connsiteX243" fmla="*/ 2928132 w 5315711"/>
              <a:gd name="connsiteY243" fmla="*/ 3092860 h 5099698"/>
              <a:gd name="connsiteX244" fmla="*/ 4505402 w 5315711"/>
              <a:gd name="connsiteY244" fmla="*/ 1515591 h 5099698"/>
              <a:gd name="connsiteX245" fmla="*/ 4523664 w 5315711"/>
              <a:gd name="connsiteY245" fmla="*/ 1498788 h 5099698"/>
              <a:gd name="connsiteX246" fmla="*/ 4541442 w 5315711"/>
              <a:gd name="connsiteY246" fmla="*/ 1482960 h 5099698"/>
              <a:gd name="connsiteX247" fmla="*/ 4560436 w 5315711"/>
              <a:gd name="connsiteY247" fmla="*/ 1468350 h 5099698"/>
              <a:gd name="connsiteX248" fmla="*/ 4579676 w 5315711"/>
              <a:gd name="connsiteY248" fmla="*/ 1454956 h 5099698"/>
              <a:gd name="connsiteX249" fmla="*/ 4599888 w 5315711"/>
              <a:gd name="connsiteY249" fmla="*/ 1442538 h 5099698"/>
              <a:gd name="connsiteX250" fmla="*/ 4620588 w 5315711"/>
              <a:gd name="connsiteY250" fmla="*/ 1431094 h 5099698"/>
              <a:gd name="connsiteX251" fmla="*/ 4641289 w 5315711"/>
              <a:gd name="connsiteY251" fmla="*/ 1420623 h 5099698"/>
              <a:gd name="connsiteX252" fmla="*/ 4662476 w 5315711"/>
              <a:gd name="connsiteY252" fmla="*/ 1411614 h 5099698"/>
              <a:gd name="connsiteX253" fmla="*/ 4684396 w 5315711"/>
              <a:gd name="connsiteY253" fmla="*/ 1403337 h 5099698"/>
              <a:gd name="connsiteX254" fmla="*/ 4706312 w 5315711"/>
              <a:gd name="connsiteY254" fmla="*/ 1396520 h 5099698"/>
              <a:gd name="connsiteX255" fmla="*/ 4727988 w 5315711"/>
              <a:gd name="connsiteY255" fmla="*/ 1390433 h 5099698"/>
              <a:gd name="connsiteX256" fmla="*/ 4750880 w 5315711"/>
              <a:gd name="connsiteY256" fmla="*/ 1385564 h 5099698"/>
              <a:gd name="connsiteX257" fmla="*/ 4773043 w 5315711"/>
              <a:gd name="connsiteY257" fmla="*/ 1381914 h 5099698"/>
              <a:gd name="connsiteX258" fmla="*/ 4795935 w 5315711"/>
              <a:gd name="connsiteY258" fmla="*/ 1378994 h 5099698"/>
              <a:gd name="connsiteX259" fmla="*/ 4818828 w 5315711"/>
              <a:gd name="connsiteY259" fmla="*/ 1377535 h 5099698"/>
              <a:gd name="connsiteX260" fmla="*/ 2670254 w 5315711"/>
              <a:gd name="connsiteY260" fmla="*/ 362605 h 5099698"/>
              <a:gd name="connsiteX261" fmla="*/ 2693151 w 5315711"/>
              <a:gd name="connsiteY261" fmla="*/ 363092 h 5099698"/>
              <a:gd name="connsiteX262" fmla="*/ 2716292 w 5315711"/>
              <a:gd name="connsiteY262" fmla="*/ 364796 h 5099698"/>
              <a:gd name="connsiteX263" fmla="*/ 2738944 w 5315711"/>
              <a:gd name="connsiteY263" fmla="*/ 367474 h 5099698"/>
              <a:gd name="connsiteX264" fmla="*/ 2761353 w 5315711"/>
              <a:gd name="connsiteY264" fmla="*/ 371371 h 5099698"/>
              <a:gd name="connsiteX265" fmla="*/ 2784249 w 5315711"/>
              <a:gd name="connsiteY265" fmla="*/ 376242 h 5099698"/>
              <a:gd name="connsiteX266" fmla="*/ 2805929 w 5315711"/>
              <a:gd name="connsiteY266" fmla="*/ 382330 h 5099698"/>
              <a:gd name="connsiteX267" fmla="*/ 2828094 w 5315711"/>
              <a:gd name="connsiteY267" fmla="*/ 389392 h 5099698"/>
              <a:gd name="connsiteX268" fmla="*/ 2849528 w 5315711"/>
              <a:gd name="connsiteY268" fmla="*/ 397187 h 5099698"/>
              <a:gd name="connsiteX269" fmla="*/ 2870964 w 5315711"/>
              <a:gd name="connsiteY269" fmla="*/ 406442 h 5099698"/>
              <a:gd name="connsiteX270" fmla="*/ 2891667 w 5315711"/>
              <a:gd name="connsiteY270" fmla="*/ 416914 h 5099698"/>
              <a:gd name="connsiteX271" fmla="*/ 2912127 w 5315711"/>
              <a:gd name="connsiteY271" fmla="*/ 428118 h 5099698"/>
              <a:gd name="connsiteX272" fmla="*/ 2932345 w 5315711"/>
              <a:gd name="connsiteY272" fmla="*/ 440539 h 5099698"/>
              <a:gd name="connsiteX273" fmla="*/ 2951586 w 5315711"/>
              <a:gd name="connsiteY273" fmla="*/ 453936 h 5099698"/>
              <a:gd name="connsiteX274" fmla="*/ 2970586 w 5315711"/>
              <a:gd name="connsiteY274" fmla="*/ 468551 h 5099698"/>
              <a:gd name="connsiteX275" fmla="*/ 2988609 w 5315711"/>
              <a:gd name="connsiteY275" fmla="*/ 484626 h 5099698"/>
              <a:gd name="connsiteX276" fmla="*/ 3006634 w 5315711"/>
              <a:gd name="connsiteY276" fmla="*/ 501189 h 5099698"/>
              <a:gd name="connsiteX277" fmla="*/ 3022953 w 5315711"/>
              <a:gd name="connsiteY277" fmla="*/ 518970 h 5099698"/>
              <a:gd name="connsiteX278" fmla="*/ 3039272 w 5315711"/>
              <a:gd name="connsiteY278" fmla="*/ 537238 h 5099698"/>
              <a:gd name="connsiteX279" fmla="*/ 3053643 w 5315711"/>
              <a:gd name="connsiteY279" fmla="*/ 555993 h 5099698"/>
              <a:gd name="connsiteX280" fmla="*/ 3067283 w 5315711"/>
              <a:gd name="connsiteY280" fmla="*/ 575478 h 5099698"/>
              <a:gd name="connsiteX281" fmla="*/ 3079461 w 5315711"/>
              <a:gd name="connsiteY281" fmla="*/ 595452 h 5099698"/>
              <a:gd name="connsiteX282" fmla="*/ 3090908 w 5315711"/>
              <a:gd name="connsiteY282" fmla="*/ 616156 h 5099698"/>
              <a:gd name="connsiteX283" fmla="*/ 3101138 w 5315711"/>
              <a:gd name="connsiteY283" fmla="*/ 636616 h 5099698"/>
              <a:gd name="connsiteX284" fmla="*/ 3110393 w 5315711"/>
              <a:gd name="connsiteY284" fmla="*/ 658051 h 5099698"/>
              <a:gd name="connsiteX285" fmla="*/ 3118430 w 5315711"/>
              <a:gd name="connsiteY285" fmla="*/ 679729 h 5099698"/>
              <a:gd name="connsiteX286" fmla="*/ 3125250 w 5315711"/>
              <a:gd name="connsiteY286" fmla="*/ 701651 h 5099698"/>
              <a:gd name="connsiteX287" fmla="*/ 3131582 w 5315711"/>
              <a:gd name="connsiteY287" fmla="*/ 723575 h 5099698"/>
              <a:gd name="connsiteX288" fmla="*/ 3136208 w 5315711"/>
              <a:gd name="connsiteY288" fmla="*/ 746227 h 5099698"/>
              <a:gd name="connsiteX289" fmla="*/ 3140105 w 5315711"/>
              <a:gd name="connsiteY289" fmla="*/ 768636 h 5099698"/>
              <a:gd name="connsiteX290" fmla="*/ 3142784 w 5315711"/>
              <a:gd name="connsiteY290" fmla="*/ 791288 h 5099698"/>
              <a:gd name="connsiteX291" fmla="*/ 3144245 w 5315711"/>
              <a:gd name="connsiteY291" fmla="*/ 814186 h 5099698"/>
              <a:gd name="connsiteX292" fmla="*/ 3144730 w 5315711"/>
              <a:gd name="connsiteY292" fmla="*/ 837081 h 5099698"/>
              <a:gd name="connsiteX293" fmla="*/ 3144243 w 5315711"/>
              <a:gd name="connsiteY293" fmla="*/ 859979 h 5099698"/>
              <a:gd name="connsiteX294" fmla="*/ 3142780 w 5315711"/>
              <a:gd name="connsiteY294" fmla="*/ 882875 h 5099698"/>
              <a:gd name="connsiteX295" fmla="*/ 3140343 w 5315711"/>
              <a:gd name="connsiteY295" fmla="*/ 905285 h 5099698"/>
              <a:gd name="connsiteX296" fmla="*/ 3136201 w 5315711"/>
              <a:gd name="connsiteY296" fmla="*/ 927938 h 5099698"/>
              <a:gd name="connsiteX297" fmla="*/ 3131330 w 5315711"/>
              <a:gd name="connsiteY297" fmla="*/ 950348 h 5099698"/>
              <a:gd name="connsiteX298" fmla="*/ 3125238 w 5315711"/>
              <a:gd name="connsiteY298" fmla="*/ 972514 h 5099698"/>
              <a:gd name="connsiteX299" fmla="*/ 3118418 w 5315711"/>
              <a:gd name="connsiteY299" fmla="*/ 994437 h 5099698"/>
              <a:gd name="connsiteX300" fmla="*/ 3110378 w 5315711"/>
              <a:gd name="connsiteY300" fmla="*/ 1015629 h 5099698"/>
              <a:gd name="connsiteX301" fmla="*/ 3101365 w 5315711"/>
              <a:gd name="connsiteY301" fmla="*/ 1037307 h 5099698"/>
              <a:gd name="connsiteX302" fmla="*/ 3090646 w 5315711"/>
              <a:gd name="connsiteY302" fmla="*/ 1058257 h 5099698"/>
              <a:gd name="connsiteX303" fmla="*/ 3079684 w 5315711"/>
              <a:gd name="connsiteY303" fmla="*/ 1078473 h 5099698"/>
              <a:gd name="connsiteX304" fmla="*/ 3067260 w 5315711"/>
              <a:gd name="connsiteY304" fmla="*/ 1098691 h 5099698"/>
              <a:gd name="connsiteX305" fmla="*/ 3053376 w 5315711"/>
              <a:gd name="connsiteY305" fmla="*/ 1118422 h 5099698"/>
              <a:gd name="connsiteX306" fmla="*/ 3038761 w 5315711"/>
              <a:gd name="connsiteY306" fmla="*/ 1136936 h 5099698"/>
              <a:gd name="connsiteX307" fmla="*/ 3022926 w 5315711"/>
              <a:gd name="connsiteY307" fmla="*/ 1155204 h 5099698"/>
              <a:gd name="connsiteX308" fmla="*/ 3006606 w 5315711"/>
              <a:gd name="connsiteY308" fmla="*/ 1172987 h 5099698"/>
              <a:gd name="connsiteX309" fmla="*/ 810625 w 5315711"/>
              <a:gd name="connsiteY309" fmla="*/ 3368967 h 5099698"/>
              <a:gd name="connsiteX310" fmla="*/ 792843 w 5315711"/>
              <a:gd name="connsiteY310" fmla="*/ 3385287 h 5099698"/>
              <a:gd name="connsiteX311" fmla="*/ 774331 w 5315711"/>
              <a:gd name="connsiteY311" fmla="*/ 3401365 h 5099698"/>
              <a:gd name="connsiteX312" fmla="*/ 755817 w 5315711"/>
              <a:gd name="connsiteY312" fmla="*/ 3415981 h 5099698"/>
              <a:gd name="connsiteX313" fmla="*/ 736330 w 5315711"/>
              <a:gd name="connsiteY313" fmla="*/ 3429621 h 5099698"/>
              <a:gd name="connsiteX314" fmla="*/ 716112 w 5315711"/>
              <a:gd name="connsiteY314" fmla="*/ 3442045 h 5099698"/>
              <a:gd name="connsiteX315" fmla="*/ 695652 w 5315711"/>
              <a:gd name="connsiteY315" fmla="*/ 3453251 h 5099698"/>
              <a:gd name="connsiteX316" fmla="*/ 674946 w 5315711"/>
              <a:gd name="connsiteY316" fmla="*/ 3463726 h 5099698"/>
              <a:gd name="connsiteX317" fmla="*/ 653268 w 5315711"/>
              <a:gd name="connsiteY317" fmla="*/ 3472739 h 5099698"/>
              <a:gd name="connsiteX318" fmla="*/ 632076 w 5315711"/>
              <a:gd name="connsiteY318" fmla="*/ 3480778 h 5099698"/>
              <a:gd name="connsiteX319" fmla="*/ 610152 w 5315711"/>
              <a:gd name="connsiteY319" fmla="*/ 3487600 h 5099698"/>
              <a:gd name="connsiteX320" fmla="*/ 587987 w 5315711"/>
              <a:gd name="connsiteY320" fmla="*/ 3493691 h 5099698"/>
              <a:gd name="connsiteX321" fmla="*/ 565577 w 5315711"/>
              <a:gd name="connsiteY321" fmla="*/ 3498561 h 5099698"/>
              <a:gd name="connsiteX322" fmla="*/ 542924 w 5315711"/>
              <a:gd name="connsiteY322" fmla="*/ 3502704 h 5099698"/>
              <a:gd name="connsiteX323" fmla="*/ 520514 w 5315711"/>
              <a:gd name="connsiteY323" fmla="*/ 3505141 h 5099698"/>
              <a:gd name="connsiteX324" fmla="*/ 497374 w 5315711"/>
              <a:gd name="connsiteY324" fmla="*/ 3506847 h 5099698"/>
              <a:gd name="connsiteX325" fmla="*/ 474477 w 5315711"/>
              <a:gd name="connsiteY325" fmla="*/ 3507335 h 5099698"/>
              <a:gd name="connsiteX326" fmla="*/ 451824 w 5315711"/>
              <a:gd name="connsiteY326" fmla="*/ 3506606 h 5099698"/>
              <a:gd name="connsiteX327" fmla="*/ 428927 w 5315711"/>
              <a:gd name="connsiteY327" fmla="*/ 3505145 h 5099698"/>
              <a:gd name="connsiteX328" fmla="*/ 406274 w 5315711"/>
              <a:gd name="connsiteY328" fmla="*/ 3502467 h 5099698"/>
              <a:gd name="connsiteX329" fmla="*/ 383865 w 5315711"/>
              <a:gd name="connsiteY329" fmla="*/ 3498570 h 5099698"/>
              <a:gd name="connsiteX330" fmla="*/ 361213 w 5315711"/>
              <a:gd name="connsiteY330" fmla="*/ 3493943 h 5099698"/>
              <a:gd name="connsiteX331" fmla="*/ 339290 w 5315711"/>
              <a:gd name="connsiteY331" fmla="*/ 3487610 h 5099698"/>
              <a:gd name="connsiteX332" fmla="*/ 317124 w 5315711"/>
              <a:gd name="connsiteY332" fmla="*/ 3481035 h 5099698"/>
              <a:gd name="connsiteX333" fmla="*/ 295446 w 5315711"/>
              <a:gd name="connsiteY333" fmla="*/ 3472997 h 5099698"/>
              <a:gd name="connsiteX334" fmla="*/ 274254 w 5315711"/>
              <a:gd name="connsiteY334" fmla="*/ 3463500 h 5099698"/>
              <a:gd name="connsiteX335" fmla="*/ 253795 w 5315711"/>
              <a:gd name="connsiteY335" fmla="*/ 3453269 h 5099698"/>
              <a:gd name="connsiteX336" fmla="*/ 233091 w 5315711"/>
              <a:gd name="connsiteY336" fmla="*/ 3441822 h 5099698"/>
              <a:gd name="connsiteX337" fmla="*/ 213117 w 5315711"/>
              <a:gd name="connsiteY337" fmla="*/ 3429644 h 5099698"/>
              <a:gd name="connsiteX338" fmla="*/ 193632 w 5315711"/>
              <a:gd name="connsiteY338" fmla="*/ 3416004 h 5099698"/>
              <a:gd name="connsiteX339" fmla="*/ 174876 w 5315711"/>
              <a:gd name="connsiteY339" fmla="*/ 3401633 h 5099698"/>
              <a:gd name="connsiteX340" fmla="*/ 156365 w 5315711"/>
              <a:gd name="connsiteY340" fmla="*/ 3385559 h 5099698"/>
              <a:gd name="connsiteX341" fmla="*/ 138828 w 5315711"/>
              <a:gd name="connsiteY341" fmla="*/ 3368995 h 5099698"/>
              <a:gd name="connsiteX342" fmla="*/ 122021 w 5315711"/>
              <a:gd name="connsiteY342" fmla="*/ 3351215 h 5099698"/>
              <a:gd name="connsiteX343" fmla="*/ 106190 w 5315711"/>
              <a:gd name="connsiteY343" fmla="*/ 3332947 h 5099698"/>
              <a:gd name="connsiteX344" fmla="*/ 91575 w 5315711"/>
              <a:gd name="connsiteY344" fmla="*/ 3313947 h 5099698"/>
              <a:gd name="connsiteX345" fmla="*/ 78179 w 5315711"/>
              <a:gd name="connsiteY345" fmla="*/ 3294705 h 5099698"/>
              <a:gd name="connsiteX346" fmla="*/ 65757 w 5315711"/>
              <a:gd name="connsiteY346" fmla="*/ 3274488 h 5099698"/>
              <a:gd name="connsiteX347" fmla="*/ 54553 w 5315711"/>
              <a:gd name="connsiteY347" fmla="*/ 3254028 h 5099698"/>
              <a:gd name="connsiteX348" fmla="*/ 44081 w 5315711"/>
              <a:gd name="connsiteY348" fmla="*/ 3233326 h 5099698"/>
              <a:gd name="connsiteX349" fmla="*/ 34582 w 5315711"/>
              <a:gd name="connsiteY349" fmla="*/ 3212133 h 5099698"/>
              <a:gd name="connsiteX350" fmla="*/ 26788 w 5315711"/>
              <a:gd name="connsiteY350" fmla="*/ 3190698 h 5099698"/>
              <a:gd name="connsiteX351" fmla="*/ 19969 w 5315711"/>
              <a:gd name="connsiteY351" fmla="*/ 3168289 h 5099698"/>
              <a:gd name="connsiteX352" fmla="*/ 13881 w 5315711"/>
              <a:gd name="connsiteY352" fmla="*/ 3146611 h 5099698"/>
              <a:gd name="connsiteX353" fmla="*/ 9010 w 5315711"/>
              <a:gd name="connsiteY353" fmla="*/ 3123715 h 5099698"/>
              <a:gd name="connsiteX354" fmla="*/ 5113 w 5315711"/>
              <a:gd name="connsiteY354" fmla="*/ 3101305 h 5099698"/>
              <a:gd name="connsiteX355" fmla="*/ 2435 w 5315711"/>
              <a:gd name="connsiteY355" fmla="*/ 3078653 h 5099698"/>
              <a:gd name="connsiteX356" fmla="*/ 731 w 5315711"/>
              <a:gd name="connsiteY356" fmla="*/ 3055512 h 5099698"/>
              <a:gd name="connsiteX357" fmla="*/ 0 w 5315711"/>
              <a:gd name="connsiteY357" fmla="*/ 3032859 h 5099698"/>
              <a:gd name="connsiteX358" fmla="*/ 732 w 5315711"/>
              <a:gd name="connsiteY358" fmla="*/ 3010205 h 5099698"/>
              <a:gd name="connsiteX359" fmla="*/ 2682 w 5315711"/>
              <a:gd name="connsiteY359" fmla="*/ 2987308 h 5099698"/>
              <a:gd name="connsiteX360" fmla="*/ 5119 w 5315711"/>
              <a:gd name="connsiteY360" fmla="*/ 2964899 h 5099698"/>
              <a:gd name="connsiteX361" fmla="*/ 9018 w 5315711"/>
              <a:gd name="connsiteY361" fmla="*/ 2942002 h 5099698"/>
              <a:gd name="connsiteX362" fmla="*/ 13890 w 5315711"/>
              <a:gd name="connsiteY362" fmla="*/ 2919594 h 5099698"/>
              <a:gd name="connsiteX363" fmla="*/ 19979 w 5315711"/>
              <a:gd name="connsiteY363" fmla="*/ 2897427 h 5099698"/>
              <a:gd name="connsiteX364" fmla="*/ 27045 w 5315711"/>
              <a:gd name="connsiteY364" fmla="*/ 2875747 h 5099698"/>
              <a:gd name="connsiteX365" fmla="*/ 34841 w 5315711"/>
              <a:gd name="connsiteY365" fmla="*/ 2854311 h 5099698"/>
              <a:gd name="connsiteX366" fmla="*/ 44097 w 5315711"/>
              <a:gd name="connsiteY366" fmla="*/ 2832876 h 5099698"/>
              <a:gd name="connsiteX367" fmla="*/ 54329 w 5315711"/>
              <a:gd name="connsiteY367" fmla="*/ 2811927 h 5099698"/>
              <a:gd name="connsiteX368" fmla="*/ 65777 w 5315711"/>
              <a:gd name="connsiteY368" fmla="*/ 2791711 h 5099698"/>
              <a:gd name="connsiteX369" fmla="*/ 78201 w 5315711"/>
              <a:gd name="connsiteY369" fmla="*/ 2771493 h 5099698"/>
              <a:gd name="connsiteX370" fmla="*/ 91842 w 5315711"/>
              <a:gd name="connsiteY370" fmla="*/ 2752006 h 5099698"/>
              <a:gd name="connsiteX371" fmla="*/ 106215 w 5315711"/>
              <a:gd name="connsiteY371" fmla="*/ 2733249 h 5099698"/>
              <a:gd name="connsiteX372" fmla="*/ 122292 w 5315711"/>
              <a:gd name="connsiteY372" fmla="*/ 2714736 h 5099698"/>
              <a:gd name="connsiteX373" fmla="*/ 138856 w 5315711"/>
              <a:gd name="connsiteY373" fmla="*/ 2697198 h 5099698"/>
              <a:gd name="connsiteX374" fmla="*/ 2334836 w 5315711"/>
              <a:gd name="connsiteY374" fmla="*/ 501218 h 5099698"/>
              <a:gd name="connsiteX375" fmla="*/ 2352376 w 5315711"/>
              <a:gd name="connsiteY375" fmla="*/ 484653 h 5099698"/>
              <a:gd name="connsiteX376" fmla="*/ 2370644 w 5315711"/>
              <a:gd name="connsiteY376" fmla="*/ 468819 h 5099698"/>
              <a:gd name="connsiteX377" fmla="*/ 2389401 w 5315711"/>
              <a:gd name="connsiteY377" fmla="*/ 454447 h 5099698"/>
              <a:gd name="connsiteX378" fmla="*/ 2409131 w 5315711"/>
              <a:gd name="connsiteY378" fmla="*/ 440563 h 5099698"/>
              <a:gd name="connsiteX379" fmla="*/ 2429350 w 5315711"/>
              <a:gd name="connsiteY379" fmla="*/ 428138 h 5099698"/>
              <a:gd name="connsiteX380" fmla="*/ 2449323 w 5315711"/>
              <a:gd name="connsiteY380" fmla="*/ 416933 h 5099698"/>
              <a:gd name="connsiteX381" fmla="*/ 2470515 w 5315711"/>
              <a:gd name="connsiteY381" fmla="*/ 406457 h 5099698"/>
              <a:gd name="connsiteX382" fmla="*/ 2491951 w 5315711"/>
              <a:gd name="connsiteY382" fmla="*/ 397201 h 5099698"/>
              <a:gd name="connsiteX383" fmla="*/ 2513387 w 5315711"/>
              <a:gd name="connsiteY383" fmla="*/ 389406 h 5099698"/>
              <a:gd name="connsiteX384" fmla="*/ 2535066 w 5315711"/>
              <a:gd name="connsiteY384" fmla="*/ 382341 h 5099698"/>
              <a:gd name="connsiteX385" fmla="*/ 2557233 w 5315711"/>
              <a:gd name="connsiteY385" fmla="*/ 376251 h 5099698"/>
              <a:gd name="connsiteX386" fmla="*/ 2579641 w 5315711"/>
              <a:gd name="connsiteY386" fmla="*/ 371379 h 5099698"/>
              <a:gd name="connsiteX387" fmla="*/ 2602538 w 5315711"/>
              <a:gd name="connsiteY387" fmla="*/ 367480 h 5099698"/>
              <a:gd name="connsiteX388" fmla="*/ 2624948 w 5315711"/>
              <a:gd name="connsiteY388" fmla="*/ 365042 h 5099698"/>
              <a:gd name="connsiteX389" fmla="*/ 2647600 w 5315711"/>
              <a:gd name="connsiteY389" fmla="*/ 363337 h 5099698"/>
              <a:gd name="connsiteX390" fmla="*/ 4302212 w 5315711"/>
              <a:gd name="connsiteY390" fmla="*/ 323604 h 5099698"/>
              <a:gd name="connsiteX391" fmla="*/ 4325105 w 5315711"/>
              <a:gd name="connsiteY391" fmla="*/ 324094 h 5099698"/>
              <a:gd name="connsiteX392" fmla="*/ 4347999 w 5315711"/>
              <a:gd name="connsiteY392" fmla="*/ 325557 h 5099698"/>
              <a:gd name="connsiteX393" fmla="*/ 4370892 w 5315711"/>
              <a:gd name="connsiteY393" fmla="*/ 328483 h 5099698"/>
              <a:gd name="connsiteX394" fmla="*/ 4393055 w 5315711"/>
              <a:gd name="connsiteY394" fmla="*/ 332138 h 5099698"/>
              <a:gd name="connsiteX395" fmla="*/ 4415706 w 5315711"/>
              <a:gd name="connsiteY395" fmla="*/ 336768 h 5099698"/>
              <a:gd name="connsiteX396" fmla="*/ 4437624 w 5315711"/>
              <a:gd name="connsiteY396" fmla="*/ 343104 h 5099698"/>
              <a:gd name="connsiteX397" fmla="*/ 4459544 w 5315711"/>
              <a:gd name="connsiteY397" fmla="*/ 349925 h 5099698"/>
              <a:gd name="connsiteX398" fmla="*/ 4481464 w 5315711"/>
              <a:gd name="connsiteY398" fmla="*/ 358207 h 5099698"/>
              <a:gd name="connsiteX399" fmla="*/ 4502654 w 5315711"/>
              <a:gd name="connsiteY399" fmla="*/ 367221 h 5099698"/>
              <a:gd name="connsiteX400" fmla="*/ 4523355 w 5315711"/>
              <a:gd name="connsiteY400" fmla="*/ 377695 h 5099698"/>
              <a:gd name="connsiteX401" fmla="*/ 4544059 w 5315711"/>
              <a:gd name="connsiteY401" fmla="*/ 389145 h 5099698"/>
              <a:gd name="connsiteX402" fmla="*/ 4564030 w 5315711"/>
              <a:gd name="connsiteY402" fmla="*/ 401324 h 5099698"/>
              <a:gd name="connsiteX403" fmla="*/ 4583515 w 5315711"/>
              <a:gd name="connsiteY403" fmla="*/ 414965 h 5099698"/>
              <a:gd name="connsiteX404" fmla="*/ 4602514 w 5315711"/>
              <a:gd name="connsiteY404" fmla="*/ 429579 h 5099698"/>
              <a:gd name="connsiteX405" fmla="*/ 4620293 w 5315711"/>
              <a:gd name="connsiteY405" fmla="*/ 445411 h 5099698"/>
              <a:gd name="connsiteX406" fmla="*/ 4638561 w 5315711"/>
              <a:gd name="connsiteY406" fmla="*/ 462219 h 5099698"/>
              <a:gd name="connsiteX407" fmla="*/ 4654881 w 5315711"/>
              <a:gd name="connsiteY407" fmla="*/ 479999 h 5099698"/>
              <a:gd name="connsiteX408" fmla="*/ 4670714 w 5315711"/>
              <a:gd name="connsiteY408" fmla="*/ 497780 h 5099698"/>
              <a:gd name="connsiteX409" fmla="*/ 4685328 w 5315711"/>
              <a:gd name="connsiteY409" fmla="*/ 516777 h 5099698"/>
              <a:gd name="connsiteX410" fmla="*/ 4698968 w 5315711"/>
              <a:gd name="connsiteY410" fmla="*/ 536263 h 5099698"/>
              <a:gd name="connsiteX411" fmla="*/ 4711148 w 5315711"/>
              <a:gd name="connsiteY411" fmla="*/ 556235 h 5099698"/>
              <a:gd name="connsiteX412" fmla="*/ 4722597 w 5315711"/>
              <a:gd name="connsiteY412" fmla="*/ 576937 h 5099698"/>
              <a:gd name="connsiteX413" fmla="*/ 4733072 w 5315711"/>
              <a:gd name="connsiteY413" fmla="*/ 597639 h 5099698"/>
              <a:gd name="connsiteX414" fmla="*/ 4742085 w 5315711"/>
              <a:gd name="connsiteY414" fmla="*/ 618829 h 5099698"/>
              <a:gd name="connsiteX415" fmla="*/ 4750368 w 5315711"/>
              <a:gd name="connsiteY415" fmla="*/ 640749 h 5099698"/>
              <a:gd name="connsiteX416" fmla="*/ 4757189 w 5315711"/>
              <a:gd name="connsiteY416" fmla="*/ 662669 h 5099698"/>
              <a:gd name="connsiteX417" fmla="*/ 4763524 w 5315711"/>
              <a:gd name="connsiteY417" fmla="*/ 684587 h 5099698"/>
              <a:gd name="connsiteX418" fmla="*/ 4768154 w 5315711"/>
              <a:gd name="connsiteY418" fmla="*/ 707238 h 5099698"/>
              <a:gd name="connsiteX419" fmla="*/ 4771809 w 5315711"/>
              <a:gd name="connsiteY419" fmla="*/ 729401 h 5099698"/>
              <a:gd name="connsiteX420" fmla="*/ 4774735 w 5315711"/>
              <a:gd name="connsiteY420" fmla="*/ 752294 h 5099698"/>
              <a:gd name="connsiteX421" fmla="*/ 4776198 w 5315711"/>
              <a:gd name="connsiteY421" fmla="*/ 775187 h 5099698"/>
              <a:gd name="connsiteX422" fmla="*/ 4776688 w 5315711"/>
              <a:gd name="connsiteY422" fmla="*/ 798081 h 5099698"/>
              <a:gd name="connsiteX423" fmla="*/ 4776204 w 5315711"/>
              <a:gd name="connsiteY423" fmla="*/ 820974 h 5099698"/>
              <a:gd name="connsiteX424" fmla="*/ 4774502 w 5315711"/>
              <a:gd name="connsiteY424" fmla="*/ 843623 h 5099698"/>
              <a:gd name="connsiteX425" fmla="*/ 4772069 w 5315711"/>
              <a:gd name="connsiteY425" fmla="*/ 866029 h 5099698"/>
              <a:gd name="connsiteX426" fmla="*/ 4768175 w 5315711"/>
              <a:gd name="connsiteY426" fmla="*/ 888921 h 5099698"/>
              <a:gd name="connsiteX427" fmla="*/ 4763063 w 5315711"/>
              <a:gd name="connsiteY427" fmla="*/ 911084 h 5099698"/>
              <a:gd name="connsiteX428" fmla="*/ 4757220 w 5315711"/>
              <a:gd name="connsiteY428" fmla="*/ 933489 h 5099698"/>
              <a:gd name="connsiteX429" fmla="*/ 4750160 w 5315711"/>
              <a:gd name="connsiteY429" fmla="*/ 955164 h 5099698"/>
              <a:gd name="connsiteX430" fmla="*/ 4742368 w 5315711"/>
              <a:gd name="connsiteY430" fmla="*/ 976594 h 5099698"/>
              <a:gd name="connsiteX431" fmla="*/ 4732873 w 5315711"/>
              <a:gd name="connsiteY431" fmla="*/ 997782 h 5099698"/>
              <a:gd name="connsiteX432" fmla="*/ 4722646 w 5315711"/>
              <a:gd name="connsiteY432" fmla="*/ 1019212 h 5099698"/>
              <a:gd name="connsiteX433" fmla="*/ 4711689 w 5315711"/>
              <a:gd name="connsiteY433" fmla="*/ 1039426 h 5099698"/>
              <a:gd name="connsiteX434" fmla="*/ 4698785 w 5315711"/>
              <a:gd name="connsiteY434" fmla="*/ 1059150 h 5099698"/>
              <a:gd name="connsiteX435" fmla="*/ 4684905 w 5315711"/>
              <a:gd name="connsiteY435" fmla="*/ 1078876 h 5099698"/>
              <a:gd name="connsiteX436" fmla="*/ 4670538 w 5315711"/>
              <a:gd name="connsiteY436" fmla="*/ 1097628 h 5099698"/>
              <a:gd name="connsiteX437" fmla="*/ 4654953 w 5315711"/>
              <a:gd name="connsiteY437" fmla="*/ 1116135 h 5099698"/>
              <a:gd name="connsiteX438" fmla="*/ 4638394 w 5315711"/>
              <a:gd name="connsiteY438" fmla="*/ 1133668 h 5099698"/>
              <a:gd name="connsiteX439" fmla="*/ 975907 w 5315711"/>
              <a:gd name="connsiteY439" fmla="*/ 4796155 h 5099698"/>
              <a:gd name="connsiteX440" fmla="*/ 958373 w 5315711"/>
              <a:gd name="connsiteY440" fmla="*/ 4812714 h 5099698"/>
              <a:gd name="connsiteX441" fmla="*/ 939867 w 5315711"/>
              <a:gd name="connsiteY441" fmla="*/ 4828299 h 5099698"/>
              <a:gd name="connsiteX442" fmla="*/ 921115 w 5315711"/>
              <a:gd name="connsiteY442" fmla="*/ 4842665 h 5099698"/>
              <a:gd name="connsiteX443" fmla="*/ 901390 w 5315711"/>
              <a:gd name="connsiteY443" fmla="*/ 4856544 h 5099698"/>
              <a:gd name="connsiteX444" fmla="*/ 881663 w 5315711"/>
              <a:gd name="connsiteY444" fmla="*/ 4869451 h 5099698"/>
              <a:gd name="connsiteX445" fmla="*/ 861451 w 5315711"/>
              <a:gd name="connsiteY445" fmla="*/ 4880408 h 5099698"/>
              <a:gd name="connsiteX446" fmla="*/ 840020 w 5315711"/>
              <a:gd name="connsiteY446" fmla="*/ 4890635 h 5099698"/>
              <a:gd name="connsiteX447" fmla="*/ 818832 w 5315711"/>
              <a:gd name="connsiteY447" fmla="*/ 4900131 h 5099698"/>
              <a:gd name="connsiteX448" fmla="*/ 797402 w 5315711"/>
              <a:gd name="connsiteY448" fmla="*/ 4907922 h 5099698"/>
              <a:gd name="connsiteX449" fmla="*/ 775727 w 5315711"/>
              <a:gd name="connsiteY449" fmla="*/ 4914982 h 5099698"/>
              <a:gd name="connsiteX450" fmla="*/ 753323 w 5315711"/>
              <a:gd name="connsiteY450" fmla="*/ 4920825 h 5099698"/>
              <a:gd name="connsiteX451" fmla="*/ 731160 w 5315711"/>
              <a:gd name="connsiteY451" fmla="*/ 4925936 h 5099698"/>
              <a:gd name="connsiteX452" fmla="*/ 708267 w 5315711"/>
              <a:gd name="connsiteY452" fmla="*/ 4929831 h 5099698"/>
              <a:gd name="connsiteX453" fmla="*/ 685861 w 5315711"/>
              <a:gd name="connsiteY453" fmla="*/ 4932264 h 5099698"/>
              <a:gd name="connsiteX454" fmla="*/ 663212 w 5315711"/>
              <a:gd name="connsiteY454" fmla="*/ 4933966 h 5099698"/>
              <a:gd name="connsiteX455" fmla="*/ 640319 w 5315711"/>
              <a:gd name="connsiteY455" fmla="*/ 4934450 h 5099698"/>
              <a:gd name="connsiteX456" fmla="*/ 617425 w 5315711"/>
              <a:gd name="connsiteY456" fmla="*/ 4933960 h 5099698"/>
              <a:gd name="connsiteX457" fmla="*/ 594533 w 5315711"/>
              <a:gd name="connsiteY457" fmla="*/ 4932496 h 5099698"/>
              <a:gd name="connsiteX458" fmla="*/ 571639 w 5315711"/>
              <a:gd name="connsiteY458" fmla="*/ 4929572 h 5099698"/>
              <a:gd name="connsiteX459" fmla="*/ 549477 w 5315711"/>
              <a:gd name="connsiteY459" fmla="*/ 4925916 h 5099698"/>
              <a:gd name="connsiteX460" fmla="*/ 526825 w 5315711"/>
              <a:gd name="connsiteY460" fmla="*/ 4921286 h 5099698"/>
              <a:gd name="connsiteX461" fmla="*/ 504907 w 5315711"/>
              <a:gd name="connsiteY461" fmla="*/ 4914951 h 5099698"/>
              <a:gd name="connsiteX462" fmla="*/ 482987 w 5315711"/>
              <a:gd name="connsiteY462" fmla="*/ 4908130 h 5099698"/>
              <a:gd name="connsiteX463" fmla="*/ 461068 w 5315711"/>
              <a:gd name="connsiteY463" fmla="*/ 4899847 h 5099698"/>
              <a:gd name="connsiteX464" fmla="*/ 439878 w 5315711"/>
              <a:gd name="connsiteY464" fmla="*/ 4890833 h 5099698"/>
              <a:gd name="connsiteX465" fmla="*/ 419175 w 5315711"/>
              <a:gd name="connsiteY465" fmla="*/ 4880358 h 5099698"/>
              <a:gd name="connsiteX466" fmla="*/ 398473 w 5315711"/>
              <a:gd name="connsiteY466" fmla="*/ 4868910 h 5099698"/>
              <a:gd name="connsiteX467" fmla="*/ 378501 w 5315711"/>
              <a:gd name="connsiteY467" fmla="*/ 4856730 h 5099698"/>
              <a:gd name="connsiteX468" fmla="*/ 359016 w 5315711"/>
              <a:gd name="connsiteY468" fmla="*/ 4843090 h 5099698"/>
              <a:gd name="connsiteX469" fmla="*/ 340018 w 5315711"/>
              <a:gd name="connsiteY469" fmla="*/ 4828476 h 5099698"/>
              <a:gd name="connsiteX470" fmla="*/ 322237 w 5315711"/>
              <a:gd name="connsiteY470" fmla="*/ 4812643 h 5099698"/>
              <a:gd name="connsiteX471" fmla="*/ 304457 w 5315711"/>
              <a:gd name="connsiteY471" fmla="*/ 4796323 h 5099698"/>
              <a:gd name="connsiteX472" fmla="*/ 287649 w 5315711"/>
              <a:gd name="connsiteY472" fmla="*/ 4778056 h 5099698"/>
              <a:gd name="connsiteX473" fmla="*/ 271818 w 5315711"/>
              <a:gd name="connsiteY473" fmla="*/ 4760275 h 5099698"/>
              <a:gd name="connsiteX474" fmla="*/ 257203 w 5315711"/>
              <a:gd name="connsiteY474" fmla="*/ 4741277 h 5099698"/>
              <a:gd name="connsiteX475" fmla="*/ 243562 w 5315711"/>
              <a:gd name="connsiteY475" fmla="*/ 4721791 h 5099698"/>
              <a:gd name="connsiteX476" fmla="*/ 231383 w 5315711"/>
              <a:gd name="connsiteY476" fmla="*/ 4701820 h 5099698"/>
              <a:gd name="connsiteX477" fmla="*/ 219934 w 5315711"/>
              <a:gd name="connsiteY477" fmla="*/ 4681117 h 5099698"/>
              <a:gd name="connsiteX478" fmla="*/ 209459 w 5315711"/>
              <a:gd name="connsiteY478" fmla="*/ 4660415 h 5099698"/>
              <a:gd name="connsiteX479" fmla="*/ 200446 w 5315711"/>
              <a:gd name="connsiteY479" fmla="*/ 4639225 h 5099698"/>
              <a:gd name="connsiteX480" fmla="*/ 192163 w 5315711"/>
              <a:gd name="connsiteY480" fmla="*/ 4617306 h 5099698"/>
              <a:gd name="connsiteX481" fmla="*/ 185342 w 5315711"/>
              <a:gd name="connsiteY481" fmla="*/ 4595386 h 5099698"/>
              <a:gd name="connsiteX482" fmla="*/ 179006 w 5315711"/>
              <a:gd name="connsiteY482" fmla="*/ 4573467 h 5099698"/>
              <a:gd name="connsiteX483" fmla="*/ 174377 w 5315711"/>
              <a:gd name="connsiteY483" fmla="*/ 4550816 h 5099698"/>
              <a:gd name="connsiteX484" fmla="*/ 170721 w 5315711"/>
              <a:gd name="connsiteY484" fmla="*/ 4528654 h 5099698"/>
              <a:gd name="connsiteX485" fmla="*/ 167797 w 5315711"/>
              <a:gd name="connsiteY485" fmla="*/ 4505759 h 5099698"/>
              <a:gd name="connsiteX486" fmla="*/ 166332 w 5315711"/>
              <a:gd name="connsiteY486" fmla="*/ 4482867 h 5099698"/>
              <a:gd name="connsiteX487" fmla="*/ 165843 w 5315711"/>
              <a:gd name="connsiteY487" fmla="*/ 4459974 h 5099698"/>
              <a:gd name="connsiteX488" fmla="*/ 166327 w 5315711"/>
              <a:gd name="connsiteY488" fmla="*/ 4437080 h 5099698"/>
              <a:gd name="connsiteX489" fmla="*/ 168029 w 5315711"/>
              <a:gd name="connsiteY489" fmla="*/ 4414432 h 5099698"/>
              <a:gd name="connsiteX490" fmla="*/ 170705 w 5315711"/>
              <a:gd name="connsiteY490" fmla="*/ 4392269 h 5099698"/>
              <a:gd name="connsiteX491" fmla="*/ 174600 w 5315711"/>
              <a:gd name="connsiteY491" fmla="*/ 4369376 h 5099698"/>
              <a:gd name="connsiteX492" fmla="*/ 179469 w 5315711"/>
              <a:gd name="connsiteY492" fmla="*/ 4346971 h 5099698"/>
              <a:gd name="connsiteX493" fmla="*/ 185311 w 5315711"/>
              <a:gd name="connsiteY493" fmla="*/ 4324565 h 5099698"/>
              <a:gd name="connsiteX494" fmla="*/ 192371 w 5315711"/>
              <a:gd name="connsiteY494" fmla="*/ 4302892 h 5099698"/>
              <a:gd name="connsiteX495" fmla="*/ 200162 w 5315711"/>
              <a:gd name="connsiteY495" fmla="*/ 4281460 h 5099698"/>
              <a:gd name="connsiteX496" fmla="*/ 209658 w 5315711"/>
              <a:gd name="connsiteY496" fmla="*/ 4260272 h 5099698"/>
              <a:gd name="connsiteX497" fmla="*/ 219884 w 5315711"/>
              <a:gd name="connsiteY497" fmla="*/ 4238841 h 5099698"/>
              <a:gd name="connsiteX498" fmla="*/ 231329 w 5315711"/>
              <a:gd name="connsiteY498" fmla="*/ 4219117 h 5099698"/>
              <a:gd name="connsiteX499" fmla="*/ 243748 w 5315711"/>
              <a:gd name="connsiteY499" fmla="*/ 4198903 h 5099698"/>
              <a:gd name="connsiteX500" fmla="*/ 257627 w 5315711"/>
              <a:gd name="connsiteY500" fmla="*/ 4179177 h 5099698"/>
              <a:gd name="connsiteX501" fmla="*/ 271995 w 5315711"/>
              <a:gd name="connsiteY501" fmla="*/ 4160427 h 5099698"/>
              <a:gd name="connsiteX502" fmla="*/ 287578 w 5315711"/>
              <a:gd name="connsiteY502" fmla="*/ 4141920 h 5099698"/>
              <a:gd name="connsiteX503" fmla="*/ 304138 w 5315711"/>
              <a:gd name="connsiteY503" fmla="*/ 4124386 h 5099698"/>
              <a:gd name="connsiteX504" fmla="*/ 3966625 w 5315711"/>
              <a:gd name="connsiteY504" fmla="*/ 461899 h 5099698"/>
              <a:gd name="connsiteX505" fmla="*/ 3984158 w 5315711"/>
              <a:gd name="connsiteY505" fmla="*/ 445340 h 5099698"/>
              <a:gd name="connsiteX506" fmla="*/ 4002666 w 5315711"/>
              <a:gd name="connsiteY506" fmla="*/ 429755 h 5099698"/>
              <a:gd name="connsiteX507" fmla="*/ 4021416 w 5315711"/>
              <a:gd name="connsiteY507" fmla="*/ 415388 h 5099698"/>
              <a:gd name="connsiteX508" fmla="*/ 4041144 w 5315711"/>
              <a:gd name="connsiteY508" fmla="*/ 401509 h 5099698"/>
              <a:gd name="connsiteX509" fmla="*/ 4061354 w 5315711"/>
              <a:gd name="connsiteY509" fmla="*/ 389091 h 5099698"/>
              <a:gd name="connsiteX510" fmla="*/ 4081080 w 5315711"/>
              <a:gd name="connsiteY510" fmla="*/ 377646 h 5099698"/>
              <a:gd name="connsiteX511" fmla="*/ 4102512 w 5315711"/>
              <a:gd name="connsiteY511" fmla="*/ 367420 h 5099698"/>
              <a:gd name="connsiteX512" fmla="*/ 4123698 w 5315711"/>
              <a:gd name="connsiteY512" fmla="*/ 357924 h 5099698"/>
              <a:gd name="connsiteX513" fmla="*/ 4145130 w 5315711"/>
              <a:gd name="connsiteY513" fmla="*/ 350134 h 5099698"/>
              <a:gd name="connsiteX514" fmla="*/ 4166804 w 5315711"/>
              <a:gd name="connsiteY514" fmla="*/ 343072 h 5099698"/>
              <a:gd name="connsiteX515" fmla="*/ 4189210 w 5315711"/>
              <a:gd name="connsiteY515" fmla="*/ 337230 h 5099698"/>
              <a:gd name="connsiteX516" fmla="*/ 4211615 w 5315711"/>
              <a:gd name="connsiteY516" fmla="*/ 332361 h 5099698"/>
              <a:gd name="connsiteX517" fmla="*/ 4234507 w 5315711"/>
              <a:gd name="connsiteY517" fmla="*/ 328467 h 5099698"/>
              <a:gd name="connsiteX518" fmla="*/ 4256671 w 5315711"/>
              <a:gd name="connsiteY518" fmla="*/ 325791 h 5099698"/>
              <a:gd name="connsiteX519" fmla="*/ 4279319 w 5315711"/>
              <a:gd name="connsiteY519" fmla="*/ 324088 h 5099698"/>
              <a:gd name="connsiteX520" fmla="*/ 1441367 w 5315711"/>
              <a:gd name="connsiteY520" fmla="*/ 0 h 5099698"/>
              <a:gd name="connsiteX521" fmla="*/ 1464271 w 5315711"/>
              <a:gd name="connsiteY521" fmla="*/ 478 h 5099698"/>
              <a:gd name="connsiteX522" fmla="*/ 1487176 w 5315711"/>
              <a:gd name="connsiteY522" fmla="*/ 1930 h 5099698"/>
              <a:gd name="connsiteX523" fmla="*/ 1509593 w 5315711"/>
              <a:gd name="connsiteY523" fmla="*/ 4358 h 5099698"/>
              <a:gd name="connsiteX524" fmla="*/ 1532496 w 5315711"/>
              <a:gd name="connsiteY524" fmla="*/ 8248 h 5099698"/>
              <a:gd name="connsiteX525" fmla="*/ 1554912 w 5315711"/>
              <a:gd name="connsiteY525" fmla="*/ 13112 h 5099698"/>
              <a:gd name="connsiteX526" fmla="*/ 1577083 w 5315711"/>
              <a:gd name="connsiteY526" fmla="*/ 19195 h 5099698"/>
              <a:gd name="connsiteX527" fmla="*/ 1598767 w 5315711"/>
              <a:gd name="connsiteY527" fmla="*/ 26253 h 5099698"/>
              <a:gd name="connsiteX528" fmla="*/ 1620207 w 5315711"/>
              <a:gd name="connsiteY528" fmla="*/ 34041 h 5099698"/>
              <a:gd name="connsiteX529" fmla="*/ 1641646 w 5315711"/>
              <a:gd name="connsiteY529" fmla="*/ 43292 h 5099698"/>
              <a:gd name="connsiteX530" fmla="*/ 1662597 w 5315711"/>
              <a:gd name="connsiteY530" fmla="*/ 54005 h 5099698"/>
              <a:gd name="connsiteX531" fmla="*/ 1682817 w 5315711"/>
              <a:gd name="connsiteY531" fmla="*/ 64962 h 5099698"/>
              <a:gd name="connsiteX532" fmla="*/ 1703036 w 5315711"/>
              <a:gd name="connsiteY532" fmla="*/ 77381 h 5099698"/>
              <a:gd name="connsiteX533" fmla="*/ 1722525 w 5315711"/>
              <a:gd name="connsiteY533" fmla="*/ 91019 h 5099698"/>
              <a:gd name="connsiteX534" fmla="*/ 1741282 w 5315711"/>
              <a:gd name="connsiteY534" fmla="*/ 105387 h 5099698"/>
              <a:gd name="connsiteX535" fmla="*/ 1759794 w 5315711"/>
              <a:gd name="connsiteY535" fmla="*/ 121462 h 5099698"/>
              <a:gd name="connsiteX536" fmla="*/ 1777332 w 5315711"/>
              <a:gd name="connsiteY536" fmla="*/ 138024 h 5099698"/>
              <a:gd name="connsiteX537" fmla="*/ 1793893 w 5315711"/>
              <a:gd name="connsiteY537" fmla="*/ 155562 h 5099698"/>
              <a:gd name="connsiteX538" fmla="*/ 1809969 w 5315711"/>
              <a:gd name="connsiteY538" fmla="*/ 174074 h 5099698"/>
              <a:gd name="connsiteX539" fmla="*/ 1824338 w 5315711"/>
              <a:gd name="connsiteY539" fmla="*/ 192831 h 5099698"/>
              <a:gd name="connsiteX540" fmla="*/ 1837974 w 5315711"/>
              <a:gd name="connsiteY540" fmla="*/ 212320 h 5099698"/>
              <a:gd name="connsiteX541" fmla="*/ 1850394 w 5315711"/>
              <a:gd name="connsiteY541" fmla="*/ 232539 h 5099698"/>
              <a:gd name="connsiteX542" fmla="*/ 1861594 w 5315711"/>
              <a:gd name="connsiteY542" fmla="*/ 253002 h 5099698"/>
              <a:gd name="connsiteX543" fmla="*/ 1872064 w 5315711"/>
              <a:gd name="connsiteY543" fmla="*/ 273710 h 5099698"/>
              <a:gd name="connsiteX544" fmla="*/ 1881314 w 5315711"/>
              <a:gd name="connsiteY544" fmla="*/ 295149 h 5099698"/>
              <a:gd name="connsiteX545" fmla="*/ 1889104 w 5315711"/>
              <a:gd name="connsiteY545" fmla="*/ 316590 h 5099698"/>
              <a:gd name="connsiteX546" fmla="*/ 1896162 w 5315711"/>
              <a:gd name="connsiteY546" fmla="*/ 338273 h 5099698"/>
              <a:gd name="connsiteX547" fmla="*/ 1902244 w 5315711"/>
              <a:gd name="connsiteY547" fmla="*/ 360444 h 5099698"/>
              <a:gd name="connsiteX548" fmla="*/ 1907109 w 5315711"/>
              <a:gd name="connsiteY548" fmla="*/ 382861 h 5099698"/>
              <a:gd name="connsiteX549" fmla="*/ 1910999 w 5315711"/>
              <a:gd name="connsiteY549" fmla="*/ 405763 h 5099698"/>
              <a:gd name="connsiteX550" fmla="*/ 1913426 w 5315711"/>
              <a:gd name="connsiteY550" fmla="*/ 428181 h 5099698"/>
              <a:gd name="connsiteX551" fmla="*/ 1914878 w 5315711"/>
              <a:gd name="connsiteY551" fmla="*/ 451084 h 5099698"/>
              <a:gd name="connsiteX552" fmla="*/ 1915356 w 5315711"/>
              <a:gd name="connsiteY552" fmla="*/ 473989 h 5099698"/>
              <a:gd name="connsiteX553" fmla="*/ 1914860 w 5315711"/>
              <a:gd name="connsiteY553" fmla="*/ 496894 h 5099698"/>
              <a:gd name="connsiteX554" fmla="*/ 1913632 w 5315711"/>
              <a:gd name="connsiteY554" fmla="*/ 519556 h 5099698"/>
              <a:gd name="connsiteX555" fmla="*/ 1910943 w 5315711"/>
              <a:gd name="connsiteY555" fmla="*/ 542219 h 5099698"/>
              <a:gd name="connsiteX556" fmla="*/ 1906792 w 5315711"/>
              <a:gd name="connsiteY556" fmla="*/ 564881 h 5099698"/>
              <a:gd name="connsiteX557" fmla="*/ 1902153 w 5315711"/>
              <a:gd name="connsiteY557" fmla="*/ 587543 h 5099698"/>
              <a:gd name="connsiteX558" fmla="*/ 1896052 w 5315711"/>
              <a:gd name="connsiteY558" fmla="*/ 609233 h 5099698"/>
              <a:gd name="connsiteX559" fmla="*/ 1888977 w 5315711"/>
              <a:gd name="connsiteY559" fmla="*/ 631410 h 5099698"/>
              <a:gd name="connsiteX560" fmla="*/ 1881170 w 5315711"/>
              <a:gd name="connsiteY560" fmla="*/ 652856 h 5099698"/>
              <a:gd name="connsiteX561" fmla="*/ 1871903 w 5315711"/>
              <a:gd name="connsiteY561" fmla="*/ 674303 h 5099698"/>
              <a:gd name="connsiteX562" fmla="*/ 1861173 w 5315711"/>
              <a:gd name="connsiteY562" fmla="*/ 695263 h 5099698"/>
              <a:gd name="connsiteX563" fmla="*/ 1850200 w 5315711"/>
              <a:gd name="connsiteY563" fmla="*/ 715492 h 5099698"/>
              <a:gd name="connsiteX564" fmla="*/ 1837764 w 5315711"/>
              <a:gd name="connsiteY564" fmla="*/ 735722 h 5099698"/>
              <a:gd name="connsiteX565" fmla="*/ 1824355 w 5315711"/>
              <a:gd name="connsiteY565" fmla="*/ 754977 h 5099698"/>
              <a:gd name="connsiteX566" fmla="*/ 1809483 w 5315711"/>
              <a:gd name="connsiteY566" fmla="*/ 774232 h 5099698"/>
              <a:gd name="connsiteX567" fmla="*/ 1793393 w 5315711"/>
              <a:gd name="connsiteY567" fmla="*/ 792270 h 5099698"/>
              <a:gd name="connsiteX568" fmla="*/ 1777061 w 5315711"/>
              <a:gd name="connsiteY568" fmla="*/ 810065 h 5099698"/>
              <a:gd name="connsiteX569" fmla="*/ 937038 w 5315711"/>
              <a:gd name="connsiteY569" fmla="*/ 1650088 h 5099698"/>
              <a:gd name="connsiteX570" fmla="*/ 919243 w 5315711"/>
              <a:gd name="connsiteY570" fmla="*/ 1666420 h 5099698"/>
              <a:gd name="connsiteX571" fmla="*/ 901448 w 5315711"/>
              <a:gd name="connsiteY571" fmla="*/ 1682266 h 5099698"/>
              <a:gd name="connsiteX572" fmla="*/ 882194 w 5315711"/>
              <a:gd name="connsiteY572" fmla="*/ 1697138 h 5099698"/>
              <a:gd name="connsiteX573" fmla="*/ 862694 w 5315711"/>
              <a:gd name="connsiteY573" fmla="*/ 1710792 h 5099698"/>
              <a:gd name="connsiteX574" fmla="*/ 842709 w 5315711"/>
              <a:gd name="connsiteY574" fmla="*/ 1722983 h 5099698"/>
              <a:gd name="connsiteX575" fmla="*/ 822235 w 5315711"/>
              <a:gd name="connsiteY575" fmla="*/ 1734200 h 5099698"/>
              <a:gd name="connsiteX576" fmla="*/ 801520 w 5315711"/>
              <a:gd name="connsiteY576" fmla="*/ 1744685 h 5099698"/>
              <a:gd name="connsiteX577" fmla="*/ 780072 w 5315711"/>
              <a:gd name="connsiteY577" fmla="*/ 1753954 h 5099698"/>
              <a:gd name="connsiteX578" fmla="*/ 758383 w 5315711"/>
              <a:gd name="connsiteY578" fmla="*/ 1762003 h 5099698"/>
              <a:gd name="connsiteX579" fmla="*/ 736450 w 5315711"/>
              <a:gd name="connsiteY579" fmla="*/ 1768835 h 5099698"/>
              <a:gd name="connsiteX580" fmla="*/ 714517 w 5315711"/>
              <a:gd name="connsiteY580" fmla="*/ 1775179 h 5099698"/>
              <a:gd name="connsiteX581" fmla="*/ 691854 w 5315711"/>
              <a:gd name="connsiteY581" fmla="*/ 1779818 h 5099698"/>
              <a:gd name="connsiteX582" fmla="*/ 669435 w 5315711"/>
              <a:gd name="connsiteY582" fmla="*/ 1783726 h 5099698"/>
              <a:gd name="connsiteX583" fmla="*/ 646773 w 5315711"/>
              <a:gd name="connsiteY583" fmla="*/ 1786415 h 5099698"/>
              <a:gd name="connsiteX584" fmla="*/ 623867 w 5315711"/>
              <a:gd name="connsiteY584" fmla="*/ 1787888 h 5099698"/>
              <a:gd name="connsiteX585" fmla="*/ 600962 w 5315711"/>
              <a:gd name="connsiteY585" fmla="*/ 1788383 h 5099698"/>
              <a:gd name="connsiteX586" fmla="*/ 578058 w 5315711"/>
              <a:gd name="connsiteY586" fmla="*/ 1787905 h 5099698"/>
              <a:gd name="connsiteX587" fmla="*/ 555153 w 5315711"/>
              <a:gd name="connsiteY587" fmla="*/ 1786454 h 5099698"/>
              <a:gd name="connsiteX588" fmla="*/ 532980 w 5315711"/>
              <a:gd name="connsiteY588" fmla="*/ 1783782 h 5099698"/>
              <a:gd name="connsiteX589" fmla="*/ 510077 w 5315711"/>
              <a:gd name="connsiteY589" fmla="*/ 1779892 h 5099698"/>
              <a:gd name="connsiteX590" fmla="*/ 487661 w 5315711"/>
              <a:gd name="connsiteY590" fmla="*/ 1775027 h 5099698"/>
              <a:gd name="connsiteX591" fmla="*/ 465489 w 5315711"/>
              <a:gd name="connsiteY591" fmla="*/ 1768946 h 5099698"/>
              <a:gd name="connsiteX592" fmla="*/ 443807 w 5315711"/>
              <a:gd name="connsiteY592" fmla="*/ 1761887 h 5099698"/>
              <a:gd name="connsiteX593" fmla="*/ 422366 w 5315711"/>
              <a:gd name="connsiteY593" fmla="*/ 1754098 h 5099698"/>
              <a:gd name="connsiteX594" fmla="*/ 400926 w 5315711"/>
              <a:gd name="connsiteY594" fmla="*/ 1744847 h 5099698"/>
              <a:gd name="connsiteX595" fmla="*/ 379975 w 5315711"/>
              <a:gd name="connsiteY595" fmla="*/ 1734621 h 5099698"/>
              <a:gd name="connsiteX596" fmla="*/ 359512 w 5315711"/>
              <a:gd name="connsiteY596" fmla="*/ 1723421 h 5099698"/>
              <a:gd name="connsiteX597" fmla="*/ 339536 w 5315711"/>
              <a:gd name="connsiteY597" fmla="*/ 1710758 h 5099698"/>
              <a:gd name="connsiteX598" fmla="*/ 320048 w 5315711"/>
              <a:gd name="connsiteY598" fmla="*/ 1697121 h 5099698"/>
              <a:gd name="connsiteX599" fmla="*/ 301291 w 5315711"/>
              <a:gd name="connsiteY599" fmla="*/ 1682752 h 5099698"/>
              <a:gd name="connsiteX600" fmla="*/ 282778 w 5315711"/>
              <a:gd name="connsiteY600" fmla="*/ 1666677 h 5099698"/>
              <a:gd name="connsiteX601" fmla="*/ 264998 w 5315711"/>
              <a:gd name="connsiteY601" fmla="*/ 1650358 h 5099698"/>
              <a:gd name="connsiteX602" fmla="*/ 248678 w 5315711"/>
              <a:gd name="connsiteY602" fmla="*/ 1632578 h 5099698"/>
              <a:gd name="connsiteX603" fmla="*/ 232604 w 5315711"/>
              <a:gd name="connsiteY603" fmla="*/ 1614065 h 5099698"/>
              <a:gd name="connsiteX604" fmla="*/ 218235 w 5315711"/>
              <a:gd name="connsiteY604" fmla="*/ 1595308 h 5099698"/>
              <a:gd name="connsiteX605" fmla="*/ 204597 w 5315711"/>
              <a:gd name="connsiteY605" fmla="*/ 1575820 h 5099698"/>
              <a:gd name="connsiteX606" fmla="*/ 191934 w 5315711"/>
              <a:gd name="connsiteY606" fmla="*/ 1555844 h 5099698"/>
              <a:gd name="connsiteX607" fmla="*/ 180978 w 5315711"/>
              <a:gd name="connsiteY607" fmla="*/ 1535624 h 5099698"/>
              <a:gd name="connsiteX608" fmla="*/ 170508 w 5315711"/>
              <a:gd name="connsiteY608" fmla="*/ 1514430 h 5099698"/>
              <a:gd name="connsiteX609" fmla="*/ 161258 w 5315711"/>
              <a:gd name="connsiteY609" fmla="*/ 1492990 h 5099698"/>
              <a:gd name="connsiteX610" fmla="*/ 153469 w 5315711"/>
              <a:gd name="connsiteY610" fmla="*/ 1471550 h 5099698"/>
              <a:gd name="connsiteX611" fmla="*/ 146411 w 5315711"/>
              <a:gd name="connsiteY611" fmla="*/ 1449867 h 5099698"/>
              <a:gd name="connsiteX612" fmla="*/ 140329 w 5315711"/>
              <a:gd name="connsiteY612" fmla="*/ 1427694 h 5099698"/>
              <a:gd name="connsiteX613" fmla="*/ 135464 w 5315711"/>
              <a:gd name="connsiteY613" fmla="*/ 1405279 h 5099698"/>
              <a:gd name="connsiteX614" fmla="*/ 131574 w 5315711"/>
              <a:gd name="connsiteY614" fmla="*/ 1382377 h 5099698"/>
              <a:gd name="connsiteX615" fmla="*/ 128903 w 5315711"/>
              <a:gd name="connsiteY615" fmla="*/ 1360203 h 5099698"/>
              <a:gd name="connsiteX616" fmla="*/ 127451 w 5315711"/>
              <a:gd name="connsiteY616" fmla="*/ 1337298 h 5099698"/>
              <a:gd name="connsiteX617" fmla="*/ 126973 w 5315711"/>
              <a:gd name="connsiteY617" fmla="*/ 1314393 h 5099698"/>
              <a:gd name="connsiteX618" fmla="*/ 127469 w 5315711"/>
              <a:gd name="connsiteY618" fmla="*/ 1291489 h 5099698"/>
              <a:gd name="connsiteX619" fmla="*/ 128940 w 5315711"/>
              <a:gd name="connsiteY619" fmla="*/ 1268583 h 5099698"/>
              <a:gd name="connsiteX620" fmla="*/ 131630 w 5315711"/>
              <a:gd name="connsiteY620" fmla="*/ 1245921 h 5099698"/>
              <a:gd name="connsiteX621" fmla="*/ 135538 w 5315711"/>
              <a:gd name="connsiteY621" fmla="*/ 1223502 h 5099698"/>
              <a:gd name="connsiteX622" fmla="*/ 140176 w 5315711"/>
              <a:gd name="connsiteY622" fmla="*/ 1200838 h 5099698"/>
              <a:gd name="connsiteX623" fmla="*/ 146520 w 5315711"/>
              <a:gd name="connsiteY623" fmla="*/ 1178906 h 5099698"/>
              <a:gd name="connsiteX624" fmla="*/ 153352 w 5315711"/>
              <a:gd name="connsiteY624" fmla="*/ 1156972 h 5099698"/>
              <a:gd name="connsiteX625" fmla="*/ 161402 w 5315711"/>
              <a:gd name="connsiteY625" fmla="*/ 1135284 h 5099698"/>
              <a:gd name="connsiteX626" fmla="*/ 170670 w 5315711"/>
              <a:gd name="connsiteY626" fmla="*/ 1113836 h 5099698"/>
              <a:gd name="connsiteX627" fmla="*/ 181156 w 5315711"/>
              <a:gd name="connsiteY627" fmla="*/ 1093121 h 5099698"/>
              <a:gd name="connsiteX628" fmla="*/ 192374 w 5315711"/>
              <a:gd name="connsiteY628" fmla="*/ 1072648 h 5099698"/>
              <a:gd name="connsiteX629" fmla="*/ 204564 w 5315711"/>
              <a:gd name="connsiteY629" fmla="*/ 1052662 h 5099698"/>
              <a:gd name="connsiteX630" fmla="*/ 218218 w 5315711"/>
              <a:gd name="connsiteY630" fmla="*/ 1033163 h 5099698"/>
              <a:gd name="connsiteX631" fmla="*/ 233089 w 5315711"/>
              <a:gd name="connsiteY631" fmla="*/ 1013907 h 5099698"/>
              <a:gd name="connsiteX632" fmla="*/ 248936 w 5315711"/>
              <a:gd name="connsiteY632" fmla="*/ 996112 h 5099698"/>
              <a:gd name="connsiteX633" fmla="*/ 265269 w 5315711"/>
              <a:gd name="connsiteY633" fmla="*/ 978319 h 5099698"/>
              <a:gd name="connsiteX634" fmla="*/ 1105292 w 5315711"/>
              <a:gd name="connsiteY634" fmla="*/ 138296 h 5099698"/>
              <a:gd name="connsiteX635" fmla="*/ 1123086 w 5315711"/>
              <a:gd name="connsiteY635" fmla="*/ 121962 h 5099698"/>
              <a:gd name="connsiteX636" fmla="*/ 1141124 w 5315711"/>
              <a:gd name="connsiteY636" fmla="*/ 105872 h 5099698"/>
              <a:gd name="connsiteX637" fmla="*/ 1160380 w 5315711"/>
              <a:gd name="connsiteY637" fmla="*/ 91002 h 5099698"/>
              <a:gd name="connsiteX638" fmla="*/ 1179634 w 5315711"/>
              <a:gd name="connsiteY638" fmla="*/ 77592 h 5099698"/>
              <a:gd name="connsiteX639" fmla="*/ 1199864 w 5315711"/>
              <a:gd name="connsiteY639" fmla="*/ 65157 h 5099698"/>
              <a:gd name="connsiteX640" fmla="*/ 1220094 w 5315711"/>
              <a:gd name="connsiteY640" fmla="*/ 54183 h 5099698"/>
              <a:gd name="connsiteX641" fmla="*/ 1241053 w 5315711"/>
              <a:gd name="connsiteY641" fmla="*/ 43453 h 5099698"/>
              <a:gd name="connsiteX642" fmla="*/ 1262500 w 5315711"/>
              <a:gd name="connsiteY642" fmla="*/ 34186 h 5099698"/>
              <a:gd name="connsiteX643" fmla="*/ 1283946 w 5315711"/>
              <a:gd name="connsiteY643" fmla="*/ 26378 h 5099698"/>
              <a:gd name="connsiteX644" fmla="*/ 1306123 w 5315711"/>
              <a:gd name="connsiteY644" fmla="*/ 19304 h 5099698"/>
              <a:gd name="connsiteX645" fmla="*/ 1327812 w 5315711"/>
              <a:gd name="connsiteY645" fmla="*/ 13202 h 5099698"/>
              <a:gd name="connsiteX646" fmla="*/ 1350475 w 5315711"/>
              <a:gd name="connsiteY646" fmla="*/ 8564 h 5099698"/>
              <a:gd name="connsiteX647" fmla="*/ 1373138 w 5315711"/>
              <a:gd name="connsiteY647" fmla="*/ 4414 h 5099698"/>
              <a:gd name="connsiteX648" fmla="*/ 1395799 w 5315711"/>
              <a:gd name="connsiteY648" fmla="*/ 1724 h 5099698"/>
              <a:gd name="connsiteX649" fmla="*/ 1418462 w 5315711"/>
              <a:gd name="connsiteY649" fmla="*/ 496 h 5099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</a:cxnLst>
            <a:rect l="l" t="t" r="r" b="b"/>
            <a:pathLst>
              <a:path w="5315711" h="5099698">
                <a:moveTo>
                  <a:pt x="2435588" y="3783183"/>
                </a:moveTo>
                <a:lnTo>
                  <a:pt x="2458497" y="3783658"/>
                </a:lnTo>
                <a:lnTo>
                  <a:pt x="2481161" y="3785350"/>
                </a:lnTo>
                <a:lnTo>
                  <a:pt x="2503337" y="3788018"/>
                </a:lnTo>
                <a:lnTo>
                  <a:pt x="2526244" y="3791904"/>
                </a:lnTo>
                <a:lnTo>
                  <a:pt x="2548664" y="3796765"/>
                </a:lnTo>
                <a:lnTo>
                  <a:pt x="2571082" y="3802601"/>
                </a:lnTo>
                <a:lnTo>
                  <a:pt x="2592767" y="3809657"/>
                </a:lnTo>
                <a:lnTo>
                  <a:pt x="2614211" y="3817442"/>
                </a:lnTo>
                <a:lnTo>
                  <a:pt x="2635651" y="3827178"/>
                </a:lnTo>
                <a:lnTo>
                  <a:pt x="2656605" y="3836914"/>
                </a:lnTo>
                <a:lnTo>
                  <a:pt x="2677070" y="3848113"/>
                </a:lnTo>
                <a:lnTo>
                  <a:pt x="2696803" y="3861019"/>
                </a:lnTo>
                <a:lnTo>
                  <a:pt x="2716293" y="3874655"/>
                </a:lnTo>
                <a:lnTo>
                  <a:pt x="2735050" y="3889024"/>
                </a:lnTo>
                <a:lnTo>
                  <a:pt x="2753807" y="3904854"/>
                </a:lnTo>
                <a:lnTo>
                  <a:pt x="2771345" y="3921416"/>
                </a:lnTo>
                <a:lnTo>
                  <a:pt x="2787907" y="3938954"/>
                </a:lnTo>
                <a:lnTo>
                  <a:pt x="2803737" y="3957711"/>
                </a:lnTo>
                <a:lnTo>
                  <a:pt x="2818106" y="3976468"/>
                </a:lnTo>
                <a:lnTo>
                  <a:pt x="2831742" y="3995957"/>
                </a:lnTo>
                <a:lnTo>
                  <a:pt x="2844647" y="4015691"/>
                </a:lnTo>
                <a:lnTo>
                  <a:pt x="2855603" y="4035912"/>
                </a:lnTo>
                <a:lnTo>
                  <a:pt x="2865826" y="4057353"/>
                </a:lnTo>
                <a:lnTo>
                  <a:pt x="2875319" y="4078550"/>
                </a:lnTo>
                <a:lnTo>
                  <a:pt x="2883104" y="4099994"/>
                </a:lnTo>
                <a:lnTo>
                  <a:pt x="2890160" y="4121679"/>
                </a:lnTo>
                <a:lnTo>
                  <a:pt x="2895996" y="4144097"/>
                </a:lnTo>
                <a:lnTo>
                  <a:pt x="2900857" y="4166517"/>
                </a:lnTo>
                <a:lnTo>
                  <a:pt x="2904743" y="4189424"/>
                </a:lnTo>
                <a:lnTo>
                  <a:pt x="2907411" y="4211600"/>
                </a:lnTo>
                <a:lnTo>
                  <a:pt x="2909103" y="4234264"/>
                </a:lnTo>
                <a:lnTo>
                  <a:pt x="2909578" y="4257173"/>
                </a:lnTo>
                <a:lnTo>
                  <a:pt x="2909076" y="4280083"/>
                </a:lnTo>
                <a:lnTo>
                  <a:pt x="2907601" y="4302992"/>
                </a:lnTo>
                <a:lnTo>
                  <a:pt x="2904663" y="4325903"/>
                </a:lnTo>
                <a:lnTo>
                  <a:pt x="2900994" y="4348083"/>
                </a:lnTo>
                <a:lnTo>
                  <a:pt x="2896350" y="4370751"/>
                </a:lnTo>
                <a:lnTo>
                  <a:pt x="2890001" y="4392690"/>
                </a:lnTo>
                <a:lnTo>
                  <a:pt x="2882921" y="4414871"/>
                </a:lnTo>
                <a:lnTo>
                  <a:pt x="2874865" y="4436566"/>
                </a:lnTo>
                <a:lnTo>
                  <a:pt x="2865835" y="4457774"/>
                </a:lnTo>
                <a:lnTo>
                  <a:pt x="2855343" y="4478498"/>
                </a:lnTo>
                <a:lnTo>
                  <a:pt x="2843876" y="4499220"/>
                </a:lnTo>
                <a:lnTo>
                  <a:pt x="2831679" y="4519211"/>
                </a:lnTo>
                <a:lnTo>
                  <a:pt x="2818020" y="4538716"/>
                </a:lnTo>
                <a:lnTo>
                  <a:pt x="2803385" y="4557734"/>
                </a:lnTo>
                <a:lnTo>
                  <a:pt x="2787535" y="4575535"/>
                </a:lnTo>
                <a:lnTo>
                  <a:pt x="2770951" y="4593579"/>
                </a:lnTo>
                <a:lnTo>
                  <a:pt x="2403459" y="4961071"/>
                </a:lnTo>
                <a:lnTo>
                  <a:pt x="2385658" y="4977411"/>
                </a:lnTo>
                <a:lnTo>
                  <a:pt x="2367369" y="4993750"/>
                </a:lnTo>
                <a:lnTo>
                  <a:pt x="2348596" y="5008140"/>
                </a:lnTo>
                <a:lnTo>
                  <a:pt x="2329091" y="5021800"/>
                </a:lnTo>
                <a:lnTo>
                  <a:pt x="2308855" y="5034241"/>
                </a:lnTo>
                <a:lnTo>
                  <a:pt x="2288377" y="5045464"/>
                </a:lnTo>
                <a:lnTo>
                  <a:pt x="2267654" y="5055956"/>
                </a:lnTo>
                <a:lnTo>
                  <a:pt x="2246202" y="5065229"/>
                </a:lnTo>
                <a:lnTo>
                  <a:pt x="2224751" y="5073041"/>
                </a:lnTo>
                <a:lnTo>
                  <a:pt x="2202813" y="5079878"/>
                </a:lnTo>
                <a:lnTo>
                  <a:pt x="2180875" y="5086226"/>
                </a:lnTo>
                <a:lnTo>
                  <a:pt x="2158206" y="5090870"/>
                </a:lnTo>
                <a:lnTo>
                  <a:pt x="2135538" y="5095028"/>
                </a:lnTo>
                <a:lnTo>
                  <a:pt x="2113115" y="5097478"/>
                </a:lnTo>
                <a:lnTo>
                  <a:pt x="2089962" y="5099197"/>
                </a:lnTo>
                <a:lnTo>
                  <a:pt x="2067053" y="5099698"/>
                </a:lnTo>
                <a:lnTo>
                  <a:pt x="2044387" y="5098980"/>
                </a:lnTo>
                <a:lnTo>
                  <a:pt x="2021480" y="5097531"/>
                </a:lnTo>
                <a:lnTo>
                  <a:pt x="1999059" y="5095107"/>
                </a:lnTo>
                <a:lnTo>
                  <a:pt x="1976397" y="5090977"/>
                </a:lnTo>
                <a:lnTo>
                  <a:pt x="1953732" y="5086361"/>
                </a:lnTo>
                <a:lnTo>
                  <a:pt x="1931803" y="5080036"/>
                </a:lnTo>
                <a:lnTo>
                  <a:pt x="1909629" y="5073469"/>
                </a:lnTo>
                <a:lnTo>
                  <a:pt x="1888187" y="5065683"/>
                </a:lnTo>
                <a:lnTo>
                  <a:pt x="1866988" y="5056191"/>
                </a:lnTo>
                <a:lnTo>
                  <a:pt x="1846036" y="5045479"/>
                </a:lnTo>
                <a:lnTo>
                  <a:pt x="1825814" y="5034524"/>
                </a:lnTo>
                <a:lnTo>
                  <a:pt x="1805593" y="5022106"/>
                </a:lnTo>
                <a:lnTo>
                  <a:pt x="1786104" y="5008470"/>
                </a:lnTo>
                <a:lnTo>
                  <a:pt x="1767346" y="4994101"/>
                </a:lnTo>
                <a:lnTo>
                  <a:pt x="1748834" y="4978028"/>
                </a:lnTo>
                <a:lnTo>
                  <a:pt x="1731295" y="4961465"/>
                </a:lnTo>
                <a:lnTo>
                  <a:pt x="1714734" y="4943927"/>
                </a:lnTo>
                <a:lnTo>
                  <a:pt x="1698660" y="4925415"/>
                </a:lnTo>
                <a:lnTo>
                  <a:pt x="1684291" y="4906657"/>
                </a:lnTo>
                <a:lnTo>
                  <a:pt x="1670654" y="4887168"/>
                </a:lnTo>
                <a:lnTo>
                  <a:pt x="1658236" y="4866947"/>
                </a:lnTo>
                <a:lnTo>
                  <a:pt x="1647038" y="4846481"/>
                </a:lnTo>
                <a:lnTo>
                  <a:pt x="1636813" y="4826016"/>
                </a:lnTo>
                <a:lnTo>
                  <a:pt x="1627078" y="4804574"/>
                </a:lnTo>
                <a:lnTo>
                  <a:pt x="1619292" y="4783132"/>
                </a:lnTo>
                <a:lnTo>
                  <a:pt x="1612725" y="4760958"/>
                </a:lnTo>
                <a:lnTo>
                  <a:pt x="1606401" y="4739029"/>
                </a:lnTo>
                <a:lnTo>
                  <a:pt x="1601784" y="4716364"/>
                </a:lnTo>
                <a:lnTo>
                  <a:pt x="1597654" y="4693702"/>
                </a:lnTo>
                <a:lnTo>
                  <a:pt x="1595230" y="4671281"/>
                </a:lnTo>
                <a:lnTo>
                  <a:pt x="1593781" y="4648374"/>
                </a:lnTo>
                <a:lnTo>
                  <a:pt x="1593063" y="4625708"/>
                </a:lnTo>
                <a:lnTo>
                  <a:pt x="1593564" y="4602799"/>
                </a:lnTo>
                <a:lnTo>
                  <a:pt x="1595283" y="4579646"/>
                </a:lnTo>
                <a:lnTo>
                  <a:pt x="1597734" y="4557223"/>
                </a:lnTo>
                <a:lnTo>
                  <a:pt x="1601890" y="4534554"/>
                </a:lnTo>
                <a:lnTo>
                  <a:pt x="1606535" y="4511886"/>
                </a:lnTo>
                <a:lnTo>
                  <a:pt x="1612883" y="4489948"/>
                </a:lnTo>
                <a:lnTo>
                  <a:pt x="1619721" y="4468010"/>
                </a:lnTo>
                <a:lnTo>
                  <a:pt x="1627532" y="4446558"/>
                </a:lnTo>
                <a:lnTo>
                  <a:pt x="1636805" y="4425107"/>
                </a:lnTo>
                <a:lnTo>
                  <a:pt x="1647297" y="4404384"/>
                </a:lnTo>
                <a:lnTo>
                  <a:pt x="1658520" y="4383906"/>
                </a:lnTo>
                <a:lnTo>
                  <a:pt x="1670961" y="4363671"/>
                </a:lnTo>
                <a:lnTo>
                  <a:pt x="1684621" y="4344165"/>
                </a:lnTo>
                <a:lnTo>
                  <a:pt x="1699010" y="4325391"/>
                </a:lnTo>
                <a:lnTo>
                  <a:pt x="1715350" y="4307103"/>
                </a:lnTo>
                <a:lnTo>
                  <a:pt x="1731690" y="4289302"/>
                </a:lnTo>
                <a:lnTo>
                  <a:pt x="2099182" y="3921810"/>
                </a:lnTo>
                <a:lnTo>
                  <a:pt x="2117226" y="3905226"/>
                </a:lnTo>
                <a:lnTo>
                  <a:pt x="2135026" y="3889375"/>
                </a:lnTo>
                <a:lnTo>
                  <a:pt x="2154045" y="3874741"/>
                </a:lnTo>
                <a:lnTo>
                  <a:pt x="2173550" y="3861082"/>
                </a:lnTo>
                <a:lnTo>
                  <a:pt x="2193541" y="3848885"/>
                </a:lnTo>
                <a:lnTo>
                  <a:pt x="2214263" y="3837418"/>
                </a:lnTo>
                <a:lnTo>
                  <a:pt x="2234987" y="3826926"/>
                </a:lnTo>
                <a:lnTo>
                  <a:pt x="2256194" y="3817896"/>
                </a:lnTo>
                <a:lnTo>
                  <a:pt x="2277890" y="3809841"/>
                </a:lnTo>
                <a:lnTo>
                  <a:pt x="2300071" y="3802760"/>
                </a:lnTo>
                <a:lnTo>
                  <a:pt x="2322010" y="3796411"/>
                </a:lnTo>
                <a:lnTo>
                  <a:pt x="2344677" y="3791767"/>
                </a:lnTo>
                <a:lnTo>
                  <a:pt x="2366858" y="3788098"/>
                </a:lnTo>
                <a:lnTo>
                  <a:pt x="2389769" y="3785160"/>
                </a:lnTo>
                <a:lnTo>
                  <a:pt x="2412678" y="3783685"/>
                </a:lnTo>
                <a:close/>
                <a:moveTo>
                  <a:pt x="4841721" y="1377050"/>
                </a:moveTo>
                <a:lnTo>
                  <a:pt x="4864615" y="1377540"/>
                </a:lnTo>
                <a:lnTo>
                  <a:pt x="4887020" y="1379490"/>
                </a:lnTo>
                <a:lnTo>
                  <a:pt x="4909427" y="1381928"/>
                </a:lnTo>
                <a:lnTo>
                  <a:pt x="4932322" y="1385827"/>
                </a:lnTo>
                <a:lnTo>
                  <a:pt x="4954728" y="1390701"/>
                </a:lnTo>
                <a:lnTo>
                  <a:pt x="4977134" y="1396549"/>
                </a:lnTo>
                <a:lnTo>
                  <a:pt x="4998810" y="1403613"/>
                </a:lnTo>
                <a:lnTo>
                  <a:pt x="5020244" y="1411409"/>
                </a:lnTo>
                <a:lnTo>
                  <a:pt x="5041676" y="1421153"/>
                </a:lnTo>
                <a:lnTo>
                  <a:pt x="5062622" y="1430897"/>
                </a:lnTo>
                <a:lnTo>
                  <a:pt x="5082837" y="1442346"/>
                </a:lnTo>
                <a:lnTo>
                  <a:pt x="5102810" y="1455012"/>
                </a:lnTo>
                <a:lnTo>
                  <a:pt x="5122295" y="1468653"/>
                </a:lnTo>
                <a:lnTo>
                  <a:pt x="5141049" y="1483026"/>
                </a:lnTo>
                <a:lnTo>
                  <a:pt x="5159804" y="1498857"/>
                </a:lnTo>
                <a:lnTo>
                  <a:pt x="5177098" y="1515663"/>
                </a:lnTo>
                <a:lnTo>
                  <a:pt x="5193904" y="1532957"/>
                </a:lnTo>
                <a:lnTo>
                  <a:pt x="5209735" y="1551712"/>
                </a:lnTo>
                <a:lnTo>
                  <a:pt x="5224108" y="1570466"/>
                </a:lnTo>
                <a:lnTo>
                  <a:pt x="5237748" y="1589951"/>
                </a:lnTo>
                <a:lnTo>
                  <a:pt x="5250415" y="1609923"/>
                </a:lnTo>
                <a:lnTo>
                  <a:pt x="5261620" y="1629895"/>
                </a:lnTo>
                <a:lnTo>
                  <a:pt x="5271851" y="1651328"/>
                </a:lnTo>
                <a:lnTo>
                  <a:pt x="5281352" y="1672517"/>
                </a:lnTo>
                <a:lnTo>
                  <a:pt x="5289148" y="1693951"/>
                </a:lnTo>
                <a:lnTo>
                  <a:pt x="5296213" y="1715627"/>
                </a:lnTo>
                <a:lnTo>
                  <a:pt x="5302060" y="1738033"/>
                </a:lnTo>
                <a:lnTo>
                  <a:pt x="5306934" y="1760441"/>
                </a:lnTo>
                <a:lnTo>
                  <a:pt x="5310833" y="1783334"/>
                </a:lnTo>
                <a:lnTo>
                  <a:pt x="5313271" y="1805741"/>
                </a:lnTo>
                <a:lnTo>
                  <a:pt x="5315221" y="1828146"/>
                </a:lnTo>
                <a:lnTo>
                  <a:pt x="5315711" y="1851040"/>
                </a:lnTo>
                <a:lnTo>
                  <a:pt x="5315226" y="1873933"/>
                </a:lnTo>
                <a:lnTo>
                  <a:pt x="5313768" y="1896826"/>
                </a:lnTo>
                <a:lnTo>
                  <a:pt x="5310848" y="1919718"/>
                </a:lnTo>
                <a:lnTo>
                  <a:pt x="5307197" y="1941881"/>
                </a:lnTo>
                <a:lnTo>
                  <a:pt x="5302328" y="1964773"/>
                </a:lnTo>
                <a:lnTo>
                  <a:pt x="5296242" y="1986450"/>
                </a:lnTo>
                <a:lnTo>
                  <a:pt x="5289425" y="2008367"/>
                </a:lnTo>
                <a:lnTo>
                  <a:pt x="5281147" y="2030284"/>
                </a:lnTo>
                <a:lnTo>
                  <a:pt x="5272139" y="2051472"/>
                </a:lnTo>
                <a:lnTo>
                  <a:pt x="5261668" y="2072173"/>
                </a:lnTo>
                <a:lnTo>
                  <a:pt x="5250223" y="2092873"/>
                </a:lnTo>
                <a:lnTo>
                  <a:pt x="5237805" y="2113085"/>
                </a:lnTo>
                <a:lnTo>
                  <a:pt x="5224411" y="2132325"/>
                </a:lnTo>
                <a:lnTo>
                  <a:pt x="5209801" y="2151319"/>
                </a:lnTo>
                <a:lnTo>
                  <a:pt x="5193973" y="2169097"/>
                </a:lnTo>
                <a:lnTo>
                  <a:pt x="5177170" y="2187360"/>
                </a:lnTo>
                <a:lnTo>
                  <a:pt x="3599901" y="3764629"/>
                </a:lnTo>
                <a:lnTo>
                  <a:pt x="3581881" y="3781188"/>
                </a:lnTo>
                <a:lnTo>
                  <a:pt x="3564103" y="3797017"/>
                </a:lnTo>
                <a:lnTo>
                  <a:pt x="3544865" y="3811872"/>
                </a:lnTo>
                <a:lnTo>
                  <a:pt x="3525626" y="3825264"/>
                </a:lnTo>
                <a:lnTo>
                  <a:pt x="3505414" y="3837683"/>
                </a:lnTo>
                <a:lnTo>
                  <a:pt x="3484956" y="3848884"/>
                </a:lnTo>
                <a:lnTo>
                  <a:pt x="3464256" y="3859353"/>
                </a:lnTo>
                <a:lnTo>
                  <a:pt x="3442825" y="3868605"/>
                </a:lnTo>
                <a:lnTo>
                  <a:pt x="3421150" y="3876642"/>
                </a:lnTo>
                <a:lnTo>
                  <a:pt x="3399233" y="3883458"/>
                </a:lnTo>
                <a:lnTo>
                  <a:pt x="3377314" y="3889787"/>
                </a:lnTo>
                <a:lnTo>
                  <a:pt x="3354665" y="3894412"/>
                </a:lnTo>
                <a:lnTo>
                  <a:pt x="3332259" y="3898307"/>
                </a:lnTo>
                <a:lnTo>
                  <a:pt x="3309610" y="3900983"/>
                </a:lnTo>
                <a:lnTo>
                  <a:pt x="3286717" y="3902442"/>
                </a:lnTo>
                <a:lnTo>
                  <a:pt x="3263824" y="3902927"/>
                </a:lnTo>
                <a:lnTo>
                  <a:pt x="3240930" y="3902437"/>
                </a:lnTo>
                <a:lnTo>
                  <a:pt x="3218038" y="3900974"/>
                </a:lnTo>
                <a:lnTo>
                  <a:pt x="3195874" y="3898292"/>
                </a:lnTo>
                <a:lnTo>
                  <a:pt x="3172981" y="3894393"/>
                </a:lnTo>
                <a:lnTo>
                  <a:pt x="3150574" y="3889519"/>
                </a:lnTo>
                <a:lnTo>
                  <a:pt x="3128410" y="3883429"/>
                </a:lnTo>
                <a:lnTo>
                  <a:pt x="3106735" y="3876363"/>
                </a:lnTo>
                <a:lnTo>
                  <a:pt x="3085302" y="3868568"/>
                </a:lnTo>
                <a:lnTo>
                  <a:pt x="3063869" y="3859311"/>
                </a:lnTo>
                <a:lnTo>
                  <a:pt x="3042679" y="3848836"/>
                </a:lnTo>
                <a:lnTo>
                  <a:pt x="3022707" y="3837630"/>
                </a:lnTo>
                <a:lnTo>
                  <a:pt x="3002492" y="3825207"/>
                </a:lnTo>
                <a:lnTo>
                  <a:pt x="2983007" y="3811567"/>
                </a:lnTo>
                <a:lnTo>
                  <a:pt x="2964252" y="3797195"/>
                </a:lnTo>
                <a:lnTo>
                  <a:pt x="2945741" y="3781120"/>
                </a:lnTo>
                <a:lnTo>
                  <a:pt x="2928204" y="3764557"/>
                </a:lnTo>
                <a:lnTo>
                  <a:pt x="2911641" y="3747020"/>
                </a:lnTo>
                <a:lnTo>
                  <a:pt x="2895566" y="3728509"/>
                </a:lnTo>
                <a:lnTo>
                  <a:pt x="2881194" y="3709754"/>
                </a:lnTo>
                <a:lnTo>
                  <a:pt x="2867553" y="3690269"/>
                </a:lnTo>
                <a:lnTo>
                  <a:pt x="2855130" y="3670053"/>
                </a:lnTo>
                <a:lnTo>
                  <a:pt x="2843681" y="3649838"/>
                </a:lnTo>
                <a:lnTo>
                  <a:pt x="2833693" y="3629136"/>
                </a:lnTo>
                <a:lnTo>
                  <a:pt x="2824193" y="3607459"/>
                </a:lnTo>
                <a:lnTo>
                  <a:pt x="2816398" y="3586026"/>
                </a:lnTo>
                <a:lnTo>
                  <a:pt x="2809332" y="3564351"/>
                </a:lnTo>
                <a:lnTo>
                  <a:pt x="2803242" y="3542187"/>
                </a:lnTo>
                <a:lnTo>
                  <a:pt x="2798368" y="3519780"/>
                </a:lnTo>
                <a:lnTo>
                  <a:pt x="2794469" y="3496887"/>
                </a:lnTo>
                <a:lnTo>
                  <a:pt x="2791787" y="3474723"/>
                </a:lnTo>
                <a:lnTo>
                  <a:pt x="2790324" y="3451831"/>
                </a:lnTo>
                <a:lnTo>
                  <a:pt x="2789834" y="3428937"/>
                </a:lnTo>
                <a:lnTo>
                  <a:pt x="2790319" y="3406044"/>
                </a:lnTo>
                <a:lnTo>
                  <a:pt x="2791778" y="3383151"/>
                </a:lnTo>
                <a:lnTo>
                  <a:pt x="2794454" y="3360502"/>
                </a:lnTo>
                <a:lnTo>
                  <a:pt x="2798349" y="3338096"/>
                </a:lnTo>
                <a:lnTo>
                  <a:pt x="2802974" y="3315447"/>
                </a:lnTo>
                <a:lnTo>
                  <a:pt x="2809303" y="3293528"/>
                </a:lnTo>
                <a:lnTo>
                  <a:pt x="2816120" y="3271611"/>
                </a:lnTo>
                <a:lnTo>
                  <a:pt x="2824155" y="3249935"/>
                </a:lnTo>
                <a:lnTo>
                  <a:pt x="2833408" y="3228505"/>
                </a:lnTo>
                <a:lnTo>
                  <a:pt x="2843877" y="3207805"/>
                </a:lnTo>
                <a:lnTo>
                  <a:pt x="2855078" y="3187348"/>
                </a:lnTo>
                <a:lnTo>
                  <a:pt x="2867497" y="3167135"/>
                </a:lnTo>
                <a:lnTo>
                  <a:pt x="2880889" y="3147896"/>
                </a:lnTo>
                <a:lnTo>
                  <a:pt x="2895743" y="3128658"/>
                </a:lnTo>
                <a:lnTo>
                  <a:pt x="2911573" y="3110880"/>
                </a:lnTo>
                <a:lnTo>
                  <a:pt x="2928132" y="3092860"/>
                </a:lnTo>
                <a:lnTo>
                  <a:pt x="4505402" y="1515591"/>
                </a:lnTo>
                <a:lnTo>
                  <a:pt x="4523664" y="1498788"/>
                </a:lnTo>
                <a:lnTo>
                  <a:pt x="4541442" y="1482960"/>
                </a:lnTo>
                <a:lnTo>
                  <a:pt x="4560436" y="1468350"/>
                </a:lnTo>
                <a:lnTo>
                  <a:pt x="4579676" y="1454956"/>
                </a:lnTo>
                <a:lnTo>
                  <a:pt x="4599888" y="1442538"/>
                </a:lnTo>
                <a:lnTo>
                  <a:pt x="4620588" y="1431094"/>
                </a:lnTo>
                <a:lnTo>
                  <a:pt x="4641289" y="1420623"/>
                </a:lnTo>
                <a:lnTo>
                  <a:pt x="4662476" y="1411614"/>
                </a:lnTo>
                <a:lnTo>
                  <a:pt x="4684396" y="1403337"/>
                </a:lnTo>
                <a:lnTo>
                  <a:pt x="4706312" y="1396520"/>
                </a:lnTo>
                <a:lnTo>
                  <a:pt x="4727988" y="1390433"/>
                </a:lnTo>
                <a:lnTo>
                  <a:pt x="4750880" y="1385564"/>
                </a:lnTo>
                <a:lnTo>
                  <a:pt x="4773043" y="1381914"/>
                </a:lnTo>
                <a:lnTo>
                  <a:pt x="4795935" y="1378994"/>
                </a:lnTo>
                <a:lnTo>
                  <a:pt x="4818828" y="1377535"/>
                </a:lnTo>
                <a:close/>
                <a:moveTo>
                  <a:pt x="2670254" y="362605"/>
                </a:moveTo>
                <a:lnTo>
                  <a:pt x="2693151" y="363092"/>
                </a:lnTo>
                <a:lnTo>
                  <a:pt x="2716292" y="364796"/>
                </a:lnTo>
                <a:lnTo>
                  <a:pt x="2738944" y="367474"/>
                </a:lnTo>
                <a:lnTo>
                  <a:pt x="2761353" y="371371"/>
                </a:lnTo>
                <a:lnTo>
                  <a:pt x="2784249" y="376242"/>
                </a:lnTo>
                <a:lnTo>
                  <a:pt x="2805929" y="382330"/>
                </a:lnTo>
                <a:lnTo>
                  <a:pt x="2828094" y="389392"/>
                </a:lnTo>
                <a:lnTo>
                  <a:pt x="2849528" y="397187"/>
                </a:lnTo>
                <a:lnTo>
                  <a:pt x="2870964" y="406442"/>
                </a:lnTo>
                <a:lnTo>
                  <a:pt x="2891667" y="416914"/>
                </a:lnTo>
                <a:lnTo>
                  <a:pt x="2912127" y="428118"/>
                </a:lnTo>
                <a:lnTo>
                  <a:pt x="2932345" y="440539"/>
                </a:lnTo>
                <a:lnTo>
                  <a:pt x="2951586" y="453936"/>
                </a:lnTo>
                <a:lnTo>
                  <a:pt x="2970586" y="468551"/>
                </a:lnTo>
                <a:lnTo>
                  <a:pt x="2988609" y="484626"/>
                </a:lnTo>
                <a:lnTo>
                  <a:pt x="3006634" y="501189"/>
                </a:lnTo>
                <a:lnTo>
                  <a:pt x="3022953" y="518970"/>
                </a:lnTo>
                <a:lnTo>
                  <a:pt x="3039272" y="537238"/>
                </a:lnTo>
                <a:lnTo>
                  <a:pt x="3053643" y="555993"/>
                </a:lnTo>
                <a:lnTo>
                  <a:pt x="3067283" y="575478"/>
                </a:lnTo>
                <a:lnTo>
                  <a:pt x="3079461" y="595452"/>
                </a:lnTo>
                <a:lnTo>
                  <a:pt x="3090908" y="616156"/>
                </a:lnTo>
                <a:lnTo>
                  <a:pt x="3101138" y="636616"/>
                </a:lnTo>
                <a:lnTo>
                  <a:pt x="3110393" y="658051"/>
                </a:lnTo>
                <a:lnTo>
                  <a:pt x="3118430" y="679729"/>
                </a:lnTo>
                <a:lnTo>
                  <a:pt x="3125250" y="701651"/>
                </a:lnTo>
                <a:lnTo>
                  <a:pt x="3131582" y="723575"/>
                </a:lnTo>
                <a:lnTo>
                  <a:pt x="3136208" y="746227"/>
                </a:lnTo>
                <a:lnTo>
                  <a:pt x="3140105" y="768636"/>
                </a:lnTo>
                <a:lnTo>
                  <a:pt x="3142784" y="791288"/>
                </a:lnTo>
                <a:lnTo>
                  <a:pt x="3144245" y="814186"/>
                </a:lnTo>
                <a:lnTo>
                  <a:pt x="3144730" y="837081"/>
                </a:lnTo>
                <a:lnTo>
                  <a:pt x="3144243" y="859979"/>
                </a:lnTo>
                <a:lnTo>
                  <a:pt x="3142780" y="882875"/>
                </a:lnTo>
                <a:lnTo>
                  <a:pt x="3140343" y="905285"/>
                </a:lnTo>
                <a:lnTo>
                  <a:pt x="3136201" y="927938"/>
                </a:lnTo>
                <a:lnTo>
                  <a:pt x="3131330" y="950348"/>
                </a:lnTo>
                <a:lnTo>
                  <a:pt x="3125238" y="972514"/>
                </a:lnTo>
                <a:lnTo>
                  <a:pt x="3118418" y="994437"/>
                </a:lnTo>
                <a:lnTo>
                  <a:pt x="3110378" y="1015629"/>
                </a:lnTo>
                <a:lnTo>
                  <a:pt x="3101365" y="1037307"/>
                </a:lnTo>
                <a:lnTo>
                  <a:pt x="3090646" y="1058257"/>
                </a:lnTo>
                <a:lnTo>
                  <a:pt x="3079684" y="1078473"/>
                </a:lnTo>
                <a:lnTo>
                  <a:pt x="3067260" y="1098691"/>
                </a:lnTo>
                <a:lnTo>
                  <a:pt x="3053376" y="1118422"/>
                </a:lnTo>
                <a:lnTo>
                  <a:pt x="3038761" y="1136936"/>
                </a:lnTo>
                <a:lnTo>
                  <a:pt x="3022926" y="1155204"/>
                </a:lnTo>
                <a:lnTo>
                  <a:pt x="3006606" y="1172987"/>
                </a:lnTo>
                <a:lnTo>
                  <a:pt x="810625" y="3368967"/>
                </a:lnTo>
                <a:lnTo>
                  <a:pt x="792843" y="3385287"/>
                </a:lnTo>
                <a:lnTo>
                  <a:pt x="774331" y="3401365"/>
                </a:lnTo>
                <a:lnTo>
                  <a:pt x="755817" y="3415981"/>
                </a:lnTo>
                <a:lnTo>
                  <a:pt x="736330" y="3429621"/>
                </a:lnTo>
                <a:lnTo>
                  <a:pt x="716112" y="3442045"/>
                </a:lnTo>
                <a:lnTo>
                  <a:pt x="695652" y="3453251"/>
                </a:lnTo>
                <a:lnTo>
                  <a:pt x="674946" y="3463726"/>
                </a:lnTo>
                <a:lnTo>
                  <a:pt x="653268" y="3472739"/>
                </a:lnTo>
                <a:lnTo>
                  <a:pt x="632076" y="3480778"/>
                </a:lnTo>
                <a:lnTo>
                  <a:pt x="610152" y="3487600"/>
                </a:lnTo>
                <a:lnTo>
                  <a:pt x="587987" y="3493691"/>
                </a:lnTo>
                <a:lnTo>
                  <a:pt x="565577" y="3498561"/>
                </a:lnTo>
                <a:lnTo>
                  <a:pt x="542924" y="3502704"/>
                </a:lnTo>
                <a:lnTo>
                  <a:pt x="520514" y="3505141"/>
                </a:lnTo>
                <a:lnTo>
                  <a:pt x="497374" y="3506847"/>
                </a:lnTo>
                <a:lnTo>
                  <a:pt x="474477" y="3507335"/>
                </a:lnTo>
                <a:lnTo>
                  <a:pt x="451824" y="3506606"/>
                </a:lnTo>
                <a:lnTo>
                  <a:pt x="428927" y="3505145"/>
                </a:lnTo>
                <a:lnTo>
                  <a:pt x="406274" y="3502467"/>
                </a:lnTo>
                <a:lnTo>
                  <a:pt x="383865" y="3498570"/>
                </a:lnTo>
                <a:lnTo>
                  <a:pt x="361213" y="3493943"/>
                </a:lnTo>
                <a:lnTo>
                  <a:pt x="339290" y="3487610"/>
                </a:lnTo>
                <a:lnTo>
                  <a:pt x="317124" y="3481035"/>
                </a:lnTo>
                <a:lnTo>
                  <a:pt x="295446" y="3472997"/>
                </a:lnTo>
                <a:lnTo>
                  <a:pt x="274254" y="3463500"/>
                </a:lnTo>
                <a:lnTo>
                  <a:pt x="253795" y="3453269"/>
                </a:lnTo>
                <a:lnTo>
                  <a:pt x="233091" y="3441822"/>
                </a:lnTo>
                <a:lnTo>
                  <a:pt x="213117" y="3429644"/>
                </a:lnTo>
                <a:lnTo>
                  <a:pt x="193632" y="3416004"/>
                </a:lnTo>
                <a:lnTo>
                  <a:pt x="174876" y="3401633"/>
                </a:lnTo>
                <a:lnTo>
                  <a:pt x="156365" y="3385559"/>
                </a:lnTo>
                <a:lnTo>
                  <a:pt x="138828" y="3368995"/>
                </a:lnTo>
                <a:lnTo>
                  <a:pt x="122021" y="3351215"/>
                </a:lnTo>
                <a:lnTo>
                  <a:pt x="106190" y="3332947"/>
                </a:lnTo>
                <a:lnTo>
                  <a:pt x="91575" y="3313947"/>
                </a:lnTo>
                <a:lnTo>
                  <a:pt x="78179" y="3294705"/>
                </a:lnTo>
                <a:lnTo>
                  <a:pt x="65757" y="3274488"/>
                </a:lnTo>
                <a:lnTo>
                  <a:pt x="54553" y="3254028"/>
                </a:lnTo>
                <a:lnTo>
                  <a:pt x="44081" y="3233326"/>
                </a:lnTo>
                <a:lnTo>
                  <a:pt x="34582" y="3212133"/>
                </a:lnTo>
                <a:lnTo>
                  <a:pt x="26788" y="3190698"/>
                </a:lnTo>
                <a:lnTo>
                  <a:pt x="19969" y="3168289"/>
                </a:lnTo>
                <a:lnTo>
                  <a:pt x="13881" y="3146611"/>
                </a:lnTo>
                <a:lnTo>
                  <a:pt x="9010" y="3123715"/>
                </a:lnTo>
                <a:lnTo>
                  <a:pt x="5113" y="3101305"/>
                </a:lnTo>
                <a:lnTo>
                  <a:pt x="2435" y="3078653"/>
                </a:lnTo>
                <a:lnTo>
                  <a:pt x="731" y="3055512"/>
                </a:lnTo>
                <a:lnTo>
                  <a:pt x="0" y="3032859"/>
                </a:lnTo>
                <a:lnTo>
                  <a:pt x="732" y="3010205"/>
                </a:lnTo>
                <a:lnTo>
                  <a:pt x="2682" y="2987308"/>
                </a:lnTo>
                <a:lnTo>
                  <a:pt x="5119" y="2964899"/>
                </a:lnTo>
                <a:lnTo>
                  <a:pt x="9018" y="2942002"/>
                </a:lnTo>
                <a:lnTo>
                  <a:pt x="13890" y="2919594"/>
                </a:lnTo>
                <a:lnTo>
                  <a:pt x="19979" y="2897427"/>
                </a:lnTo>
                <a:lnTo>
                  <a:pt x="27045" y="2875747"/>
                </a:lnTo>
                <a:lnTo>
                  <a:pt x="34841" y="2854311"/>
                </a:lnTo>
                <a:lnTo>
                  <a:pt x="44097" y="2832876"/>
                </a:lnTo>
                <a:lnTo>
                  <a:pt x="54329" y="2811927"/>
                </a:lnTo>
                <a:lnTo>
                  <a:pt x="65777" y="2791711"/>
                </a:lnTo>
                <a:lnTo>
                  <a:pt x="78201" y="2771493"/>
                </a:lnTo>
                <a:lnTo>
                  <a:pt x="91842" y="2752006"/>
                </a:lnTo>
                <a:lnTo>
                  <a:pt x="106215" y="2733249"/>
                </a:lnTo>
                <a:lnTo>
                  <a:pt x="122292" y="2714736"/>
                </a:lnTo>
                <a:lnTo>
                  <a:pt x="138856" y="2697198"/>
                </a:lnTo>
                <a:lnTo>
                  <a:pt x="2334836" y="501218"/>
                </a:lnTo>
                <a:lnTo>
                  <a:pt x="2352376" y="484653"/>
                </a:lnTo>
                <a:lnTo>
                  <a:pt x="2370644" y="468819"/>
                </a:lnTo>
                <a:lnTo>
                  <a:pt x="2389401" y="454447"/>
                </a:lnTo>
                <a:lnTo>
                  <a:pt x="2409131" y="440563"/>
                </a:lnTo>
                <a:lnTo>
                  <a:pt x="2429350" y="428138"/>
                </a:lnTo>
                <a:lnTo>
                  <a:pt x="2449323" y="416933"/>
                </a:lnTo>
                <a:lnTo>
                  <a:pt x="2470515" y="406457"/>
                </a:lnTo>
                <a:lnTo>
                  <a:pt x="2491951" y="397201"/>
                </a:lnTo>
                <a:lnTo>
                  <a:pt x="2513387" y="389406"/>
                </a:lnTo>
                <a:lnTo>
                  <a:pt x="2535066" y="382341"/>
                </a:lnTo>
                <a:lnTo>
                  <a:pt x="2557233" y="376251"/>
                </a:lnTo>
                <a:lnTo>
                  <a:pt x="2579641" y="371379"/>
                </a:lnTo>
                <a:lnTo>
                  <a:pt x="2602538" y="367480"/>
                </a:lnTo>
                <a:lnTo>
                  <a:pt x="2624948" y="365042"/>
                </a:lnTo>
                <a:lnTo>
                  <a:pt x="2647600" y="363337"/>
                </a:lnTo>
                <a:close/>
                <a:moveTo>
                  <a:pt x="4302212" y="323604"/>
                </a:moveTo>
                <a:lnTo>
                  <a:pt x="4325105" y="324094"/>
                </a:lnTo>
                <a:lnTo>
                  <a:pt x="4347999" y="325557"/>
                </a:lnTo>
                <a:lnTo>
                  <a:pt x="4370892" y="328483"/>
                </a:lnTo>
                <a:lnTo>
                  <a:pt x="4393055" y="332138"/>
                </a:lnTo>
                <a:lnTo>
                  <a:pt x="4415706" y="336768"/>
                </a:lnTo>
                <a:lnTo>
                  <a:pt x="4437624" y="343104"/>
                </a:lnTo>
                <a:lnTo>
                  <a:pt x="4459544" y="349925"/>
                </a:lnTo>
                <a:lnTo>
                  <a:pt x="4481464" y="358207"/>
                </a:lnTo>
                <a:lnTo>
                  <a:pt x="4502654" y="367221"/>
                </a:lnTo>
                <a:lnTo>
                  <a:pt x="4523355" y="377695"/>
                </a:lnTo>
                <a:lnTo>
                  <a:pt x="4544059" y="389145"/>
                </a:lnTo>
                <a:lnTo>
                  <a:pt x="4564030" y="401324"/>
                </a:lnTo>
                <a:lnTo>
                  <a:pt x="4583515" y="414965"/>
                </a:lnTo>
                <a:lnTo>
                  <a:pt x="4602514" y="429579"/>
                </a:lnTo>
                <a:lnTo>
                  <a:pt x="4620293" y="445411"/>
                </a:lnTo>
                <a:lnTo>
                  <a:pt x="4638561" y="462219"/>
                </a:lnTo>
                <a:lnTo>
                  <a:pt x="4654881" y="479999"/>
                </a:lnTo>
                <a:lnTo>
                  <a:pt x="4670714" y="497780"/>
                </a:lnTo>
                <a:lnTo>
                  <a:pt x="4685328" y="516777"/>
                </a:lnTo>
                <a:lnTo>
                  <a:pt x="4698968" y="536263"/>
                </a:lnTo>
                <a:lnTo>
                  <a:pt x="4711148" y="556235"/>
                </a:lnTo>
                <a:lnTo>
                  <a:pt x="4722597" y="576937"/>
                </a:lnTo>
                <a:lnTo>
                  <a:pt x="4733072" y="597639"/>
                </a:lnTo>
                <a:lnTo>
                  <a:pt x="4742085" y="618829"/>
                </a:lnTo>
                <a:lnTo>
                  <a:pt x="4750368" y="640749"/>
                </a:lnTo>
                <a:lnTo>
                  <a:pt x="4757189" y="662669"/>
                </a:lnTo>
                <a:lnTo>
                  <a:pt x="4763524" y="684587"/>
                </a:lnTo>
                <a:lnTo>
                  <a:pt x="4768154" y="707238"/>
                </a:lnTo>
                <a:lnTo>
                  <a:pt x="4771809" y="729401"/>
                </a:lnTo>
                <a:lnTo>
                  <a:pt x="4774735" y="752294"/>
                </a:lnTo>
                <a:lnTo>
                  <a:pt x="4776198" y="775187"/>
                </a:lnTo>
                <a:lnTo>
                  <a:pt x="4776688" y="798081"/>
                </a:lnTo>
                <a:lnTo>
                  <a:pt x="4776204" y="820974"/>
                </a:lnTo>
                <a:lnTo>
                  <a:pt x="4774502" y="843623"/>
                </a:lnTo>
                <a:lnTo>
                  <a:pt x="4772069" y="866029"/>
                </a:lnTo>
                <a:lnTo>
                  <a:pt x="4768175" y="888921"/>
                </a:lnTo>
                <a:lnTo>
                  <a:pt x="4763063" y="911084"/>
                </a:lnTo>
                <a:lnTo>
                  <a:pt x="4757220" y="933489"/>
                </a:lnTo>
                <a:lnTo>
                  <a:pt x="4750160" y="955164"/>
                </a:lnTo>
                <a:lnTo>
                  <a:pt x="4742368" y="976594"/>
                </a:lnTo>
                <a:lnTo>
                  <a:pt x="4732873" y="997782"/>
                </a:lnTo>
                <a:lnTo>
                  <a:pt x="4722646" y="1019212"/>
                </a:lnTo>
                <a:lnTo>
                  <a:pt x="4711689" y="1039426"/>
                </a:lnTo>
                <a:lnTo>
                  <a:pt x="4698785" y="1059150"/>
                </a:lnTo>
                <a:lnTo>
                  <a:pt x="4684905" y="1078876"/>
                </a:lnTo>
                <a:lnTo>
                  <a:pt x="4670538" y="1097628"/>
                </a:lnTo>
                <a:lnTo>
                  <a:pt x="4654953" y="1116135"/>
                </a:lnTo>
                <a:lnTo>
                  <a:pt x="4638394" y="1133668"/>
                </a:lnTo>
                <a:lnTo>
                  <a:pt x="975907" y="4796155"/>
                </a:lnTo>
                <a:lnTo>
                  <a:pt x="958373" y="4812714"/>
                </a:lnTo>
                <a:lnTo>
                  <a:pt x="939867" y="4828299"/>
                </a:lnTo>
                <a:lnTo>
                  <a:pt x="921115" y="4842665"/>
                </a:lnTo>
                <a:lnTo>
                  <a:pt x="901390" y="4856544"/>
                </a:lnTo>
                <a:lnTo>
                  <a:pt x="881663" y="4869451"/>
                </a:lnTo>
                <a:lnTo>
                  <a:pt x="861451" y="4880408"/>
                </a:lnTo>
                <a:lnTo>
                  <a:pt x="840020" y="4890635"/>
                </a:lnTo>
                <a:lnTo>
                  <a:pt x="818832" y="4900131"/>
                </a:lnTo>
                <a:lnTo>
                  <a:pt x="797402" y="4907922"/>
                </a:lnTo>
                <a:lnTo>
                  <a:pt x="775727" y="4914982"/>
                </a:lnTo>
                <a:lnTo>
                  <a:pt x="753323" y="4920825"/>
                </a:lnTo>
                <a:lnTo>
                  <a:pt x="731160" y="4925936"/>
                </a:lnTo>
                <a:lnTo>
                  <a:pt x="708267" y="4929831"/>
                </a:lnTo>
                <a:lnTo>
                  <a:pt x="685861" y="4932264"/>
                </a:lnTo>
                <a:lnTo>
                  <a:pt x="663212" y="4933966"/>
                </a:lnTo>
                <a:lnTo>
                  <a:pt x="640319" y="4934450"/>
                </a:lnTo>
                <a:lnTo>
                  <a:pt x="617425" y="4933960"/>
                </a:lnTo>
                <a:lnTo>
                  <a:pt x="594533" y="4932496"/>
                </a:lnTo>
                <a:lnTo>
                  <a:pt x="571639" y="4929572"/>
                </a:lnTo>
                <a:lnTo>
                  <a:pt x="549477" y="4925916"/>
                </a:lnTo>
                <a:lnTo>
                  <a:pt x="526825" y="4921286"/>
                </a:lnTo>
                <a:lnTo>
                  <a:pt x="504907" y="4914951"/>
                </a:lnTo>
                <a:lnTo>
                  <a:pt x="482987" y="4908130"/>
                </a:lnTo>
                <a:lnTo>
                  <a:pt x="461068" y="4899847"/>
                </a:lnTo>
                <a:lnTo>
                  <a:pt x="439878" y="4890833"/>
                </a:lnTo>
                <a:lnTo>
                  <a:pt x="419175" y="4880358"/>
                </a:lnTo>
                <a:lnTo>
                  <a:pt x="398473" y="4868910"/>
                </a:lnTo>
                <a:lnTo>
                  <a:pt x="378501" y="4856730"/>
                </a:lnTo>
                <a:lnTo>
                  <a:pt x="359016" y="4843090"/>
                </a:lnTo>
                <a:lnTo>
                  <a:pt x="340018" y="4828476"/>
                </a:lnTo>
                <a:lnTo>
                  <a:pt x="322237" y="4812643"/>
                </a:lnTo>
                <a:lnTo>
                  <a:pt x="304457" y="4796323"/>
                </a:lnTo>
                <a:lnTo>
                  <a:pt x="287649" y="4778056"/>
                </a:lnTo>
                <a:lnTo>
                  <a:pt x="271818" y="4760275"/>
                </a:lnTo>
                <a:lnTo>
                  <a:pt x="257203" y="4741277"/>
                </a:lnTo>
                <a:lnTo>
                  <a:pt x="243562" y="4721791"/>
                </a:lnTo>
                <a:lnTo>
                  <a:pt x="231383" y="4701820"/>
                </a:lnTo>
                <a:lnTo>
                  <a:pt x="219934" y="4681117"/>
                </a:lnTo>
                <a:lnTo>
                  <a:pt x="209459" y="4660415"/>
                </a:lnTo>
                <a:lnTo>
                  <a:pt x="200446" y="4639225"/>
                </a:lnTo>
                <a:lnTo>
                  <a:pt x="192163" y="4617306"/>
                </a:lnTo>
                <a:lnTo>
                  <a:pt x="185342" y="4595386"/>
                </a:lnTo>
                <a:lnTo>
                  <a:pt x="179006" y="4573467"/>
                </a:lnTo>
                <a:lnTo>
                  <a:pt x="174377" y="4550816"/>
                </a:lnTo>
                <a:lnTo>
                  <a:pt x="170721" y="4528654"/>
                </a:lnTo>
                <a:lnTo>
                  <a:pt x="167797" y="4505759"/>
                </a:lnTo>
                <a:lnTo>
                  <a:pt x="166332" y="4482867"/>
                </a:lnTo>
                <a:lnTo>
                  <a:pt x="165843" y="4459974"/>
                </a:lnTo>
                <a:lnTo>
                  <a:pt x="166327" y="4437080"/>
                </a:lnTo>
                <a:lnTo>
                  <a:pt x="168029" y="4414432"/>
                </a:lnTo>
                <a:lnTo>
                  <a:pt x="170705" y="4392269"/>
                </a:lnTo>
                <a:lnTo>
                  <a:pt x="174600" y="4369376"/>
                </a:lnTo>
                <a:lnTo>
                  <a:pt x="179469" y="4346971"/>
                </a:lnTo>
                <a:lnTo>
                  <a:pt x="185311" y="4324565"/>
                </a:lnTo>
                <a:lnTo>
                  <a:pt x="192371" y="4302892"/>
                </a:lnTo>
                <a:lnTo>
                  <a:pt x="200162" y="4281460"/>
                </a:lnTo>
                <a:lnTo>
                  <a:pt x="209658" y="4260272"/>
                </a:lnTo>
                <a:lnTo>
                  <a:pt x="219884" y="4238841"/>
                </a:lnTo>
                <a:lnTo>
                  <a:pt x="231329" y="4219117"/>
                </a:lnTo>
                <a:lnTo>
                  <a:pt x="243748" y="4198903"/>
                </a:lnTo>
                <a:lnTo>
                  <a:pt x="257627" y="4179177"/>
                </a:lnTo>
                <a:lnTo>
                  <a:pt x="271995" y="4160427"/>
                </a:lnTo>
                <a:lnTo>
                  <a:pt x="287578" y="4141920"/>
                </a:lnTo>
                <a:lnTo>
                  <a:pt x="304138" y="4124386"/>
                </a:lnTo>
                <a:lnTo>
                  <a:pt x="3966625" y="461899"/>
                </a:lnTo>
                <a:lnTo>
                  <a:pt x="3984158" y="445340"/>
                </a:lnTo>
                <a:lnTo>
                  <a:pt x="4002666" y="429755"/>
                </a:lnTo>
                <a:lnTo>
                  <a:pt x="4021416" y="415388"/>
                </a:lnTo>
                <a:lnTo>
                  <a:pt x="4041144" y="401509"/>
                </a:lnTo>
                <a:lnTo>
                  <a:pt x="4061354" y="389091"/>
                </a:lnTo>
                <a:lnTo>
                  <a:pt x="4081080" y="377646"/>
                </a:lnTo>
                <a:lnTo>
                  <a:pt x="4102512" y="367420"/>
                </a:lnTo>
                <a:lnTo>
                  <a:pt x="4123698" y="357924"/>
                </a:lnTo>
                <a:lnTo>
                  <a:pt x="4145130" y="350134"/>
                </a:lnTo>
                <a:lnTo>
                  <a:pt x="4166804" y="343072"/>
                </a:lnTo>
                <a:lnTo>
                  <a:pt x="4189210" y="337230"/>
                </a:lnTo>
                <a:lnTo>
                  <a:pt x="4211615" y="332361"/>
                </a:lnTo>
                <a:lnTo>
                  <a:pt x="4234507" y="328467"/>
                </a:lnTo>
                <a:lnTo>
                  <a:pt x="4256671" y="325791"/>
                </a:lnTo>
                <a:lnTo>
                  <a:pt x="4279319" y="324088"/>
                </a:lnTo>
                <a:close/>
                <a:moveTo>
                  <a:pt x="1441367" y="0"/>
                </a:moveTo>
                <a:lnTo>
                  <a:pt x="1464271" y="478"/>
                </a:lnTo>
                <a:lnTo>
                  <a:pt x="1487176" y="1930"/>
                </a:lnTo>
                <a:lnTo>
                  <a:pt x="1509593" y="4358"/>
                </a:lnTo>
                <a:lnTo>
                  <a:pt x="1532496" y="8248"/>
                </a:lnTo>
                <a:lnTo>
                  <a:pt x="1554912" y="13112"/>
                </a:lnTo>
                <a:lnTo>
                  <a:pt x="1577083" y="19195"/>
                </a:lnTo>
                <a:lnTo>
                  <a:pt x="1598767" y="26253"/>
                </a:lnTo>
                <a:lnTo>
                  <a:pt x="1620207" y="34041"/>
                </a:lnTo>
                <a:lnTo>
                  <a:pt x="1641646" y="43292"/>
                </a:lnTo>
                <a:lnTo>
                  <a:pt x="1662597" y="54005"/>
                </a:lnTo>
                <a:lnTo>
                  <a:pt x="1682817" y="64962"/>
                </a:lnTo>
                <a:lnTo>
                  <a:pt x="1703036" y="77381"/>
                </a:lnTo>
                <a:lnTo>
                  <a:pt x="1722525" y="91019"/>
                </a:lnTo>
                <a:lnTo>
                  <a:pt x="1741282" y="105387"/>
                </a:lnTo>
                <a:lnTo>
                  <a:pt x="1759794" y="121462"/>
                </a:lnTo>
                <a:lnTo>
                  <a:pt x="1777332" y="138024"/>
                </a:lnTo>
                <a:lnTo>
                  <a:pt x="1793893" y="155562"/>
                </a:lnTo>
                <a:lnTo>
                  <a:pt x="1809969" y="174074"/>
                </a:lnTo>
                <a:lnTo>
                  <a:pt x="1824338" y="192831"/>
                </a:lnTo>
                <a:lnTo>
                  <a:pt x="1837974" y="212320"/>
                </a:lnTo>
                <a:lnTo>
                  <a:pt x="1850394" y="232539"/>
                </a:lnTo>
                <a:lnTo>
                  <a:pt x="1861594" y="253002"/>
                </a:lnTo>
                <a:lnTo>
                  <a:pt x="1872064" y="273710"/>
                </a:lnTo>
                <a:lnTo>
                  <a:pt x="1881314" y="295149"/>
                </a:lnTo>
                <a:lnTo>
                  <a:pt x="1889104" y="316590"/>
                </a:lnTo>
                <a:lnTo>
                  <a:pt x="1896162" y="338273"/>
                </a:lnTo>
                <a:lnTo>
                  <a:pt x="1902244" y="360444"/>
                </a:lnTo>
                <a:lnTo>
                  <a:pt x="1907109" y="382861"/>
                </a:lnTo>
                <a:lnTo>
                  <a:pt x="1910999" y="405763"/>
                </a:lnTo>
                <a:lnTo>
                  <a:pt x="1913426" y="428181"/>
                </a:lnTo>
                <a:lnTo>
                  <a:pt x="1914878" y="451084"/>
                </a:lnTo>
                <a:lnTo>
                  <a:pt x="1915356" y="473989"/>
                </a:lnTo>
                <a:lnTo>
                  <a:pt x="1914860" y="496894"/>
                </a:lnTo>
                <a:lnTo>
                  <a:pt x="1913632" y="519556"/>
                </a:lnTo>
                <a:lnTo>
                  <a:pt x="1910943" y="542219"/>
                </a:lnTo>
                <a:lnTo>
                  <a:pt x="1906792" y="564881"/>
                </a:lnTo>
                <a:lnTo>
                  <a:pt x="1902153" y="587543"/>
                </a:lnTo>
                <a:lnTo>
                  <a:pt x="1896052" y="609233"/>
                </a:lnTo>
                <a:lnTo>
                  <a:pt x="1888977" y="631410"/>
                </a:lnTo>
                <a:lnTo>
                  <a:pt x="1881170" y="652856"/>
                </a:lnTo>
                <a:lnTo>
                  <a:pt x="1871903" y="674303"/>
                </a:lnTo>
                <a:lnTo>
                  <a:pt x="1861173" y="695263"/>
                </a:lnTo>
                <a:lnTo>
                  <a:pt x="1850200" y="715492"/>
                </a:lnTo>
                <a:lnTo>
                  <a:pt x="1837764" y="735722"/>
                </a:lnTo>
                <a:lnTo>
                  <a:pt x="1824355" y="754977"/>
                </a:lnTo>
                <a:lnTo>
                  <a:pt x="1809483" y="774232"/>
                </a:lnTo>
                <a:lnTo>
                  <a:pt x="1793393" y="792270"/>
                </a:lnTo>
                <a:lnTo>
                  <a:pt x="1777061" y="810065"/>
                </a:lnTo>
                <a:lnTo>
                  <a:pt x="937038" y="1650088"/>
                </a:lnTo>
                <a:lnTo>
                  <a:pt x="919243" y="1666420"/>
                </a:lnTo>
                <a:lnTo>
                  <a:pt x="901448" y="1682266"/>
                </a:lnTo>
                <a:lnTo>
                  <a:pt x="882194" y="1697138"/>
                </a:lnTo>
                <a:lnTo>
                  <a:pt x="862694" y="1710792"/>
                </a:lnTo>
                <a:lnTo>
                  <a:pt x="842709" y="1722983"/>
                </a:lnTo>
                <a:lnTo>
                  <a:pt x="822235" y="1734200"/>
                </a:lnTo>
                <a:lnTo>
                  <a:pt x="801520" y="1744685"/>
                </a:lnTo>
                <a:lnTo>
                  <a:pt x="780072" y="1753954"/>
                </a:lnTo>
                <a:lnTo>
                  <a:pt x="758383" y="1762003"/>
                </a:lnTo>
                <a:lnTo>
                  <a:pt x="736450" y="1768835"/>
                </a:lnTo>
                <a:lnTo>
                  <a:pt x="714517" y="1775179"/>
                </a:lnTo>
                <a:lnTo>
                  <a:pt x="691854" y="1779818"/>
                </a:lnTo>
                <a:lnTo>
                  <a:pt x="669435" y="1783726"/>
                </a:lnTo>
                <a:lnTo>
                  <a:pt x="646773" y="1786415"/>
                </a:lnTo>
                <a:lnTo>
                  <a:pt x="623867" y="1787888"/>
                </a:lnTo>
                <a:lnTo>
                  <a:pt x="600962" y="1788383"/>
                </a:lnTo>
                <a:lnTo>
                  <a:pt x="578058" y="1787905"/>
                </a:lnTo>
                <a:lnTo>
                  <a:pt x="555153" y="1786454"/>
                </a:lnTo>
                <a:lnTo>
                  <a:pt x="532980" y="1783782"/>
                </a:lnTo>
                <a:lnTo>
                  <a:pt x="510077" y="1779892"/>
                </a:lnTo>
                <a:lnTo>
                  <a:pt x="487661" y="1775027"/>
                </a:lnTo>
                <a:lnTo>
                  <a:pt x="465489" y="1768946"/>
                </a:lnTo>
                <a:lnTo>
                  <a:pt x="443807" y="1761887"/>
                </a:lnTo>
                <a:lnTo>
                  <a:pt x="422366" y="1754098"/>
                </a:lnTo>
                <a:lnTo>
                  <a:pt x="400926" y="1744847"/>
                </a:lnTo>
                <a:lnTo>
                  <a:pt x="379975" y="1734621"/>
                </a:lnTo>
                <a:lnTo>
                  <a:pt x="359512" y="1723421"/>
                </a:lnTo>
                <a:lnTo>
                  <a:pt x="339536" y="1710758"/>
                </a:lnTo>
                <a:lnTo>
                  <a:pt x="320048" y="1697121"/>
                </a:lnTo>
                <a:lnTo>
                  <a:pt x="301291" y="1682752"/>
                </a:lnTo>
                <a:lnTo>
                  <a:pt x="282778" y="1666677"/>
                </a:lnTo>
                <a:lnTo>
                  <a:pt x="264998" y="1650358"/>
                </a:lnTo>
                <a:lnTo>
                  <a:pt x="248678" y="1632578"/>
                </a:lnTo>
                <a:lnTo>
                  <a:pt x="232604" y="1614065"/>
                </a:lnTo>
                <a:lnTo>
                  <a:pt x="218235" y="1595308"/>
                </a:lnTo>
                <a:lnTo>
                  <a:pt x="204597" y="1575820"/>
                </a:lnTo>
                <a:lnTo>
                  <a:pt x="191934" y="1555844"/>
                </a:lnTo>
                <a:lnTo>
                  <a:pt x="180978" y="1535624"/>
                </a:lnTo>
                <a:lnTo>
                  <a:pt x="170508" y="1514430"/>
                </a:lnTo>
                <a:lnTo>
                  <a:pt x="161258" y="1492990"/>
                </a:lnTo>
                <a:lnTo>
                  <a:pt x="153469" y="1471550"/>
                </a:lnTo>
                <a:lnTo>
                  <a:pt x="146411" y="1449867"/>
                </a:lnTo>
                <a:lnTo>
                  <a:pt x="140329" y="1427694"/>
                </a:lnTo>
                <a:lnTo>
                  <a:pt x="135464" y="1405279"/>
                </a:lnTo>
                <a:lnTo>
                  <a:pt x="131574" y="1382377"/>
                </a:lnTo>
                <a:lnTo>
                  <a:pt x="128903" y="1360203"/>
                </a:lnTo>
                <a:lnTo>
                  <a:pt x="127451" y="1337298"/>
                </a:lnTo>
                <a:lnTo>
                  <a:pt x="126973" y="1314393"/>
                </a:lnTo>
                <a:lnTo>
                  <a:pt x="127469" y="1291489"/>
                </a:lnTo>
                <a:lnTo>
                  <a:pt x="128940" y="1268583"/>
                </a:lnTo>
                <a:lnTo>
                  <a:pt x="131630" y="1245921"/>
                </a:lnTo>
                <a:lnTo>
                  <a:pt x="135538" y="1223502"/>
                </a:lnTo>
                <a:lnTo>
                  <a:pt x="140176" y="1200838"/>
                </a:lnTo>
                <a:lnTo>
                  <a:pt x="146520" y="1178906"/>
                </a:lnTo>
                <a:lnTo>
                  <a:pt x="153352" y="1156972"/>
                </a:lnTo>
                <a:lnTo>
                  <a:pt x="161402" y="1135284"/>
                </a:lnTo>
                <a:lnTo>
                  <a:pt x="170670" y="1113836"/>
                </a:lnTo>
                <a:lnTo>
                  <a:pt x="181156" y="1093121"/>
                </a:lnTo>
                <a:lnTo>
                  <a:pt x="192374" y="1072648"/>
                </a:lnTo>
                <a:lnTo>
                  <a:pt x="204564" y="1052662"/>
                </a:lnTo>
                <a:lnTo>
                  <a:pt x="218218" y="1033163"/>
                </a:lnTo>
                <a:lnTo>
                  <a:pt x="233089" y="1013907"/>
                </a:lnTo>
                <a:lnTo>
                  <a:pt x="248936" y="996112"/>
                </a:lnTo>
                <a:lnTo>
                  <a:pt x="265269" y="978319"/>
                </a:lnTo>
                <a:lnTo>
                  <a:pt x="1105292" y="138296"/>
                </a:lnTo>
                <a:lnTo>
                  <a:pt x="1123086" y="121962"/>
                </a:lnTo>
                <a:lnTo>
                  <a:pt x="1141124" y="105872"/>
                </a:lnTo>
                <a:lnTo>
                  <a:pt x="1160380" y="91002"/>
                </a:lnTo>
                <a:lnTo>
                  <a:pt x="1179634" y="77592"/>
                </a:lnTo>
                <a:lnTo>
                  <a:pt x="1199864" y="65157"/>
                </a:lnTo>
                <a:lnTo>
                  <a:pt x="1220094" y="54183"/>
                </a:lnTo>
                <a:lnTo>
                  <a:pt x="1241053" y="43453"/>
                </a:lnTo>
                <a:lnTo>
                  <a:pt x="1262500" y="34186"/>
                </a:lnTo>
                <a:lnTo>
                  <a:pt x="1283946" y="26378"/>
                </a:lnTo>
                <a:lnTo>
                  <a:pt x="1306123" y="19304"/>
                </a:lnTo>
                <a:lnTo>
                  <a:pt x="1327812" y="13202"/>
                </a:lnTo>
                <a:lnTo>
                  <a:pt x="1350475" y="8564"/>
                </a:lnTo>
                <a:lnTo>
                  <a:pt x="1373138" y="4414"/>
                </a:lnTo>
                <a:lnTo>
                  <a:pt x="1395799" y="1724"/>
                </a:lnTo>
                <a:lnTo>
                  <a:pt x="1418462" y="49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25760563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8982793-C3AC-4A7E-A739-5D260C26B9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672" y="118142"/>
            <a:ext cx="5315711" cy="5076549"/>
          </a:xfrm>
          <a:custGeom>
            <a:avLst/>
            <a:gdLst>
              <a:gd name="connsiteX0" fmla="*/ 2435588 w 5315711"/>
              <a:gd name="connsiteY0" fmla="*/ 3783183 h 5099698"/>
              <a:gd name="connsiteX1" fmla="*/ 2458497 w 5315711"/>
              <a:gd name="connsiteY1" fmla="*/ 3783658 h 5099698"/>
              <a:gd name="connsiteX2" fmla="*/ 2481161 w 5315711"/>
              <a:gd name="connsiteY2" fmla="*/ 3785350 h 5099698"/>
              <a:gd name="connsiteX3" fmla="*/ 2503337 w 5315711"/>
              <a:gd name="connsiteY3" fmla="*/ 3788018 h 5099698"/>
              <a:gd name="connsiteX4" fmla="*/ 2526244 w 5315711"/>
              <a:gd name="connsiteY4" fmla="*/ 3791904 h 5099698"/>
              <a:gd name="connsiteX5" fmla="*/ 2548664 w 5315711"/>
              <a:gd name="connsiteY5" fmla="*/ 3796765 h 5099698"/>
              <a:gd name="connsiteX6" fmla="*/ 2571082 w 5315711"/>
              <a:gd name="connsiteY6" fmla="*/ 3802601 h 5099698"/>
              <a:gd name="connsiteX7" fmla="*/ 2592767 w 5315711"/>
              <a:gd name="connsiteY7" fmla="*/ 3809657 h 5099698"/>
              <a:gd name="connsiteX8" fmla="*/ 2614211 w 5315711"/>
              <a:gd name="connsiteY8" fmla="*/ 3817442 h 5099698"/>
              <a:gd name="connsiteX9" fmla="*/ 2635651 w 5315711"/>
              <a:gd name="connsiteY9" fmla="*/ 3827178 h 5099698"/>
              <a:gd name="connsiteX10" fmla="*/ 2656605 w 5315711"/>
              <a:gd name="connsiteY10" fmla="*/ 3836914 h 5099698"/>
              <a:gd name="connsiteX11" fmla="*/ 2677070 w 5315711"/>
              <a:gd name="connsiteY11" fmla="*/ 3848113 h 5099698"/>
              <a:gd name="connsiteX12" fmla="*/ 2696803 w 5315711"/>
              <a:gd name="connsiteY12" fmla="*/ 3861019 h 5099698"/>
              <a:gd name="connsiteX13" fmla="*/ 2716293 w 5315711"/>
              <a:gd name="connsiteY13" fmla="*/ 3874655 h 5099698"/>
              <a:gd name="connsiteX14" fmla="*/ 2735050 w 5315711"/>
              <a:gd name="connsiteY14" fmla="*/ 3889024 h 5099698"/>
              <a:gd name="connsiteX15" fmla="*/ 2753807 w 5315711"/>
              <a:gd name="connsiteY15" fmla="*/ 3904854 h 5099698"/>
              <a:gd name="connsiteX16" fmla="*/ 2771345 w 5315711"/>
              <a:gd name="connsiteY16" fmla="*/ 3921416 h 5099698"/>
              <a:gd name="connsiteX17" fmla="*/ 2787907 w 5315711"/>
              <a:gd name="connsiteY17" fmla="*/ 3938954 h 5099698"/>
              <a:gd name="connsiteX18" fmla="*/ 2803737 w 5315711"/>
              <a:gd name="connsiteY18" fmla="*/ 3957711 h 5099698"/>
              <a:gd name="connsiteX19" fmla="*/ 2818106 w 5315711"/>
              <a:gd name="connsiteY19" fmla="*/ 3976468 h 5099698"/>
              <a:gd name="connsiteX20" fmla="*/ 2831742 w 5315711"/>
              <a:gd name="connsiteY20" fmla="*/ 3995957 h 5099698"/>
              <a:gd name="connsiteX21" fmla="*/ 2844647 w 5315711"/>
              <a:gd name="connsiteY21" fmla="*/ 4015691 h 5099698"/>
              <a:gd name="connsiteX22" fmla="*/ 2855603 w 5315711"/>
              <a:gd name="connsiteY22" fmla="*/ 4035912 h 5099698"/>
              <a:gd name="connsiteX23" fmla="*/ 2865826 w 5315711"/>
              <a:gd name="connsiteY23" fmla="*/ 4057353 h 5099698"/>
              <a:gd name="connsiteX24" fmla="*/ 2875319 w 5315711"/>
              <a:gd name="connsiteY24" fmla="*/ 4078550 h 5099698"/>
              <a:gd name="connsiteX25" fmla="*/ 2883104 w 5315711"/>
              <a:gd name="connsiteY25" fmla="*/ 4099994 h 5099698"/>
              <a:gd name="connsiteX26" fmla="*/ 2890160 w 5315711"/>
              <a:gd name="connsiteY26" fmla="*/ 4121679 h 5099698"/>
              <a:gd name="connsiteX27" fmla="*/ 2895996 w 5315711"/>
              <a:gd name="connsiteY27" fmla="*/ 4144097 h 5099698"/>
              <a:gd name="connsiteX28" fmla="*/ 2900857 w 5315711"/>
              <a:gd name="connsiteY28" fmla="*/ 4166517 h 5099698"/>
              <a:gd name="connsiteX29" fmla="*/ 2904743 w 5315711"/>
              <a:gd name="connsiteY29" fmla="*/ 4189424 h 5099698"/>
              <a:gd name="connsiteX30" fmla="*/ 2907411 w 5315711"/>
              <a:gd name="connsiteY30" fmla="*/ 4211600 h 5099698"/>
              <a:gd name="connsiteX31" fmla="*/ 2909103 w 5315711"/>
              <a:gd name="connsiteY31" fmla="*/ 4234264 h 5099698"/>
              <a:gd name="connsiteX32" fmla="*/ 2909578 w 5315711"/>
              <a:gd name="connsiteY32" fmla="*/ 4257173 h 5099698"/>
              <a:gd name="connsiteX33" fmla="*/ 2909076 w 5315711"/>
              <a:gd name="connsiteY33" fmla="*/ 4280083 h 5099698"/>
              <a:gd name="connsiteX34" fmla="*/ 2907601 w 5315711"/>
              <a:gd name="connsiteY34" fmla="*/ 4302992 h 5099698"/>
              <a:gd name="connsiteX35" fmla="*/ 2904663 w 5315711"/>
              <a:gd name="connsiteY35" fmla="*/ 4325903 h 5099698"/>
              <a:gd name="connsiteX36" fmla="*/ 2900994 w 5315711"/>
              <a:gd name="connsiteY36" fmla="*/ 4348083 h 5099698"/>
              <a:gd name="connsiteX37" fmla="*/ 2896350 w 5315711"/>
              <a:gd name="connsiteY37" fmla="*/ 4370751 h 5099698"/>
              <a:gd name="connsiteX38" fmla="*/ 2890001 w 5315711"/>
              <a:gd name="connsiteY38" fmla="*/ 4392690 h 5099698"/>
              <a:gd name="connsiteX39" fmla="*/ 2882921 w 5315711"/>
              <a:gd name="connsiteY39" fmla="*/ 4414871 h 5099698"/>
              <a:gd name="connsiteX40" fmla="*/ 2874865 w 5315711"/>
              <a:gd name="connsiteY40" fmla="*/ 4436566 h 5099698"/>
              <a:gd name="connsiteX41" fmla="*/ 2865835 w 5315711"/>
              <a:gd name="connsiteY41" fmla="*/ 4457774 h 5099698"/>
              <a:gd name="connsiteX42" fmla="*/ 2855343 w 5315711"/>
              <a:gd name="connsiteY42" fmla="*/ 4478498 h 5099698"/>
              <a:gd name="connsiteX43" fmla="*/ 2843876 w 5315711"/>
              <a:gd name="connsiteY43" fmla="*/ 4499220 h 5099698"/>
              <a:gd name="connsiteX44" fmla="*/ 2831679 w 5315711"/>
              <a:gd name="connsiteY44" fmla="*/ 4519211 h 5099698"/>
              <a:gd name="connsiteX45" fmla="*/ 2818020 w 5315711"/>
              <a:gd name="connsiteY45" fmla="*/ 4538716 h 5099698"/>
              <a:gd name="connsiteX46" fmla="*/ 2803385 w 5315711"/>
              <a:gd name="connsiteY46" fmla="*/ 4557734 h 5099698"/>
              <a:gd name="connsiteX47" fmla="*/ 2787535 w 5315711"/>
              <a:gd name="connsiteY47" fmla="*/ 4575535 h 5099698"/>
              <a:gd name="connsiteX48" fmla="*/ 2770951 w 5315711"/>
              <a:gd name="connsiteY48" fmla="*/ 4593579 h 5099698"/>
              <a:gd name="connsiteX49" fmla="*/ 2403459 w 5315711"/>
              <a:gd name="connsiteY49" fmla="*/ 4961071 h 5099698"/>
              <a:gd name="connsiteX50" fmla="*/ 2385658 w 5315711"/>
              <a:gd name="connsiteY50" fmla="*/ 4977411 h 5099698"/>
              <a:gd name="connsiteX51" fmla="*/ 2367369 w 5315711"/>
              <a:gd name="connsiteY51" fmla="*/ 4993750 h 5099698"/>
              <a:gd name="connsiteX52" fmla="*/ 2348596 w 5315711"/>
              <a:gd name="connsiteY52" fmla="*/ 5008140 h 5099698"/>
              <a:gd name="connsiteX53" fmla="*/ 2329091 w 5315711"/>
              <a:gd name="connsiteY53" fmla="*/ 5021800 h 5099698"/>
              <a:gd name="connsiteX54" fmla="*/ 2308855 w 5315711"/>
              <a:gd name="connsiteY54" fmla="*/ 5034241 h 5099698"/>
              <a:gd name="connsiteX55" fmla="*/ 2288377 w 5315711"/>
              <a:gd name="connsiteY55" fmla="*/ 5045464 h 5099698"/>
              <a:gd name="connsiteX56" fmla="*/ 2267654 w 5315711"/>
              <a:gd name="connsiteY56" fmla="*/ 5055956 h 5099698"/>
              <a:gd name="connsiteX57" fmla="*/ 2246202 w 5315711"/>
              <a:gd name="connsiteY57" fmla="*/ 5065229 h 5099698"/>
              <a:gd name="connsiteX58" fmla="*/ 2224751 w 5315711"/>
              <a:gd name="connsiteY58" fmla="*/ 5073041 h 5099698"/>
              <a:gd name="connsiteX59" fmla="*/ 2202813 w 5315711"/>
              <a:gd name="connsiteY59" fmla="*/ 5079878 h 5099698"/>
              <a:gd name="connsiteX60" fmla="*/ 2180875 w 5315711"/>
              <a:gd name="connsiteY60" fmla="*/ 5086226 h 5099698"/>
              <a:gd name="connsiteX61" fmla="*/ 2158206 w 5315711"/>
              <a:gd name="connsiteY61" fmla="*/ 5090870 h 5099698"/>
              <a:gd name="connsiteX62" fmla="*/ 2135538 w 5315711"/>
              <a:gd name="connsiteY62" fmla="*/ 5095028 h 5099698"/>
              <a:gd name="connsiteX63" fmla="*/ 2113115 w 5315711"/>
              <a:gd name="connsiteY63" fmla="*/ 5097478 h 5099698"/>
              <a:gd name="connsiteX64" fmla="*/ 2089962 w 5315711"/>
              <a:gd name="connsiteY64" fmla="*/ 5099197 h 5099698"/>
              <a:gd name="connsiteX65" fmla="*/ 2067053 w 5315711"/>
              <a:gd name="connsiteY65" fmla="*/ 5099698 h 5099698"/>
              <a:gd name="connsiteX66" fmla="*/ 2044387 w 5315711"/>
              <a:gd name="connsiteY66" fmla="*/ 5098980 h 5099698"/>
              <a:gd name="connsiteX67" fmla="*/ 2021480 w 5315711"/>
              <a:gd name="connsiteY67" fmla="*/ 5097531 h 5099698"/>
              <a:gd name="connsiteX68" fmla="*/ 1999059 w 5315711"/>
              <a:gd name="connsiteY68" fmla="*/ 5095107 h 5099698"/>
              <a:gd name="connsiteX69" fmla="*/ 1976397 w 5315711"/>
              <a:gd name="connsiteY69" fmla="*/ 5090977 h 5099698"/>
              <a:gd name="connsiteX70" fmla="*/ 1953732 w 5315711"/>
              <a:gd name="connsiteY70" fmla="*/ 5086361 h 5099698"/>
              <a:gd name="connsiteX71" fmla="*/ 1931803 w 5315711"/>
              <a:gd name="connsiteY71" fmla="*/ 5080036 h 5099698"/>
              <a:gd name="connsiteX72" fmla="*/ 1909629 w 5315711"/>
              <a:gd name="connsiteY72" fmla="*/ 5073469 h 5099698"/>
              <a:gd name="connsiteX73" fmla="*/ 1888187 w 5315711"/>
              <a:gd name="connsiteY73" fmla="*/ 5065683 h 5099698"/>
              <a:gd name="connsiteX74" fmla="*/ 1866988 w 5315711"/>
              <a:gd name="connsiteY74" fmla="*/ 5056191 h 5099698"/>
              <a:gd name="connsiteX75" fmla="*/ 1846036 w 5315711"/>
              <a:gd name="connsiteY75" fmla="*/ 5045479 h 5099698"/>
              <a:gd name="connsiteX76" fmla="*/ 1825814 w 5315711"/>
              <a:gd name="connsiteY76" fmla="*/ 5034524 h 5099698"/>
              <a:gd name="connsiteX77" fmla="*/ 1805593 w 5315711"/>
              <a:gd name="connsiteY77" fmla="*/ 5022106 h 5099698"/>
              <a:gd name="connsiteX78" fmla="*/ 1786104 w 5315711"/>
              <a:gd name="connsiteY78" fmla="*/ 5008470 h 5099698"/>
              <a:gd name="connsiteX79" fmla="*/ 1767346 w 5315711"/>
              <a:gd name="connsiteY79" fmla="*/ 4994101 h 5099698"/>
              <a:gd name="connsiteX80" fmla="*/ 1748834 w 5315711"/>
              <a:gd name="connsiteY80" fmla="*/ 4978028 h 5099698"/>
              <a:gd name="connsiteX81" fmla="*/ 1731295 w 5315711"/>
              <a:gd name="connsiteY81" fmla="*/ 4961465 h 5099698"/>
              <a:gd name="connsiteX82" fmla="*/ 1714734 w 5315711"/>
              <a:gd name="connsiteY82" fmla="*/ 4943927 h 5099698"/>
              <a:gd name="connsiteX83" fmla="*/ 1698660 w 5315711"/>
              <a:gd name="connsiteY83" fmla="*/ 4925415 h 5099698"/>
              <a:gd name="connsiteX84" fmla="*/ 1684291 w 5315711"/>
              <a:gd name="connsiteY84" fmla="*/ 4906657 h 5099698"/>
              <a:gd name="connsiteX85" fmla="*/ 1670654 w 5315711"/>
              <a:gd name="connsiteY85" fmla="*/ 4887168 h 5099698"/>
              <a:gd name="connsiteX86" fmla="*/ 1658236 w 5315711"/>
              <a:gd name="connsiteY86" fmla="*/ 4866947 h 5099698"/>
              <a:gd name="connsiteX87" fmla="*/ 1647038 w 5315711"/>
              <a:gd name="connsiteY87" fmla="*/ 4846481 h 5099698"/>
              <a:gd name="connsiteX88" fmla="*/ 1636813 w 5315711"/>
              <a:gd name="connsiteY88" fmla="*/ 4826016 h 5099698"/>
              <a:gd name="connsiteX89" fmla="*/ 1627078 w 5315711"/>
              <a:gd name="connsiteY89" fmla="*/ 4804574 h 5099698"/>
              <a:gd name="connsiteX90" fmla="*/ 1619292 w 5315711"/>
              <a:gd name="connsiteY90" fmla="*/ 4783132 h 5099698"/>
              <a:gd name="connsiteX91" fmla="*/ 1612725 w 5315711"/>
              <a:gd name="connsiteY91" fmla="*/ 4760958 h 5099698"/>
              <a:gd name="connsiteX92" fmla="*/ 1606401 w 5315711"/>
              <a:gd name="connsiteY92" fmla="*/ 4739029 h 5099698"/>
              <a:gd name="connsiteX93" fmla="*/ 1601784 w 5315711"/>
              <a:gd name="connsiteY93" fmla="*/ 4716364 h 5099698"/>
              <a:gd name="connsiteX94" fmla="*/ 1597654 w 5315711"/>
              <a:gd name="connsiteY94" fmla="*/ 4693702 h 5099698"/>
              <a:gd name="connsiteX95" fmla="*/ 1595230 w 5315711"/>
              <a:gd name="connsiteY95" fmla="*/ 4671281 h 5099698"/>
              <a:gd name="connsiteX96" fmla="*/ 1593781 w 5315711"/>
              <a:gd name="connsiteY96" fmla="*/ 4648374 h 5099698"/>
              <a:gd name="connsiteX97" fmla="*/ 1593063 w 5315711"/>
              <a:gd name="connsiteY97" fmla="*/ 4625708 h 5099698"/>
              <a:gd name="connsiteX98" fmla="*/ 1593564 w 5315711"/>
              <a:gd name="connsiteY98" fmla="*/ 4602799 h 5099698"/>
              <a:gd name="connsiteX99" fmla="*/ 1595283 w 5315711"/>
              <a:gd name="connsiteY99" fmla="*/ 4579646 h 5099698"/>
              <a:gd name="connsiteX100" fmla="*/ 1597734 w 5315711"/>
              <a:gd name="connsiteY100" fmla="*/ 4557223 h 5099698"/>
              <a:gd name="connsiteX101" fmla="*/ 1601890 w 5315711"/>
              <a:gd name="connsiteY101" fmla="*/ 4534554 h 5099698"/>
              <a:gd name="connsiteX102" fmla="*/ 1606535 w 5315711"/>
              <a:gd name="connsiteY102" fmla="*/ 4511886 h 5099698"/>
              <a:gd name="connsiteX103" fmla="*/ 1612883 w 5315711"/>
              <a:gd name="connsiteY103" fmla="*/ 4489948 h 5099698"/>
              <a:gd name="connsiteX104" fmla="*/ 1619721 w 5315711"/>
              <a:gd name="connsiteY104" fmla="*/ 4468010 h 5099698"/>
              <a:gd name="connsiteX105" fmla="*/ 1627532 w 5315711"/>
              <a:gd name="connsiteY105" fmla="*/ 4446558 h 5099698"/>
              <a:gd name="connsiteX106" fmla="*/ 1636805 w 5315711"/>
              <a:gd name="connsiteY106" fmla="*/ 4425107 h 5099698"/>
              <a:gd name="connsiteX107" fmla="*/ 1647297 w 5315711"/>
              <a:gd name="connsiteY107" fmla="*/ 4404384 h 5099698"/>
              <a:gd name="connsiteX108" fmla="*/ 1658520 w 5315711"/>
              <a:gd name="connsiteY108" fmla="*/ 4383906 h 5099698"/>
              <a:gd name="connsiteX109" fmla="*/ 1670961 w 5315711"/>
              <a:gd name="connsiteY109" fmla="*/ 4363671 h 5099698"/>
              <a:gd name="connsiteX110" fmla="*/ 1684621 w 5315711"/>
              <a:gd name="connsiteY110" fmla="*/ 4344165 h 5099698"/>
              <a:gd name="connsiteX111" fmla="*/ 1699010 w 5315711"/>
              <a:gd name="connsiteY111" fmla="*/ 4325391 h 5099698"/>
              <a:gd name="connsiteX112" fmla="*/ 1715350 w 5315711"/>
              <a:gd name="connsiteY112" fmla="*/ 4307103 h 5099698"/>
              <a:gd name="connsiteX113" fmla="*/ 1731690 w 5315711"/>
              <a:gd name="connsiteY113" fmla="*/ 4289302 h 5099698"/>
              <a:gd name="connsiteX114" fmla="*/ 2099182 w 5315711"/>
              <a:gd name="connsiteY114" fmla="*/ 3921810 h 5099698"/>
              <a:gd name="connsiteX115" fmla="*/ 2117226 w 5315711"/>
              <a:gd name="connsiteY115" fmla="*/ 3905226 h 5099698"/>
              <a:gd name="connsiteX116" fmla="*/ 2135026 w 5315711"/>
              <a:gd name="connsiteY116" fmla="*/ 3889375 h 5099698"/>
              <a:gd name="connsiteX117" fmla="*/ 2154045 w 5315711"/>
              <a:gd name="connsiteY117" fmla="*/ 3874741 h 5099698"/>
              <a:gd name="connsiteX118" fmla="*/ 2173550 w 5315711"/>
              <a:gd name="connsiteY118" fmla="*/ 3861082 h 5099698"/>
              <a:gd name="connsiteX119" fmla="*/ 2193541 w 5315711"/>
              <a:gd name="connsiteY119" fmla="*/ 3848885 h 5099698"/>
              <a:gd name="connsiteX120" fmla="*/ 2214263 w 5315711"/>
              <a:gd name="connsiteY120" fmla="*/ 3837418 h 5099698"/>
              <a:gd name="connsiteX121" fmla="*/ 2234987 w 5315711"/>
              <a:gd name="connsiteY121" fmla="*/ 3826926 h 5099698"/>
              <a:gd name="connsiteX122" fmla="*/ 2256194 w 5315711"/>
              <a:gd name="connsiteY122" fmla="*/ 3817896 h 5099698"/>
              <a:gd name="connsiteX123" fmla="*/ 2277890 w 5315711"/>
              <a:gd name="connsiteY123" fmla="*/ 3809841 h 5099698"/>
              <a:gd name="connsiteX124" fmla="*/ 2300071 w 5315711"/>
              <a:gd name="connsiteY124" fmla="*/ 3802760 h 5099698"/>
              <a:gd name="connsiteX125" fmla="*/ 2322010 w 5315711"/>
              <a:gd name="connsiteY125" fmla="*/ 3796411 h 5099698"/>
              <a:gd name="connsiteX126" fmla="*/ 2344677 w 5315711"/>
              <a:gd name="connsiteY126" fmla="*/ 3791767 h 5099698"/>
              <a:gd name="connsiteX127" fmla="*/ 2366858 w 5315711"/>
              <a:gd name="connsiteY127" fmla="*/ 3788098 h 5099698"/>
              <a:gd name="connsiteX128" fmla="*/ 2389769 w 5315711"/>
              <a:gd name="connsiteY128" fmla="*/ 3785160 h 5099698"/>
              <a:gd name="connsiteX129" fmla="*/ 2412678 w 5315711"/>
              <a:gd name="connsiteY129" fmla="*/ 3783685 h 5099698"/>
              <a:gd name="connsiteX130" fmla="*/ 4841721 w 5315711"/>
              <a:gd name="connsiteY130" fmla="*/ 1377050 h 5099698"/>
              <a:gd name="connsiteX131" fmla="*/ 4864615 w 5315711"/>
              <a:gd name="connsiteY131" fmla="*/ 1377540 h 5099698"/>
              <a:gd name="connsiteX132" fmla="*/ 4887020 w 5315711"/>
              <a:gd name="connsiteY132" fmla="*/ 1379490 h 5099698"/>
              <a:gd name="connsiteX133" fmla="*/ 4909427 w 5315711"/>
              <a:gd name="connsiteY133" fmla="*/ 1381928 h 5099698"/>
              <a:gd name="connsiteX134" fmla="*/ 4932322 w 5315711"/>
              <a:gd name="connsiteY134" fmla="*/ 1385827 h 5099698"/>
              <a:gd name="connsiteX135" fmla="*/ 4954728 w 5315711"/>
              <a:gd name="connsiteY135" fmla="*/ 1390701 h 5099698"/>
              <a:gd name="connsiteX136" fmla="*/ 4977134 w 5315711"/>
              <a:gd name="connsiteY136" fmla="*/ 1396549 h 5099698"/>
              <a:gd name="connsiteX137" fmla="*/ 4998810 w 5315711"/>
              <a:gd name="connsiteY137" fmla="*/ 1403613 h 5099698"/>
              <a:gd name="connsiteX138" fmla="*/ 5020244 w 5315711"/>
              <a:gd name="connsiteY138" fmla="*/ 1411409 h 5099698"/>
              <a:gd name="connsiteX139" fmla="*/ 5041676 w 5315711"/>
              <a:gd name="connsiteY139" fmla="*/ 1421153 h 5099698"/>
              <a:gd name="connsiteX140" fmla="*/ 5062622 w 5315711"/>
              <a:gd name="connsiteY140" fmla="*/ 1430897 h 5099698"/>
              <a:gd name="connsiteX141" fmla="*/ 5082837 w 5315711"/>
              <a:gd name="connsiteY141" fmla="*/ 1442346 h 5099698"/>
              <a:gd name="connsiteX142" fmla="*/ 5102810 w 5315711"/>
              <a:gd name="connsiteY142" fmla="*/ 1455012 h 5099698"/>
              <a:gd name="connsiteX143" fmla="*/ 5122295 w 5315711"/>
              <a:gd name="connsiteY143" fmla="*/ 1468653 h 5099698"/>
              <a:gd name="connsiteX144" fmla="*/ 5141049 w 5315711"/>
              <a:gd name="connsiteY144" fmla="*/ 1483026 h 5099698"/>
              <a:gd name="connsiteX145" fmla="*/ 5159804 w 5315711"/>
              <a:gd name="connsiteY145" fmla="*/ 1498857 h 5099698"/>
              <a:gd name="connsiteX146" fmla="*/ 5177098 w 5315711"/>
              <a:gd name="connsiteY146" fmla="*/ 1515663 h 5099698"/>
              <a:gd name="connsiteX147" fmla="*/ 5193904 w 5315711"/>
              <a:gd name="connsiteY147" fmla="*/ 1532957 h 5099698"/>
              <a:gd name="connsiteX148" fmla="*/ 5209735 w 5315711"/>
              <a:gd name="connsiteY148" fmla="*/ 1551712 h 5099698"/>
              <a:gd name="connsiteX149" fmla="*/ 5224108 w 5315711"/>
              <a:gd name="connsiteY149" fmla="*/ 1570466 h 5099698"/>
              <a:gd name="connsiteX150" fmla="*/ 5237748 w 5315711"/>
              <a:gd name="connsiteY150" fmla="*/ 1589951 h 5099698"/>
              <a:gd name="connsiteX151" fmla="*/ 5250415 w 5315711"/>
              <a:gd name="connsiteY151" fmla="*/ 1609923 h 5099698"/>
              <a:gd name="connsiteX152" fmla="*/ 5261620 w 5315711"/>
              <a:gd name="connsiteY152" fmla="*/ 1629895 h 5099698"/>
              <a:gd name="connsiteX153" fmla="*/ 5271851 w 5315711"/>
              <a:gd name="connsiteY153" fmla="*/ 1651328 h 5099698"/>
              <a:gd name="connsiteX154" fmla="*/ 5281352 w 5315711"/>
              <a:gd name="connsiteY154" fmla="*/ 1672517 h 5099698"/>
              <a:gd name="connsiteX155" fmla="*/ 5289148 w 5315711"/>
              <a:gd name="connsiteY155" fmla="*/ 1693951 h 5099698"/>
              <a:gd name="connsiteX156" fmla="*/ 5296213 w 5315711"/>
              <a:gd name="connsiteY156" fmla="*/ 1715627 h 5099698"/>
              <a:gd name="connsiteX157" fmla="*/ 5302060 w 5315711"/>
              <a:gd name="connsiteY157" fmla="*/ 1738033 h 5099698"/>
              <a:gd name="connsiteX158" fmla="*/ 5306934 w 5315711"/>
              <a:gd name="connsiteY158" fmla="*/ 1760441 h 5099698"/>
              <a:gd name="connsiteX159" fmla="*/ 5310833 w 5315711"/>
              <a:gd name="connsiteY159" fmla="*/ 1783334 h 5099698"/>
              <a:gd name="connsiteX160" fmla="*/ 5313271 w 5315711"/>
              <a:gd name="connsiteY160" fmla="*/ 1805741 h 5099698"/>
              <a:gd name="connsiteX161" fmla="*/ 5315221 w 5315711"/>
              <a:gd name="connsiteY161" fmla="*/ 1828146 h 5099698"/>
              <a:gd name="connsiteX162" fmla="*/ 5315711 w 5315711"/>
              <a:gd name="connsiteY162" fmla="*/ 1851040 h 5099698"/>
              <a:gd name="connsiteX163" fmla="*/ 5315226 w 5315711"/>
              <a:gd name="connsiteY163" fmla="*/ 1873933 h 5099698"/>
              <a:gd name="connsiteX164" fmla="*/ 5313768 w 5315711"/>
              <a:gd name="connsiteY164" fmla="*/ 1896826 h 5099698"/>
              <a:gd name="connsiteX165" fmla="*/ 5310848 w 5315711"/>
              <a:gd name="connsiteY165" fmla="*/ 1919718 h 5099698"/>
              <a:gd name="connsiteX166" fmla="*/ 5307197 w 5315711"/>
              <a:gd name="connsiteY166" fmla="*/ 1941881 h 5099698"/>
              <a:gd name="connsiteX167" fmla="*/ 5302328 w 5315711"/>
              <a:gd name="connsiteY167" fmla="*/ 1964773 h 5099698"/>
              <a:gd name="connsiteX168" fmla="*/ 5296242 w 5315711"/>
              <a:gd name="connsiteY168" fmla="*/ 1986450 h 5099698"/>
              <a:gd name="connsiteX169" fmla="*/ 5289425 w 5315711"/>
              <a:gd name="connsiteY169" fmla="*/ 2008367 h 5099698"/>
              <a:gd name="connsiteX170" fmla="*/ 5281147 w 5315711"/>
              <a:gd name="connsiteY170" fmla="*/ 2030284 h 5099698"/>
              <a:gd name="connsiteX171" fmla="*/ 5272139 w 5315711"/>
              <a:gd name="connsiteY171" fmla="*/ 2051472 h 5099698"/>
              <a:gd name="connsiteX172" fmla="*/ 5261668 w 5315711"/>
              <a:gd name="connsiteY172" fmla="*/ 2072173 h 5099698"/>
              <a:gd name="connsiteX173" fmla="*/ 5250223 w 5315711"/>
              <a:gd name="connsiteY173" fmla="*/ 2092873 h 5099698"/>
              <a:gd name="connsiteX174" fmla="*/ 5237805 w 5315711"/>
              <a:gd name="connsiteY174" fmla="*/ 2113085 h 5099698"/>
              <a:gd name="connsiteX175" fmla="*/ 5224411 w 5315711"/>
              <a:gd name="connsiteY175" fmla="*/ 2132325 h 5099698"/>
              <a:gd name="connsiteX176" fmla="*/ 5209801 w 5315711"/>
              <a:gd name="connsiteY176" fmla="*/ 2151319 h 5099698"/>
              <a:gd name="connsiteX177" fmla="*/ 5193973 w 5315711"/>
              <a:gd name="connsiteY177" fmla="*/ 2169097 h 5099698"/>
              <a:gd name="connsiteX178" fmla="*/ 5177170 w 5315711"/>
              <a:gd name="connsiteY178" fmla="*/ 2187360 h 5099698"/>
              <a:gd name="connsiteX179" fmla="*/ 3599901 w 5315711"/>
              <a:gd name="connsiteY179" fmla="*/ 3764629 h 5099698"/>
              <a:gd name="connsiteX180" fmla="*/ 3581881 w 5315711"/>
              <a:gd name="connsiteY180" fmla="*/ 3781188 h 5099698"/>
              <a:gd name="connsiteX181" fmla="*/ 3564103 w 5315711"/>
              <a:gd name="connsiteY181" fmla="*/ 3797017 h 5099698"/>
              <a:gd name="connsiteX182" fmla="*/ 3544865 w 5315711"/>
              <a:gd name="connsiteY182" fmla="*/ 3811872 h 5099698"/>
              <a:gd name="connsiteX183" fmla="*/ 3525626 w 5315711"/>
              <a:gd name="connsiteY183" fmla="*/ 3825264 h 5099698"/>
              <a:gd name="connsiteX184" fmla="*/ 3505414 w 5315711"/>
              <a:gd name="connsiteY184" fmla="*/ 3837683 h 5099698"/>
              <a:gd name="connsiteX185" fmla="*/ 3484956 w 5315711"/>
              <a:gd name="connsiteY185" fmla="*/ 3848884 h 5099698"/>
              <a:gd name="connsiteX186" fmla="*/ 3464256 w 5315711"/>
              <a:gd name="connsiteY186" fmla="*/ 3859353 h 5099698"/>
              <a:gd name="connsiteX187" fmla="*/ 3442825 w 5315711"/>
              <a:gd name="connsiteY187" fmla="*/ 3868605 h 5099698"/>
              <a:gd name="connsiteX188" fmla="*/ 3421150 w 5315711"/>
              <a:gd name="connsiteY188" fmla="*/ 3876642 h 5099698"/>
              <a:gd name="connsiteX189" fmla="*/ 3399233 w 5315711"/>
              <a:gd name="connsiteY189" fmla="*/ 3883458 h 5099698"/>
              <a:gd name="connsiteX190" fmla="*/ 3377314 w 5315711"/>
              <a:gd name="connsiteY190" fmla="*/ 3889787 h 5099698"/>
              <a:gd name="connsiteX191" fmla="*/ 3354665 w 5315711"/>
              <a:gd name="connsiteY191" fmla="*/ 3894412 h 5099698"/>
              <a:gd name="connsiteX192" fmla="*/ 3332259 w 5315711"/>
              <a:gd name="connsiteY192" fmla="*/ 3898307 h 5099698"/>
              <a:gd name="connsiteX193" fmla="*/ 3309610 w 5315711"/>
              <a:gd name="connsiteY193" fmla="*/ 3900983 h 5099698"/>
              <a:gd name="connsiteX194" fmla="*/ 3286717 w 5315711"/>
              <a:gd name="connsiteY194" fmla="*/ 3902442 h 5099698"/>
              <a:gd name="connsiteX195" fmla="*/ 3263824 w 5315711"/>
              <a:gd name="connsiteY195" fmla="*/ 3902927 h 5099698"/>
              <a:gd name="connsiteX196" fmla="*/ 3240930 w 5315711"/>
              <a:gd name="connsiteY196" fmla="*/ 3902437 h 5099698"/>
              <a:gd name="connsiteX197" fmla="*/ 3218038 w 5315711"/>
              <a:gd name="connsiteY197" fmla="*/ 3900974 h 5099698"/>
              <a:gd name="connsiteX198" fmla="*/ 3195874 w 5315711"/>
              <a:gd name="connsiteY198" fmla="*/ 3898292 h 5099698"/>
              <a:gd name="connsiteX199" fmla="*/ 3172981 w 5315711"/>
              <a:gd name="connsiteY199" fmla="*/ 3894393 h 5099698"/>
              <a:gd name="connsiteX200" fmla="*/ 3150574 w 5315711"/>
              <a:gd name="connsiteY200" fmla="*/ 3889519 h 5099698"/>
              <a:gd name="connsiteX201" fmla="*/ 3128410 w 5315711"/>
              <a:gd name="connsiteY201" fmla="*/ 3883429 h 5099698"/>
              <a:gd name="connsiteX202" fmla="*/ 3106735 w 5315711"/>
              <a:gd name="connsiteY202" fmla="*/ 3876363 h 5099698"/>
              <a:gd name="connsiteX203" fmla="*/ 3085302 w 5315711"/>
              <a:gd name="connsiteY203" fmla="*/ 3868568 h 5099698"/>
              <a:gd name="connsiteX204" fmla="*/ 3063869 w 5315711"/>
              <a:gd name="connsiteY204" fmla="*/ 3859311 h 5099698"/>
              <a:gd name="connsiteX205" fmla="*/ 3042679 w 5315711"/>
              <a:gd name="connsiteY205" fmla="*/ 3848836 h 5099698"/>
              <a:gd name="connsiteX206" fmla="*/ 3022707 w 5315711"/>
              <a:gd name="connsiteY206" fmla="*/ 3837630 h 5099698"/>
              <a:gd name="connsiteX207" fmla="*/ 3002492 w 5315711"/>
              <a:gd name="connsiteY207" fmla="*/ 3825207 h 5099698"/>
              <a:gd name="connsiteX208" fmla="*/ 2983007 w 5315711"/>
              <a:gd name="connsiteY208" fmla="*/ 3811567 h 5099698"/>
              <a:gd name="connsiteX209" fmla="*/ 2964252 w 5315711"/>
              <a:gd name="connsiteY209" fmla="*/ 3797195 h 5099698"/>
              <a:gd name="connsiteX210" fmla="*/ 2945741 w 5315711"/>
              <a:gd name="connsiteY210" fmla="*/ 3781120 h 5099698"/>
              <a:gd name="connsiteX211" fmla="*/ 2928204 w 5315711"/>
              <a:gd name="connsiteY211" fmla="*/ 3764557 h 5099698"/>
              <a:gd name="connsiteX212" fmla="*/ 2911641 w 5315711"/>
              <a:gd name="connsiteY212" fmla="*/ 3747020 h 5099698"/>
              <a:gd name="connsiteX213" fmla="*/ 2895566 w 5315711"/>
              <a:gd name="connsiteY213" fmla="*/ 3728509 h 5099698"/>
              <a:gd name="connsiteX214" fmla="*/ 2881194 w 5315711"/>
              <a:gd name="connsiteY214" fmla="*/ 3709754 h 5099698"/>
              <a:gd name="connsiteX215" fmla="*/ 2867553 w 5315711"/>
              <a:gd name="connsiteY215" fmla="*/ 3690269 h 5099698"/>
              <a:gd name="connsiteX216" fmla="*/ 2855130 w 5315711"/>
              <a:gd name="connsiteY216" fmla="*/ 3670053 h 5099698"/>
              <a:gd name="connsiteX217" fmla="*/ 2843681 w 5315711"/>
              <a:gd name="connsiteY217" fmla="*/ 3649838 h 5099698"/>
              <a:gd name="connsiteX218" fmla="*/ 2833693 w 5315711"/>
              <a:gd name="connsiteY218" fmla="*/ 3629136 h 5099698"/>
              <a:gd name="connsiteX219" fmla="*/ 2824193 w 5315711"/>
              <a:gd name="connsiteY219" fmla="*/ 3607459 h 5099698"/>
              <a:gd name="connsiteX220" fmla="*/ 2816398 w 5315711"/>
              <a:gd name="connsiteY220" fmla="*/ 3586026 h 5099698"/>
              <a:gd name="connsiteX221" fmla="*/ 2809332 w 5315711"/>
              <a:gd name="connsiteY221" fmla="*/ 3564351 h 5099698"/>
              <a:gd name="connsiteX222" fmla="*/ 2803242 w 5315711"/>
              <a:gd name="connsiteY222" fmla="*/ 3542187 h 5099698"/>
              <a:gd name="connsiteX223" fmla="*/ 2798368 w 5315711"/>
              <a:gd name="connsiteY223" fmla="*/ 3519780 h 5099698"/>
              <a:gd name="connsiteX224" fmla="*/ 2794469 w 5315711"/>
              <a:gd name="connsiteY224" fmla="*/ 3496887 h 5099698"/>
              <a:gd name="connsiteX225" fmla="*/ 2791787 w 5315711"/>
              <a:gd name="connsiteY225" fmla="*/ 3474723 h 5099698"/>
              <a:gd name="connsiteX226" fmla="*/ 2790324 w 5315711"/>
              <a:gd name="connsiteY226" fmla="*/ 3451831 h 5099698"/>
              <a:gd name="connsiteX227" fmla="*/ 2789834 w 5315711"/>
              <a:gd name="connsiteY227" fmla="*/ 3428937 h 5099698"/>
              <a:gd name="connsiteX228" fmla="*/ 2790319 w 5315711"/>
              <a:gd name="connsiteY228" fmla="*/ 3406044 h 5099698"/>
              <a:gd name="connsiteX229" fmla="*/ 2791778 w 5315711"/>
              <a:gd name="connsiteY229" fmla="*/ 3383151 h 5099698"/>
              <a:gd name="connsiteX230" fmla="*/ 2794454 w 5315711"/>
              <a:gd name="connsiteY230" fmla="*/ 3360502 h 5099698"/>
              <a:gd name="connsiteX231" fmla="*/ 2798349 w 5315711"/>
              <a:gd name="connsiteY231" fmla="*/ 3338096 h 5099698"/>
              <a:gd name="connsiteX232" fmla="*/ 2802974 w 5315711"/>
              <a:gd name="connsiteY232" fmla="*/ 3315447 h 5099698"/>
              <a:gd name="connsiteX233" fmla="*/ 2809303 w 5315711"/>
              <a:gd name="connsiteY233" fmla="*/ 3293528 h 5099698"/>
              <a:gd name="connsiteX234" fmla="*/ 2816120 w 5315711"/>
              <a:gd name="connsiteY234" fmla="*/ 3271611 h 5099698"/>
              <a:gd name="connsiteX235" fmla="*/ 2824155 w 5315711"/>
              <a:gd name="connsiteY235" fmla="*/ 3249935 h 5099698"/>
              <a:gd name="connsiteX236" fmla="*/ 2833408 w 5315711"/>
              <a:gd name="connsiteY236" fmla="*/ 3228505 h 5099698"/>
              <a:gd name="connsiteX237" fmla="*/ 2843877 w 5315711"/>
              <a:gd name="connsiteY237" fmla="*/ 3207805 h 5099698"/>
              <a:gd name="connsiteX238" fmla="*/ 2855078 w 5315711"/>
              <a:gd name="connsiteY238" fmla="*/ 3187348 h 5099698"/>
              <a:gd name="connsiteX239" fmla="*/ 2867497 w 5315711"/>
              <a:gd name="connsiteY239" fmla="*/ 3167135 h 5099698"/>
              <a:gd name="connsiteX240" fmla="*/ 2880889 w 5315711"/>
              <a:gd name="connsiteY240" fmla="*/ 3147896 h 5099698"/>
              <a:gd name="connsiteX241" fmla="*/ 2895743 w 5315711"/>
              <a:gd name="connsiteY241" fmla="*/ 3128658 h 5099698"/>
              <a:gd name="connsiteX242" fmla="*/ 2911573 w 5315711"/>
              <a:gd name="connsiteY242" fmla="*/ 3110880 h 5099698"/>
              <a:gd name="connsiteX243" fmla="*/ 2928132 w 5315711"/>
              <a:gd name="connsiteY243" fmla="*/ 3092860 h 5099698"/>
              <a:gd name="connsiteX244" fmla="*/ 4505402 w 5315711"/>
              <a:gd name="connsiteY244" fmla="*/ 1515591 h 5099698"/>
              <a:gd name="connsiteX245" fmla="*/ 4523664 w 5315711"/>
              <a:gd name="connsiteY245" fmla="*/ 1498788 h 5099698"/>
              <a:gd name="connsiteX246" fmla="*/ 4541442 w 5315711"/>
              <a:gd name="connsiteY246" fmla="*/ 1482960 h 5099698"/>
              <a:gd name="connsiteX247" fmla="*/ 4560436 w 5315711"/>
              <a:gd name="connsiteY247" fmla="*/ 1468350 h 5099698"/>
              <a:gd name="connsiteX248" fmla="*/ 4579676 w 5315711"/>
              <a:gd name="connsiteY248" fmla="*/ 1454956 h 5099698"/>
              <a:gd name="connsiteX249" fmla="*/ 4599888 w 5315711"/>
              <a:gd name="connsiteY249" fmla="*/ 1442538 h 5099698"/>
              <a:gd name="connsiteX250" fmla="*/ 4620588 w 5315711"/>
              <a:gd name="connsiteY250" fmla="*/ 1431094 h 5099698"/>
              <a:gd name="connsiteX251" fmla="*/ 4641289 w 5315711"/>
              <a:gd name="connsiteY251" fmla="*/ 1420623 h 5099698"/>
              <a:gd name="connsiteX252" fmla="*/ 4662476 w 5315711"/>
              <a:gd name="connsiteY252" fmla="*/ 1411614 h 5099698"/>
              <a:gd name="connsiteX253" fmla="*/ 4684396 w 5315711"/>
              <a:gd name="connsiteY253" fmla="*/ 1403337 h 5099698"/>
              <a:gd name="connsiteX254" fmla="*/ 4706312 w 5315711"/>
              <a:gd name="connsiteY254" fmla="*/ 1396520 h 5099698"/>
              <a:gd name="connsiteX255" fmla="*/ 4727988 w 5315711"/>
              <a:gd name="connsiteY255" fmla="*/ 1390433 h 5099698"/>
              <a:gd name="connsiteX256" fmla="*/ 4750880 w 5315711"/>
              <a:gd name="connsiteY256" fmla="*/ 1385564 h 5099698"/>
              <a:gd name="connsiteX257" fmla="*/ 4773043 w 5315711"/>
              <a:gd name="connsiteY257" fmla="*/ 1381914 h 5099698"/>
              <a:gd name="connsiteX258" fmla="*/ 4795935 w 5315711"/>
              <a:gd name="connsiteY258" fmla="*/ 1378994 h 5099698"/>
              <a:gd name="connsiteX259" fmla="*/ 4818828 w 5315711"/>
              <a:gd name="connsiteY259" fmla="*/ 1377535 h 5099698"/>
              <a:gd name="connsiteX260" fmla="*/ 2670254 w 5315711"/>
              <a:gd name="connsiteY260" fmla="*/ 362605 h 5099698"/>
              <a:gd name="connsiteX261" fmla="*/ 2693151 w 5315711"/>
              <a:gd name="connsiteY261" fmla="*/ 363092 h 5099698"/>
              <a:gd name="connsiteX262" fmla="*/ 2716292 w 5315711"/>
              <a:gd name="connsiteY262" fmla="*/ 364796 h 5099698"/>
              <a:gd name="connsiteX263" fmla="*/ 2738944 w 5315711"/>
              <a:gd name="connsiteY263" fmla="*/ 367474 h 5099698"/>
              <a:gd name="connsiteX264" fmla="*/ 2761353 w 5315711"/>
              <a:gd name="connsiteY264" fmla="*/ 371371 h 5099698"/>
              <a:gd name="connsiteX265" fmla="*/ 2784249 w 5315711"/>
              <a:gd name="connsiteY265" fmla="*/ 376242 h 5099698"/>
              <a:gd name="connsiteX266" fmla="*/ 2805929 w 5315711"/>
              <a:gd name="connsiteY266" fmla="*/ 382330 h 5099698"/>
              <a:gd name="connsiteX267" fmla="*/ 2828094 w 5315711"/>
              <a:gd name="connsiteY267" fmla="*/ 389392 h 5099698"/>
              <a:gd name="connsiteX268" fmla="*/ 2849528 w 5315711"/>
              <a:gd name="connsiteY268" fmla="*/ 397187 h 5099698"/>
              <a:gd name="connsiteX269" fmla="*/ 2870964 w 5315711"/>
              <a:gd name="connsiteY269" fmla="*/ 406442 h 5099698"/>
              <a:gd name="connsiteX270" fmla="*/ 2891667 w 5315711"/>
              <a:gd name="connsiteY270" fmla="*/ 416914 h 5099698"/>
              <a:gd name="connsiteX271" fmla="*/ 2912127 w 5315711"/>
              <a:gd name="connsiteY271" fmla="*/ 428118 h 5099698"/>
              <a:gd name="connsiteX272" fmla="*/ 2932345 w 5315711"/>
              <a:gd name="connsiteY272" fmla="*/ 440539 h 5099698"/>
              <a:gd name="connsiteX273" fmla="*/ 2951586 w 5315711"/>
              <a:gd name="connsiteY273" fmla="*/ 453936 h 5099698"/>
              <a:gd name="connsiteX274" fmla="*/ 2970586 w 5315711"/>
              <a:gd name="connsiteY274" fmla="*/ 468551 h 5099698"/>
              <a:gd name="connsiteX275" fmla="*/ 2988609 w 5315711"/>
              <a:gd name="connsiteY275" fmla="*/ 484626 h 5099698"/>
              <a:gd name="connsiteX276" fmla="*/ 3006634 w 5315711"/>
              <a:gd name="connsiteY276" fmla="*/ 501189 h 5099698"/>
              <a:gd name="connsiteX277" fmla="*/ 3022953 w 5315711"/>
              <a:gd name="connsiteY277" fmla="*/ 518970 h 5099698"/>
              <a:gd name="connsiteX278" fmla="*/ 3039272 w 5315711"/>
              <a:gd name="connsiteY278" fmla="*/ 537238 h 5099698"/>
              <a:gd name="connsiteX279" fmla="*/ 3053643 w 5315711"/>
              <a:gd name="connsiteY279" fmla="*/ 555993 h 5099698"/>
              <a:gd name="connsiteX280" fmla="*/ 3067283 w 5315711"/>
              <a:gd name="connsiteY280" fmla="*/ 575478 h 5099698"/>
              <a:gd name="connsiteX281" fmla="*/ 3079461 w 5315711"/>
              <a:gd name="connsiteY281" fmla="*/ 595452 h 5099698"/>
              <a:gd name="connsiteX282" fmla="*/ 3090908 w 5315711"/>
              <a:gd name="connsiteY282" fmla="*/ 616156 h 5099698"/>
              <a:gd name="connsiteX283" fmla="*/ 3101138 w 5315711"/>
              <a:gd name="connsiteY283" fmla="*/ 636616 h 5099698"/>
              <a:gd name="connsiteX284" fmla="*/ 3110393 w 5315711"/>
              <a:gd name="connsiteY284" fmla="*/ 658051 h 5099698"/>
              <a:gd name="connsiteX285" fmla="*/ 3118430 w 5315711"/>
              <a:gd name="connsiteY285" fmla="*/ 679729 h 5099698"/>
              <a:gd name="connsiteX286" fmla="*/ 3125250 w 5315711"/>
              <a:gd name="connsiteY286" fmla="*/ 701651 h 5099698"/>
              <a:gd name="connsiteX287" fmla="*/ 3131582 w 5315711"/>
              <a:gd name="connsiteY287" fmla="*/ 723575 h 5099698"/>
              <a:gd name="connsiteX288" fmla="*/ 3136208 w 5315711"/>
              <a:gd name="connsiteY288" fmla="*/ 746227 h 5099698"/>
              <a:gd name="connsiteX289" fmla="*/ 3140105 w 5315711"/>
              <a:gd name="connsiteY289" fmla="*/ 768636 h 5099698"/>
              <a:gd name="connsiteX290" fmla="*/ 3142784 w 5315711"/>
              <a:gd name="connsiteY290" fmla="*/ 791288 h 5099698"/>
              <a:gd name="connsiteX291" fmla="*/ 3144245 w 5315711"/>
              <a:gd name="connsiteY291" fmla="*/ 814186 h 5099698"/>
              <a:gd name="connsiteX292" fmla="*/ 3144730 w 5315711"/>
              <a:gd name="connsiteY292" fmla="*/ 837081 h 5099698"/>
              <a:gd name="connsiteX293" fmla="*/ 3144243 w 5315711"/>
              <a:gd name="connsiteY293" fmla="*/ 859979 h 5099698"/>
              <a:gd name="connsiteX294" fmla="*/ 3142780 w 5315711"/>
              <a:gd name="connsiteY294" fmla="*/ 882875 h 5099698"/>
              <a:gd name="connsiteX295" fmla="*/ 3140343 w 5315711"/>
              <a:gd name="connsiteY295" fmla="*/ 905285 h 5099698"/>
              <a:gd name="connsiteX296" fmla="*/ 3136201 w 5315711"/>
              <a:gd name="connsiteY296" fmla="*/ 927938 h 5099698"/>
              <a:gd name="connsiteX297" fmla="*/ 3131330 w 5315711"/>
              <a:gd name="connsiteY297" fmla="*/ 950348 h 5099698"/>
              <a:gd name="connsiteX298" fmla="*/ 3125238 w 5315711"/>
              <a:gd name="connsiteY298" fmla="*/ 972514 h 5099698"/>
              <a:gd name="connsiteX299" fmla="*/ 3118418 w 5315711"/>
              <a:gd name="connsiteY299" fmla="*/ 994437 h 5099698"/>
              <a:gd name="connsiteX300" fmla="*/ 3110378 w 5315711"/>
              <a:gd name="connsiteY300" fmla="*/ 1015629 h 5099698"/>
              <a:gd name="connsiteX301" fmla="*/ 3101365 w 5315711"/>
              <a:gd name="connsiteY301" fmla="*/ 1037307 h 5099698"/>
              <a:gd name="connsiteX302" fmla="*/ 3090646 w 5315711"/>
              <a:gd name="connsiteY302" fmla="*/ 1058257 h 5099698"/>
              <a:gd name="connsiteX303" fmla="*/ 3079684 w 5315711"/>
              <a:gd name="connsiteY303" fmla="*/ 1078473 h 5099698"/>
              <a:gd name="connsiteX304" fmla="*/ 3067260 w 5315711"/>
              <a:gd name="connsiteY304" fmla="*/ 1098691 h 5099698"/>
              <a:gd name="connsiteX305" fmla="*/ 3053376 w 5315711"/>
              <a:gd name="connsiteY305" fmla="*/ 1118422 h 5099698"/>
              <a:gd name="connsiteX306" fmla="*/ 3038761 w 5315711"/>
              <a:gd name="connsiteY306" fmla="*/ 1136936 h 5099698"/>
              <a:gd name="connsiteX307" fmla="*/ 3022926 w 5315711"/>
              <a:gd name="connsiteY307" fmla="*/ 1155204 h 5099698"/>
              <a:gd name="connsiteX308" fmla="*/ 3006606 w 5315711"/>
              <a:gd name="connsiteY308" fmla="*/ 1172987 h 5099698"/>
              <a:gd name="connsiteX309" fmla="*/ 810625 w 5315711"/>
              <a:gd name="connsiteY309" fmla="*/ 3368967 h 5099698"/>
              <a:gd name="connsiteX310" fmla="*/ 792843 w 5315711"/>
              <a:gd name="connsiteY310" fmla="*/ 3385287 h 5099698"/>
              <a:gd name="connsiteX311" fmla="*/ 774331 w 5315711"/>
              <a:gd name="connsiteY311" fmla="*/ 3401365 h 5099698"/>
              <a:gd name="connsiteX312" fmla="*/ 755817 w 5315711"/>
              <a:gd name="connsiteY312" fmla="*/ 3415981 h 5099698"/>
              <a:gd name="connsiteX313" fmla="*/ 736330 w 5315711"/>
              <a:gd name="connsiteY313" fmla="*/ 3429621 h 5099698"/>
              <a:gd name="connsiteX314" fmla="*/ 716112 w 5315711"/>
              <a:gd name="connsiteY314" fmla="*/ 3442045 h 5099698"/>
              <a:gd name="connsiteX315" fmla="*/ 695652 w 5315711"/>
              <a:gd name="connsiteY315" fmla="*/ 3453251 h 5099698"/>
              <a:gd name="connsiteX316" fmla="*/ 674946 w 5315711"/>
              <a:gd name="connsiteY316" fmla="*/ 3463726 h 5099698"/>
              <a:gd name="connsiteX317" fmla="*/ 653268 w 5315711"/>
              <a:gd name="connsiteY317" fmla="*/ 3472739 h 5099698"/>
              <a:gd name="connsiteX318" fmla="*/ 632076 w 5315711"/>
              <a:gd name="connsiteY318" fmla="*/ 3480778 h 5099698"/>
              <a:gd name="connsiteX319" fmla="*/ 610152 w 5315711"/>
              <a:gd name="connsiteY319" fmla="*/ 3487600 h 5099698"/>
              <a:gd name="connsiteX320" fmla="*/ 587987 w 5315711"/>
              <a:gd name="connsiteY320" fmla="*/ 3493691 h 5099698"/>
              <a:gd name="connsiteX321" fmla="*/ 565577 w 5315711"/>
              <a:gd name="connsiteY321" fmla="*/ 3498561 h 5099698"/>
              <a:gd name="connsiteX322" fmla="*/ 542924 w 5315711"/>
              <a:gd name="connsiteY322" fmla="*/ 3502704 h 5099698"/>
              <a:gd name="connsiteX323" fmla="*/ 520514 w 5315711"/>
              <a:gd name="connsiteY323" fmla="*/ 3505141 h 5099698"/>
              <a:gd name="connsiteX324" fmla="*/ 497374 w 5315711"/>
              <a:gd name="connsiteY324" fmla="*/ 3506847 h 5099698"/>
              <a:gd name="connsiteX325" fmla="*/ 474477 w 5315711"/>
              <a:gd name="connsiteY325" fmla="*/ 3507335 h 5099698"/>
              <a:gd name="connsiteX326" fmla="*/ 451824 w 5315711"/>
              <a:gd name="connsiteY326" fmla="*/ 3506606 h 5099698"/>
              <a:gd name="connsiteX327" fmla="*/ 428927 w 5315711"/>
              <a:gd name="connsiteY327" fmla="*/ 3505145 h 5099698"/>
              <a:gd name="connsiteX328" fmla="*/ 406274 w 5315711"/>
              <a:gd name="connsiteY328" fmla="*/ 3502467 h 5099698"/>
              <a:gd name="connsiteX329" fmla="*/ 383865 w 5315711"/>
              <a:gd name="connsiteY329" fmla="*/ 3498570 h 5099698"/>
              <a:gd name="connsiteX330" fmla="*/ 361213 w 5315711"/>
              <a:gd name="connsiteY330" fmla="*/ 3493943 h 5099698"/>
              <a:gd name="connsiteX331" fmla="*/ 339290 w 5315711"/>
              <a:gd name="connsiteY331" fmla="*/ 3487610 h 5099698"/>
              <a:gd name="connsiteX332" fmla="*/ 317124 w 5315711"/>
              <a:gd name="connsiteY332" fmla="*/ 3481035 h 5099698"/>
              <a:gd name="connsiteX333" fmla="*/ 295446 w 5315711"/>
              <a:gd name="connsiteY333" fmla="*/ 3472997 h 5099698"/>
              <a:gd name="connsiteX334" fmla="*/ 274254 w 5315711"/>
              <a:gd name="connsiteY334" fmla="*/ 3463500 h 5099698"/>
              <a:gd name="connsiteX335" fmla="*/ 253795 w 5315711"/>
              <a:gd name="connsiteY335" fmla="*/ 3453269 h 5099698"/>
              <a:gd name="connsiteX336" fmla="*/ 233091 w 5315711"/>
              <a:gd name="connsiteY336" fmla="*/ 3441822 h 5099698"/>
              <a:gd name="connsiteX337" fmla="*/ 213117 w 5315711"/>
              <a:gd name="connsiteY337" fmla="*/ 3429644 h 5099698"/>
              <a:gd name="connsiteX338" fmla="*/ 193632 w 5315711"/>
              <a:gd name="connsiteY338" fmla="*/ 3416004 h 5099698"/>
              <a:gd name="connsiteX339" fmla="*/ 174876 w 5315711"/>
              <a:gd name="connsiteY339" fmla="*/ 3401633 h 5099698"/>
              <a:gd name="connsiteX340" fmla="*/ 156365 w 5315711"/>
              <a:gd name="connsiteY340" fmla="*/ 3385559 h 5099698"/>
              <a:gd name="connsiteX341" fmla="*/ 138828 w 5315711"/>
              <a:gd name="connsiteY341" fmla="*/ 3368995 h 5099698"/>
              <a:gd name="connsiteX342" fmla="*/ 122021 w 5315711"/>
              <a:gd name="connsiteY342" fmla="*/ 3351215 h 5099698"/>
              <a:gd name="connsiteX343" fmla="*/ 106190 w 5315711"/>
              <a:gd name="connsiteY343" fmla="*/ 3332947 h 5099698"/>
              <a:gd name="connsiteX344" fmla="*/ 91575 w 5315711"/>
              <a:gd name="connsiteY344" fmla="*/ 3313947 h 5099698"/>
              <a:gd name="connsiteX345" fmla="*/ 78179 w 5315711"/>
              <a:gd name="connsiteY345" fmla="*/ 3294705 h 5099698"/>
              <a:gd name="connsiteX346" fmla="*/ 65757 w 5315711"/>
              <a:gd name="connsiteY346" fmla="*/ 3274488 h 5099698"/>
              <a:gd name="connsiteX347" fmla="*/ 54553 w 5315711"/>
              <a:gd name="connsiteY347" fmla="*/ 3254028 h 5099698"/>
              <a:gd name="connsiteX348" fmla="*/ 44081 w 5315711"/>
              <a:gd name="connsiteY348" fmla="*/ 3233326 h 5099698"/>
              <a:gd name="connsiteX349" fmla="*/ 34582 w 5315711"/>
              <a:gd name="connsiteY349" fmla="*/ 3212133 h 5099698"/>
              <a:gd name="connsiteX350" fmla="*/ 26788 w 5315711"/>
              <a:gd name="connsiteY350" fmla="*/ 3190698 h 5099698"/>
              <a:gd name="connsiteX351" fmla="*/ 19969 w 5315711"/>
              <a:gd name="connsiteY351" fmla="*/ 3168289 h 5099698"/>
              <a:gd name="connsiteX352" fmla="*/ 13881 w 5315711"/>
              <a:gd name="connsiteY352" fmla="*/ 3146611 h 5099698"/>
              <a:gd name="connsiteX353" fmla="*/ 9010 w 5315711"/>
              <a:gd name="connsiteY353" fmla="*/ 3123715 h 5099698"/>
              <a:gd name="connsiteX354" fmla="*/ 5113 w 5315711"/>
              <a:gd name="connsiteY354" fmla="*/ 3101305 h 5099698"/>
              <a:gd name="connsiteX355" fmla="*/ 2435 w 5315711"/>
              <a:gd name="connsiteY355" fmla="*/ 3078653 h 5099698"/>
              <a:gd name="connsiteX356" fmla="*/ 731 w 5315711"/>
              <a:gd name="connsiteY356" fmla="*/ 3055512 h 5099698"/>
              <a:gd name="connsiteX357" fmla="*/ 0 w 5315711"/>
              <a:gd name="connsiteY357" fmla="*/ 3032859 h 5099698"/>
              <a:gd name="connsiteX358" fmla="*/ 732 w 5315711"/>
              <a:gd name="connsiteY358" fmla="*/ 3010205 h 5099698"/>
              <a:gd name="connsiteX359" fmla="*/ 2682 w 5315711"/>
              <a:gd name="connsiteY359" fmla="*/ 2987308 h 5099698"/>
              <a:gd name="connsiteX360" fmla="*/ 5119 w 5315711"/>
              <a:gd name="connsiteY360" fmla="*/ 2964899 h 5099698"/>
              <a:gd name="connsiteX361" fmla="*/ 9018 w 5315711"/>
              <a:gd name="connsiteY361" fmla="*/ 2942002 h 5099698"/>
              <a:gd name="connsiteX362" fmla="*/ 13890 w 5315711"/>
              <a:gd name="connsiteY362" fmla="*/ 2919594 h 5099698"/>
              <a:gd name="connsiteX363" fmla="*/ 19979 w 5315711"/>
              <a:gd name="connsiteY363" fmla="*/ 2897427 h 5099698"/>
              <a:gd name="connsiteX364" fmla="*/ 27045 w 5315711"/>
              <a:gd name="connsiteY364" fmla="*/ 2875747 h 5099698"/>
              <a:gd name="connsiteX365" fmla="*/ 34841 w 5315711"/>
              <a:gd name="connsiteY365" fmla="*/ 2854311 h 5099698"/>
              <a:gd name="connsiteX366" fmla="*/ 44097 w 5315711"/>
              <a:gd name="connsiteY366" fmla="*/ 2832876 h 5099698"/>
              <a:gd name="connsiteX367" fmla="*/ 54329 w 5315711"/>
              <a:gd name="connsiteY367" fmla="*/ 2811927 h 5099698"/>
              <a:gd name="connsiteX368" fmla="*/ 65777 w 5315711"/>
              <a:gd name="connsiteY368" fmla="*/ 2791711 h 5099698"/>
              <a:gd name="connsiteX369" fmla="*/ 78201 w 5315711"/>
              <a:gd name="connsiteY369" fmla="*/ 2771493 h 5099698"/>
              <a:gd name="connsiteX370" fmla="*/ 91842 w 5315711"/>
              <a:gd name="connsiteY370" fmla="*/ 2752006 h 5099698"/>
              <a:gd name="connsiteX371" fmla="*/ 106215 w 5315711"/>
              <a:gd name="connsiteY371" fmla="*/ 2733249 h 5099698"/>
              <a:gd name="connsiteX372" fmla="*/ 122292 w 5315711"/>
              <a:gd name="connsiteY372" fmla="*/ 2714736 h 5099698"/>
              <a:gd name="connsiteX373" fmla="*/ 138856 w 5315711"/>
              <a:gd name="connsiteY373" fmla="*/ 2697198 h 5099698"/>
              <a:gd name="connsiteX374" fmla="*/ 2334836 w 5315711"/>
              <a:gd name="connsiteY374" fmla="*/ 501218 h 5099698"/>
              <a:gd name="connsiteX375" fmla="*/ 2352376 w 5315711"/>
              <a:gd name="connsiteY375" fmla="*/ 484653 h 5099698"/>
              <a:gd name="connsiteX376" fmla="*/ 2370644 w 5315711"/>
              <a:gd name="connsiteY376" fmla="*/ 468819 h 5099698"/>
              <a:gd name="connsiteX377" fmla="*/ 2389401 w 5315711"/>
              <a:gd name="connsiteY377" fmla="*/ 454447 h 5099698"/>
              <a:gd name="connsiteX378" fmla="*/ 2409131 w 5315711"/>
              <a:gd name="connsiteY378" fmla="*/ 440563 h 5099698"/>
              <a:gd name="connsiteX379" fmla="*/ 2429350 w 5315711"/>
              <a:gd name="connsiteY379" fmla="*/ 428138 h 5099698"/>
              <a:gd name="connsiteX380" fmla="*/ 2449323 w 5315711"/>
              <a:gd name="connsiteY380" fmla="*/ 416933 h 5099698"/>
              <a:gd name="connsiteX381" fmla="*/ 2470515 w 5315711"/>
              <a:gd name="connsiteY381" fmla="*/ 406457 h 5099698"/>
              <a:gd name="connsiteX382" fmla="*/ 2491951 w 5315711"/>
              <a:gd name="connsiteY382" fmla="*/ 397201 h 5099698"/>
              <a:gd name="connsiteX383" fmla="*/ 2513387 w 5315711"/>
              <a:gd name="connsiteY383" fmla="*/ 389406 h 5099698"/>
              <a:gd name="connsiteX384" fmla="*/ 2535066 w 5315711"/>
              <a:gd name="connsiteY384" fmla="*/ 382341 h 5099698"/>
              <a:gd name="connsiteX385" fmla="*/ 2557233 w 5315711"/>
              <a:gd name="connsiteY385" fmla="*/ 376251 h 5099698"/>
              <a:gd name="connsiteX386" fmla="*/ 2579641 w 5315711"/>
              <a:gd name="connsiteY386" fmla="*/ 371379 h 5099698"/>
              <a:gd name="connsiteX387" fmla="*/ 2602538 w 5315711"/>
              <a:gd name="connsiteY387" fmla="*/ 367480 h 5099698"/>
              <a:gd name="connsiteX388" fmla="*/ 2624948 w 5315711"/>
              <a:gd name="connsiteY388" fmla="*/ 365042 h 5099698"/>
              <a:gd name="connsiteX389" fmla="*/ 2647600 w 5315711"/>
              <a:gd name="connsiteY389" fmla="*/ 363337 h 5099698"/>
              <a:gd name="connsiteX390" fmla="*/ 4302212 w 5315711"/>
              <a:gd name="connsiteY390" fmla="*/ 323604 h 5099698"/>
              <a:gd name="connsiteX391" fmla="*/ 4325105 w 5315711"/>
              <a:gd name="connsiteY391" fmla="*/ 324094 h 5099698"/>
              <a:gd name="connsiteX392" fmla="*/ 4347999 w 5315711"/>
              <a:gd name="connsiteY392" fmla="*/ 325557 h 5099698"/>
              <a:gd name="connsiteX393" fmla="*/ 4370892 w 5315711"/>
              <a:gd name="connsiteY393" fmla="*/ 328483 h 5099698"/>
              <a:gd name="connsiteX394" fmla="*/ 4393055 w 5315711"/>
              <a:gd name="connsiteY394" fmla="*/ 332138 h 5099698"/>
              <a:gd name="connsiteX395" fmla="*/ 4415706 w 5315711"/>
              <a:gd name="connsiteY395" fmla="*/ 336768 h 5099698"/>
              <a:gd name="connsiteX396" fmla="*/ 4437624 w 5315711"/>
              <a:gd name="connsiteY396" fmla="*/ 343104 h 5099698"/>
              <a:gd name="connsiteX397" fmla="*/ 4459544 w 5315711"/>
              <a:gd name="connsiteY397" fmla="*/ 349925 h 5099698"/>
              <a:gd name="connsiteX398" fmla="*/ 4481464 w 5315711"/>
              <a:gd name="connsiteY398" fmla="*/ 358207 h 5099698"/>
              <a:gd name="connsiteX399" fmla="*/ 4502654 w 5315711"/>
              <a:gd name="connsiteY399" fmla="*/ 367221 h 5099698"/>
              <a:gd name="connsiteX400" fmla="*/ 4523355 w 5315711"/>
              <a:gd name="connsiteY400" fmla="*/ 377695 h 5099698"/>
              <a:gd name="connsiteX401" fmla="*/ 4544059 w 5315711"/>
              <a:gd name="connsiteY401" fmla="*/ 389145 h 5099698"/>
              <a:gd name="connsiteX402" fmla="*/ 4564030 w 5315711"/>
              <a:gd name="connsiteY402" fmla="*/ 401324 h 5099698"/>
              <a:gd name="connsiteX403" fmla="*/ 4583515 w 5315711"/>
              <a:gd name="connsiteY403" fmla="*/ 414965 h 5099698"/>
              <a:gd name="connsiteX404" fmla="*/ 4602514 w 5315711"/>
              <a:gd name="connsiteY404" fmla="*/ 429579 h 5099698"/>
              <a:gd name="connsiteX405" fmla="*/ 4620293 w 5315711"/>
              <a:gd name="connsiteY405" fmla="*/ 445411 h 5099698"/>
              <a:gd name="connsiteX406" fmla="*/ 4638561 w 5315711"/>
              <a:gd name="connsiteY406" fmla="*/ 462219 h 5099698"/>
              <a:gd name="connsiteX407" fmla="*/ 4654881 w 5315711"/>
              <a:gd name="connsiteY407" fmla="*/ 479999 h 5099698"/>
              <a:gd name="connsiteX408" fmla="*/ 4670714 w 5315711"/>
              <a:gd name="connsiteY408" fmla="*/ 497780 h 5099698"/>
              <a:gd name="connsiteX409" fmla="*/ 4685328 w 5315711"/>
              <a:gd name="connsiteY409" fmla="*/ 516777 h 5099698"/>
              <a:gd name="connsiteX410" fmla="*/ 4698968 w 5315711"/>
              <a:gd name="connsiteY410" fmla="*/ 536263 h 5099698"/>
              <a:gd name="connsiteX411" fmla="*/ 4711148 w 5315711"/>
              <a:gd name="connsiteY411" fmla="*/ 556235 h 5099698"/>
              <a:gd name="connsiteX412" fmla="*/ 4722597 w 5315711"/>
              <a:gd name="connsiteY412" fmla="*/ 576937 h 5099698"/>
              <a:gd name="connsiteX413" fmla="*/ 4733072 w 5315711"/>
              <a:gd name="connsiteY413" fmla="*/ 597639 h 5099698"/>
              <a:gd name="connsiteX414" fmla="*/ 4742085 w 5315711"/>
              <a:gd name="connsiteY414" fmla="*/ 618829 h 5099698"/>
              <a:gd name="connsiteX415" fmla="*/ 4750368 w 5315711"/>
              <a:gd name="connsiteY415" fmla="*/ 640749 h 5099698"/>
              <a:gd name="connsiteX416" fmla="*/ 4757189 w 5315711"/>
              <a:gd name="connsiteY416" fmla="*/ 662669 h 5099698"/>
              <a:gd name="connsiteX417" fmla="*/ 4763524 w 5315711"/>
              <a:gd name="connsiteY417" fmla="*/ 684587 h 5099698"/>
              <a:gd name="connsiteX418" fmla="*/ 4768154 w 5315711"/>
              <a:gd name="connsiteY418" fmla="*/ 707238 h 5099698"/>
              <a:gd name="connsiteX419" fmla="*/ 4771809 w 5315711"/>
              <a:gd name="connsiteY419" fmla="*/ 729401 h 5099698"/>
              <a:gd name="connsiteX420" fmla="*/ 4774735 w 5315711"/>
              <a:gd name="connsiteY420" fmla="*/ 752294 h 5099698"/>
              <a:gd name="connsiteX421" fmla="*/ 4776198 w 5315711"/>
              <a:gd name="connsiteY421" fmla="*/ 775187 h 5099698"/>
              <a:gd name="connsiteX422" fmla="*/ 4776688 w 5315711"/>
              <a:gd name="connsiteY422" fmla="*/ 798081 h 5099698"/>
              <a:gd name="connsiteX423" fmla="*/ 4776204 w 5315711"/>
              <a:gd name="connsiteY423" fmla="*/ 820974 h 5099698"/>
              <a:gd name="connsiteX424" fmla="*/ 4774502 w 5315711"/>
              <a:gd name="connsiteY424" fmla="*/ 843623 h 5099698"/>
              <a:gd name="connsiteX425" fmla="*/ 4772069 w 5315711"/>
              <a:gd name="connsiteY425" fmla="*/ 866029 h 5099698"/>
              <a:gd name="connsiteX426" fmla="*/ 4768175 w 5315711"/>
              <a:gd name="connsiteY426" fmla="*/ 888921 h 5099698"/>
              <a:gd name="connsiteX427" fmla="*/ 4763063 w 5315711"/>
              <a:gd name="connsiteY427" fmla="*/ 911084 h 5099698"/>
              <a:gd name="connsiteX428" fmla="*/ 4757220 w 5315711"/>
              <a:gd name="connsiteY428" fmla="*/ 933489 h 5099698"/>
              <a:gd name="connsiteX429" fmla="*/ 4750160 w 5315711"/>
              <a:gd name="connsiteY429" fmla="*/ 955164 h 5099698"/>
              <a:gd name="connsiteX430" fmla="*/ 4742368 w 5315711"/>
              <a:gd name="connsiteY430" fmla="*/ 976594 h 5099698"/>
              <a:gd name="connsiteX431" fmla="*/ 4732873 w 5315711"/>
              <a:gd name="connsiteY431" fmla="*/ 997782 h 5099698"/>
              <a:gd name="connsiteX432" fmla="*/ 4722646 w 5315711"/>
              <a:gd name="connsiteY432" fmla="*/ 1019212 h 5099698"/>
              <a:gd name="connsiteX433" fmla="*/ 4711689 w 5315711"/>
              <a:gd name="connsiteY433" fmla="*/ 1039426 h 5099698"/>
              <a:gd name="connsiteX434" fmla="*/ 4698785 w 5315711"/>
              <a:gd name="connsiteY434" fmla="*/ 1059150 h 5099698"/>
              <a:gd name="connsiteX435" fmla="*/ 4684905 w 5315711"/>
              <a:gd name="connsiteY435" fmla="*/ 1078876 h 5099698"/>
              <a:gd name="connsiteX436" fmla="*/ 4670538 w 5315711"/>
              <a:gd name="connsiteY436" fmla="*/ 1097628 h 5099698"/>
              <a:gd name="connsiteX437" fmla="*/ 4654953 w 5315711"/>
              <a:gd name="connsiteY437" fmla="*/ 1116135 h 5099698"/>
              <a:gd name="connsiteX438" fmla="*/ 4638394 w 5315711"/>
              <a:gd name="connsiteY438" fmla="*/ 1133668 h 5099698"/>
              <a:gd name="connsiteX439" fmla="*/ 975907 w 5315711"/>
              <a:gd name="connsiteY439" fmla="*/ 4796155 h 5099698"/>
              <a:gd name="connsiteX440" fmla="*/ 958373 w 5315711"/>
              <a:gd name="connsiteY440" fmla="*/ 4812714 h 5099698"/>
              <a:gd name="connsiteX441" fmla="*/ 939867 w 5315711"/>
              <a:gd name="connsiteY441" fmla="*/ 4828299 h 5099698"/>
              <a:gd name="connsiteX442" fmla="*/ 921115 w 5315711"/>
              <a:gd name="connsiteY442" fmla="*/ 4842665 h 5099698"/>
              <a:gd name="connsiteX443" fmla="*/ 901390 w 5315711"/>
              <a:gd name="connsiteY443" fmla="*/ 4856544 h 5099698"/>
              <a:gd name="connsiteX444" fmla="*/ 881663 w 5315711"/>
              <a:gd name="connsiteY444" fmla="*/ 4869451 h 5099698"/>
              <a:gd name="connsiteX445" fmla="*/ 861451 w 5315711"/>
              <a:gd name="connsiteY445" fmla="*/ 4880408 h 5099698"/>
              <a:gd name="connsiteX446" fmla="*/ 840020 w 5315711"/>
              <a:gd name="connsiteY446" fmla="*/ 4890635 h 5099698"/>
              <a:gd name="connsiteX447" fmla="*/ 818832 w 5315711"/>
              <a:gd name="connsiteY447" fmla="*/ 4900131 h 5099698"/>
              <a:gd name="connsiteX448" fmla="*/ 797402 w 5315711"/>
              <a:gd name="connsiteY448" fmla="*/ 4907922 h 5099698"/>
              <a:gd name="connsiteX449" fmla="*/ 775727 w 5315711"/>
              <a:gd name="connsiteY449" fmla="*/ 4914982 h 5099698"/>
              <a:gd name="connsiteX450" fmla="*/ 753323 w 5315711"/>
              <a:gd name="connsiteY450" fmla="*/ 4920825 h 5099698"/>
              <a:gd name="connsiteX451" fmla="*/ 731160 w 5315711"/>
              <a:gd name="connsiteY451" fmla="*/ 4925936 h 5099698"/>
              <a:gd name="connsiteX452" fmla="*/ 708267 w 5315711"/>
              <a:gd name="connsiteY452" fmla="*/ 4929831 h 5099698"/>
              <a:gd name="connsiteX453" fmla="*/ 685861 w 5315711"/>
              <a:gd name="connsiteY453" fmla="*/ 4932264 h 5099698"/>
              <a:gd name="connsiteX454" fmla="*/ 663212 w 5315711"/>
              <a:gd name="connsiteY454" fmla="*/ 4933966 h 5099698"/>
              <a:gd name="connsiteX455" fmla="*/ 640319 w 5315711"/>
              <a:gd name="connsiteY455" fmla="*/ 4934450 h 5099698"/>
              <a:gd name="connsiteX456" fmla="*/ 617425 w 5315711"/>
              <a:gd name="connsiteY456" fmla="*/ 4933960 h 5099698"/>
              <a:gd name="connsiteX457" fmla="*/ 594533 w 5315711"/>
              <a:gd name="connsiteY457" fmla="*/ 4932496 h 5099698"/>
              <a:gd name="connsiteX458" fmla="*/ 571639 w 5315711"/>
              <a:gd name="connsiteY458" fmla="*/ 4929572 h 5099698"/>
              <a:gd name="connsiteX459" fmla="*/ 549477 w 5315711"/>
              <a:gd name="connsiteY459" fmla="*/ 4925916 h 5099698"/>
              <a:gd name="connsiteX460" fmla="*/ 526825 w 5315711"/>
              <a:gd name="connsiteY460" fmla="*/ 4921286 h 5099698"/>
              <a:gd name="connsiteX461" fmla="*/ 504907 w 5315711"/>
              <a:gd name="connsiteY461" fmla="*/ 4914951 h 5099698"/>
              <a:gd name="connsiteX462" fmla="*/ 482987 w 5315711"/>
              <a:gd name="connsiteY462" fmla="*/ 4908130 h 5099698"/>
              <a:gd name="connsiteX463" fmla="*/ 461068 w 5315711"/>
              <a:gd name="connsiteY463" fmla="*/ 4899847 h 5099698"/>
              <a:gd name="connsiteX464" fmla="*/ 439878 w 5315711"/>
              <a:gd name="connsiteY464" fmla="*/ 4890833 h 5099698"/>
              <a:gd name="connsiteX465" fmla="*/ 419175 w 5315711"/>
              <a:gd name="connsiteY465" fmla="*/ 4880358 h 5099698"/>
              <a:gd name="connsiteX466" fmla="*/ 398473 w 5315711"/>
              <a:gd name="connsiteY466" fmla="*/ 4868910 h 5099698"/>
              <a:gd name="connsiteX467" fmla="*/ 378501 w 5315711"/>
              <a:gd name="connsiteY467" fmla="*/ 4856730 h 5099698"/>
              <a:gd name="connsiteX468" fmla="*/ 359016 w 5315711"/>
              <a:gd name="connsiteY468" fmla="*/ 4843090 h 5099698"/>
              <a:gd name="connsiteX469" fmla="*/ 340018 w 5315711"/>
              <a:gd name="connsiteY469" fmla="*/ 4828476 h 5099698"/>
              <a:gd name="connsiteX470" fmla="*/ 322237 w 5315711"/>
              <a:gd name="connsiteY470" fmla="*/ 4812643 h 5099698"/>
              <a:gd name="connsiteX471" fmla="*/ 304457 w 5315711"/>
              <a:gd name="connsiteY471" fmla="*/ 4796323 h 5099698"/>
              <a:gd name="connsiteX472" fmla="*/ 287649 w 5315711"/>
              <a:gd name="connsiteY472" fmla="*/ 4778056 h 5099698"/>
              <a:gd name="connsiteX473" fmla="*/ 271818 w 5315711"/>
              <a:gd name="connsiteY473" fmla="*/ 4760275 h 5099698"/>
              <a:gd name="connsiteX474" fmla="*/ 257203 w 5315711"/>
              <a:gd name="connsiteY474" fmla="*/ 4741277 h 5099698"/>
              <a:gd name="connsiteX475" fmla="*/ 243562 w 5315711"/>
              <a:gd name="connsiteY475" fmla="*/ 4721791 h 5099698"/>
              <a:gd name="connsiteX476" fmla="*/ 231383 w 5315711"/>
              <a:gd name="connsiteY476" fmla="*/ 4701820 h 5099698"/>
              <a:gd name="connsiteX477" fmla="*/ 219934 w 5315711"/>
              <a:gd name="connsiteY477" fmla="*/ 4681117 h 5099698"/>
              <a:gd name="connsiteX478" fmla="*/ 209459 w 5315711"/>
              <a:gd name="connsiteY478" fmla="*/ 4660415 h 5099698"/>
              <a:gd name="connsiteX479" fmla="*/ 200446 w 5315711"/>
              <a:gd name="connsiteY479" fmla="*/ 4639225 h 5099698"/>
              <a:gd name="connsiteX480" fmla="*/ 192163 w 5315711"/>
              <a:gd name="connsiteY480" fmla="*/ 4617306 h 5099698"/>
              <a:gd name="connsiteX481" fmla="*/ 185342 w 5315711"/>
              <a:gd name="connsiteY481" fmla="*/ 4595386 h 5099698"/>
              <a:gd name="connsiteX482" fmla="*/ 179006 w 5315711"/>
              <a:gd name="connsiteY482" fmla="*/ 4573467 h 5099698"/>
              <a:gd name="connsiteX483" fmla="*/ 174377 w 5315711"/>
              <a:gd name="connsiteY483" fmla="*/ 4550816 h 5099698"/>
              <a:gd name="connsiteX484" fmla="*/ 170721 w 5315711"/>
              <a:gd name="connsiteY484" fmla="*/ 4528654 h 5099698"/>
              <a:gd name="connsiteX485" fmla="*/ 167797 w 5315711"/>
              <a:gd name="connsiteY485" fmla="*/ 4505759 h 5099698"/>
              <a:gd name="connsiteX486" fmla="*/ 166332 w 5315711"/>
              <a:gd name="connsiteY486" fmla="*/ 4482867 h 5099698"/>
              <a:gd name="connsiteX487" fmla="*/ 165843 w 5315711"/>
              <a:gd name="connsiteY487" fmla="*/ 4459974 h 5099698"/>
              <a:gd name="connsiteX488" fmla="*/ 166327 w 5315711"/>
              <a:gd name="connsiteY488" fmla="*/ 4437080 h 5099698"/>
              <a:gd name="connsiteX489" fmla="*/ 168029 w 5315711"/>
              <a:gd name="connsiteY489" fmla="*/ 4414432 h 5099698"/>
              <a:gd name="connsiteX490" fmla="*/ 170705 w 5315711"/>
              <a:gd name="connsiteY490" fmla="*/ 4392269 h 5099698"/>
              <a:gd name="connsiteX491" fmla="*/ 174600 w 5315711"/>
              <a:gd name="connsiteY491" fmla="*/ 4369376 h 5099698"/>
              <a:gd name="connsiteX492" fmla="*/ 179469 w 5315711"/>
              <a:gd name="connsiteY492" fmla="*/ 4346971 h 5099698"/>
              <a:gd name="connsiteX493" fmla="*/ 185311 w 5315711"/>
              <a:gd name="connsiteY493" fmla="*/ 4324565 h 5099698"/>
              <a:gd name="connsiteX494" fmla="*/ 192371 w 5315711"/>
              <a:gd name="connsiteY494" fmla="*/ 4302892 h 5099698"/>
              <a:gd name="connsiteX495" fmla="*/ 200162 w 5315711"/>
              <a:gd name="connsiteY495" fmla="*/ 4281460 h 5099698"/>
              <a:gd name="connsiteX496" fmla="*/ 209658 w 5315711"/>
              <a:gd name="connsiteY496" fmla="*/ 4260272 h 5099698"/>
              <a:gd name="connsiteX497" fmla="*/ 219884 w 5315711"/>
              <a:gd name="connsiteY497" fmla="*/ 4238841 h 5099698"/>
              <a:gd name="connsiteX498" fmla="*/ 231329 w 5315711"/>
              <a:gd name="connsiteY498" fmla="*/ 4219117 h 5099698"/>
              <a:gd name="connsiteX499" fmla="*/ 243748 w 5315711"/>
              <a:gd name="connsiteY499" fmla="*/ 4198903 h 5099698"/>
              <a:gd name="connsiteX500" fmla="*/ 257627 w 5315711"/>
              <a:gd name="connsiteY500" fmla="*/ 4179177 h 5099698"/>
              <a:gd name="connsiteX501" fmla="*/ 271995 w 5315711"/>
              <a:gd name="connsiteY501" fmla="*/ 4160427 h 5099698"/>
              <a:gd name="connsiteX502" fmla="*/ 287578 w 5315711"/>
              <a:gd name="connsiteY502" fmla="*/ 4141920 h 5099698"/>
              <a:gd name="connsiteX503" fmla="*/ 304138 w 5315711"/>
              <a:gd name="connsiteY503" fmla="*/ 4124386 h 5099698"/>
              <a:gd name="connsiteX504" fmla="*/ 3966625 w 5315711"/>
              <a:gd name="connsiteY504" fmla="*/ 461899 h 5099698"/>
              <a:gd name="connsiteX505" fmla="*/ 3984158 w 5315711"/>
              <a:gd name="connsiteY505" fmla="*/ 445340 h 5099698"/>
              <a:gd name="connsiteX506" fmla="*/ 4002666 w 5315711"/>
              <a:gd name="connsiteY506" fmla="*/ 429755 h 5099698"/>
              <a:gd name="connsiteX507" fmla="*/ 4021416 w 5315711"/>
              <a:gd name="connsiteY507" fmla="*/ 415388 h 5099698"/>
              <a:gd name="connsiteX508" fmla="*/ 4041144 w 5315711"/>
              <a:gd name="connsiteY508" fmla="*/ 401509 h 5099698"/>
              <a:gd name="connsiteX509" fmla="*/ 4061354 w 5315711"/>
              <a:gd name="connsiteY509" fmla="*/ 389091 h 5099698"/>
              <a:gd name="connsiteX510" fmla="*/ 4081080 w 5315711"/>
              <a:gd name="connsiteY510" fmla="*/ 377646 h 5099698"/>
              <a:gd name="connsiteX511" fmla="*/ 4102512 w 5315711"/>
              <a:gd name="connsiteY511" fmla="*/ 367420 h 5099698"/>
              <a:gd name="connsiteX512" fmla="*/ 4123698 w 5315711"/>
              <a:gd name="connsiteY512" fmla="*/ 357924 h 5099698"/>
              <a:gd name="connsiteX513" fmla="*/ 4145130 w 5315711"/>
              <a:gd name="connsiteY513" fmla="*/ 350134 h 5099698"/>
              <a:gd name="connsiteX514" fmla="*/ 4166804 w 5315711"/>
              <a:gd name="connsiteY514" fmla="*/ 343072 h 5099698"/>
              <a:gd name="connsiteX515" fmla="*/ 4189210 w 5315711"/>
              <a:gd name="connsiteY515" fmla="*/ 337230 h 5099698"/>
              <a:gd name="connsiteX516" fmla="*/ 4211615 w 5315711"/>
              <a:gd name="connsiteY516" fmla="*/ 332361 h 5099698"/>
              <a:gd name="connsiteX517" fmla="*/ 4234507 w 5315711"/>
              <a:gd name="connsiteY517" fmla="*/ 328467 h 5099698"/>
              <a:gd name="connsiteX518" fmla="*/ 4256671 w 5315711"/>
              <a:gd name="connsiteY518" fmla="*/ 325791 h 5099698"/>
              <a:gd name="connsiteX519" fmla="*/ 4279319 w 5315711"/>
              <a:gd name="connsiteY519" fmla="*/ 324088 h 5099698"/>
              <a:gd name="connsiteX520" fmla="*/ 1441367 w 5315711"/>
              <a:gd name="connsiteY520" fmla="*/ 0 h 5099698"/>
              <a:gd name="connsiteX521" fmla="*/ 1464271 w 5315711"/>
              <a:gd name="connsiteY521" fmla="*/ 478 h 5099698"/>
              <a:gd name="connsiteX522" fmla="*/ 1487176 w 5315711"/>
              <a:gd name="connsiteY522" fmla="*/ 1930 h 5099698"/>
              <a:gd name="connsiteX523" fmla="*/ 1509593 w 5315711"/>
              <a:gd name="connsiteY523" fmla="*/ 4358 h 5099698"/>
              <a:gd name="connsiteX524" fmla="*/ 1532496 w 5315711"/>
              <a:gd name="connsiteY524" fmla="*/ 8248 h 5099698"/>
              <a:gd name="connsiteX525" fmla="*/ 1554912 w 5315711"/>
              <a:gd name="connsiteY525" fmla="*/ 13112 h 5099698"/>
              <a:gd name="connsiteX526" fmla="*/ 1577083 w 5315711"/>
              <a:gd name="connsiteY526" fmla="*/ 19195 h 5099698"/>
              <a:gd name="connsiteX527" fmla="*/ 1598767 w 5315711"/>
              <a:gd name="connsiteY527" fmla="*/ 26253 h 5099698"/>
              <a:gd name="connsiteX528" fmla="*/ 1620207 w 5315711"/>
              <a:gd name="connsiteY528" fmla="*/ 34041 h 5099698"/>
              <a:gd name="connsiteX529" fmla="*/ 1641646 w 5315711"/>
              <a:gd name="connsiteY529" fmla="*/ 43292 h 5099698"/>
              <a:gd name="connsiteX530" fmla="*/ 1662597 w 5315711"/>
              <a:gd name="connsiteY530" fmla="*/ 54005 h 5099698"/>
              <a:gd name="connsiteX531" fmla="*/ 1682817 w 5315711"/>
              <a:gd name="connsiteY531" fmla="*/ 64962 h 5099698"/>
              <a:gd name="connsiteX532" fmla="*/ 1703036 w 5315711"/>
              <a:gd name="connsiteY532" fmla="*/ 77381 h 5099698"/>
              <a:gd name="connsiteX533" fmla="*/ 1722525 w 5315711"/>
              <a:gd name="connsiteY533" fmla="*/ 91019 h 5099698"/>
              <a:gd name="connsiteX534" fmla="*/ 1741282 w 5315711"/>
              <a:gd name="connsiteY534" fmla="*/ 105387 h 5099698"/>
              <a:gd name="connsiteX535" fmla="*/ 1759794 w 5315711"/>
              <a:gd name="connsiteY535" fmla="*/ 121462 h 5099698"/>
              <a:gd name="connsiteX536" fmla="*/ 1777332 w 5315711"/>
              <a:gd name="connsiteY536" fmla="*/ 138024 h 5099698"/>
              <a:gd name="connsiteX537" fmla="*/ 1793893 w 5315711"/>
              <a:gd name="connsiteY537" fmla="*/ 155562 h 5099698"/>
              <a:gd name="connsiteX538" fmla="*/ 1809969 w 5315711"/>
              <a:gd name="connsiteY538" fmla="*/ 174074 h 5099698"/>
              <a:gd name="connsiteX539" fmla="*/ 1824338 w 5315711"/>
              <a:gd name="connsiteY539" fmla="*/ 192831 h 5099698"/>
              <a:gd name="connsiteX540" fmla="*/ 1837974 w 5315711"/>
              <a:gd name="connsiteY540" fmla="*/ 212320 h 5099698"/>
              <a:gd name="connsiteX541" fmla="*/ 1850394 w 5315711"/>
              <a:gd name="connsiteY541" fmla="*/ 232539 h 5099698"/>
              <a:gd name="connsiteX542" fmla="*/ 1861594 w 5315711"/>
              <a:gd name="connsiteY542" fmla="*/ 253002 h 5099698"/>
              <a:gd name="connsiteX543" fmla="*/ 1872064 w 5315711"/>
              <a:gd name="connsiteY543" fmla="*/ 273710 h 5099698"/>
              <a:gd name="connsiteX544" fmla="*/ 1881314 w 5315711"/>
              <a:gd name="connsiteY544" fmla="*/ 295149 h 5099698"/>
              <a:gd name="connsiteX545" fmla="*/ 1889104 w 5315711"/>
              <a:gd name="connsiteY545" fmla="*/ 316590 h 5099698"/>
              <a:gd name="connsiteX546" fmla="*/ 1896162 w 5315711"/>
              <a:gd name="connsiteY546" fmla="*/ 338273 h 5099698"/>
              <a:gd name="connsiteX547" fmla="*/ 1902244 w 5315711"/>
              <a:gd name="connsiteY547" fmla="*/ 360444 h 5099698"/>
              <a:gd name="connsiteX548" fmla="*/ 1907109 w 5315711"/>
              <a:gd name="connsiteY548" fmla="*/ 382861 h 5099698"/>
              <a:gd name="connsiteX549" fmla="*/ 1910999 w 5315711"/>
              <a:gd name="connsiteY549" fmla="*/ 405763 h 5099698"/>
              <a:gd name="connsiteX550" fmla="*/ 1913426 w 5315711"/>
              <a:gd name="connsiteY550" fmla="*/ 428181 h 5099698"/>
              <a:gd name="connsiteX551" fmla="*/ 1914878 w 5315711"/>
              <a:gd name="connsiteY551" fmla="*/ 451084 h 5099698"/>
              <a:gd name="connsiteX552" fmla="*/ 1915356 w 5315711"/>
              <a:gd name="connsiteY552" fmla="*/ 473989 h 5099698"/>
              <a:gd name="connsiteX553" fmla="*/ 1914860 w 5315711"/>
              <a:gd name="connsiteY553" fmla="*/ 496894 h 5099698"/>
              <a:gd name="connsiteX554" fmla="*/ 1913632 w 5315711"/>
              <a:gd name="connsiteY554" fmla="*/ 519556 h 5099698"/>
              <a:gd name="connsiteX555" fmla="*/ 1910943 w 5315711"/>
              <a:gd name="connsiteY555" fmla="*/ 542219 h 5099698"/>
              <a:gd name="connsiteX556" fmla="*/ 1906792 w 5315711"/>
              <a:gd name="connsiteY556" fmla="*/ 564881 h 5099698"/>
              <a:gd name="connsiteX557" fmla="*/ 1902153 w 5315711"/>
              <a:gd name="connsiteY557" fmla="*/ 587543 h 5099698"/>
              <a:gd name="connsiteX558" fmla="*/ 1896052 w 5315711"/>
              <a:gd name="connsiteY558" fmla="*/ 609233 h 5099698"/>
              <a:gd name="connsiteX559" fmla="*/ 1888977 w 5315711"/>
              <a:gd name="connsiteY559" fmla="*/ 631410 h 5099698"/>
              <a:gd name="connsiteX560" fmla="*/ 1881170 w 5315711"/>
              <a:gd name="connsiteY560" fmla="*/ 652856 h 5099698"/>
              <a:gd name="connsiteX561" fmla="*/ 1871903 w 5315711"/>
              <a:gd name="connsiteY561" fmla="*/ 674303 h 5099698"/>
              <a:gd name="connsiteX562" fmla="*/ 1861173 w 5315711"/>
              <a:gd name="connsiteY562" fmla="*/ 695263 h 5099698"/>
              <a:gd name="connsiteX563" fmla="*/ 1850200 w 5315711"/>
              <a:gd name="connsiteY563" fmla="*/ 715492 h 5099698"/>
              <a:gd name="connsiteX564" fmla="*/ 1837764 w 5315711"/>
              <a:gd name="connsiteY564" fmla="*/ 735722 h 5099698"/>
              <a:gd name="connsiteX565" fmla="*/ 1824355 w 5315711"/>
              <a:gd name="connsiteY565" fmla="*/ 754977 h 5099698"/>
              <a:gd name="connsiteX566" fmla="*/ 1809483 w 5315711"/>
              <a:gd name="connsiteY566" fmla="*/ 774232 h 5099698"/>
              <a:gd name="connsiteX567" fmla="*/ 1793393 w 5315711"/>
              <a:gd name="connsiteY567" fmla="*/ 792270 h 5099698"/>
              <a:gd name="connsiteX568" fmla="*/ 1777061 w 5315711"/>
              <a:gd name="connsiteY568" fmla="*/ 810065 h 5099698"/>
              <a:gd name="connsiteX569" fmla="*/ 937038 w 5315711"/>
              <a:gd name="connsiteY569" fmla="*/ 1650088 h 5099698"/>
              <a:gd name="connsiteX570" fmla="*/ 919243 w 5315711"/>
              <a:gd name="connsiteY570" fmla="*/ 1666420 h 5099698"/>
              <a:gd name="connsiteX571" fmla="*/ 901448 w 5315711"/>
              <a:gd name="connsiteY571" fmla="*/ 1682266 h 5099698"/>
              <a:gd name="connsiteX572" fmla="*/ 882194 w 5315711"/>
              <a:gd name="connsiteY572" fmla="*/ 1697138 h 5099698"/>
              <a:gd name="connsiteX573" fmla="*/ 862694 w 5315711"/>
              <a:gd name="connsiteY573" fmla="*/ 1710792 h 5099698"/>
              <a:gd name="connsiteX574" fmla="*/ 842709 w 5315711"/>
              <a:gd name="connsiteY574" fmla="*/ 1722983 h 5099698"/>
              <a:gd name="connsiteX575" fmla="*/ 822235 w 5315711"/>
              <a:gd name="connsiteY575" fmla="*/ 1734200 h 5099698"/>
              <a:gd name="connsiteX576" fmla="*/ 801520 w 5315711"/>
              <a:gd name="connsiteY576" fmla="*/ 1744685 h 5099698"/>
              <a:gd name="connsiteX577" fmla="*/ 780072 w 5315711"/>
              <a:gd name="connsiteY577" fmla="*/ 1753954 h 5099698"/>
              <a:gd name="connsiteX578" fmla="*/ 758383 w 5315711"/>
              <a:gd name="connsiteY578" fmla="*/ 1762003 h 5099698"/>
              <a:gd name="connsiteX579" fmla="*/ 736450 w 5315711"/>
              <a:gd name="connsiteY579" fmla="*/ 1768835 h 5099698"/>
              <a:gd name="connsiteX580" fmla="*/ 714517 w 5315711"/>
              <a:gd name="connsiteY580" fmla="*/ 1775179 h 5099698"/>
              <a:gd name="connsiteX581" fmla="*/ 691854 w 5315711"/>
              <a:gd name="connsiteY581" fmla="*/ 1779818 h 5099698"/>
              <a:gd name="connsiteX582" fmla="*/ 669435 w 5315711"/>
              <a:gd name="connsiteY582" fmla="*/ 1783726 h 5099698"/>
              <a:gd name="connsiteX583" fmla="*/ 646773 w 5315711"/>
              <a:gd name="connsiteY583" fmla="*/ 1786415 h 5099698"/>
              <a:gd name="connsiteX584" fmla="*/ 623867 w 5315711"/>
              <a:gd name="connsiteY584" fmla="*/ 1787888 h 5099698"/>
              <a:gd name="connsiteX585" fmla="*/ 600962 w 5315711"/>
              <a:gd name="connsiteY585" fmla="*/ 1788383 h 5099698"/>
              <a:gd name="connsiteX586" fmla="*/ 578058 w 5315711"/>
              <a:gd name="connsiteY586" fmla="*/ 1787905 h 5099698"/>
              <a:gd name="connsiteX587" fmla="*/ 555153 w 5315711"/>
              <a:gd name="connsiteY587" fmla="*/ 1786454 h 5099698"/>
              <a:gd name="connsiteX588" fmla="*/ 532980 w 5315711"/>
              <a:gd name="connsiteY588" fmla="*/ 1783782 h 5099698"/>
              <a:gd name="connsiteX589" fmla="*/ 510077 w 5315711"/>
              <a:gd name="connsiteY589" fmla="*/ 1779892 h 5099698"/>
              <a:gd name="connsiteX590" fmla="*/ 487661 w 5315711"/>
              <a:gd name="connsiteY590" fmla="*/ 1775027 h 5099698"/>
              <a:gd name="connsiteX591" fmla="*/ 465489 w 5315711"/>
              <a:gd name="connsiteY591" fmla="*/ 1768946 h 5099698"/>
              <a:gd name="connsiteX592" fmla="*/ 443807 w 5315711"/>
              <a:gd name="connsiteY592" fmla="*/ 1761887 h 5099698"/>
              <a:gd name="connsiteX593" fmla="*/ 422366 w 5315711"/>
              <a:gd name="connsiteY593" fmla="*/ 1754098 h 5099698"/>
              <a:gd name="connsiteX594" fmla="*/ 400926 w 5315711"/>
              <a:gd name="connsiteY594" fmla="*/ 1744847 h 5099698"/>
              <a:gd name="connsiteX595" fmla="*/ 379975 w 5315711"/>
              <a:gd name="connsiteY595" fmla="*/ 1734621 h 5099698"/>
              <a:gd name="connsiteX596" fmla="*/ 359512 w 5315711"/>
              <a:gd name="connsiteY596" fmla="*/ 1723421 h 5099698"/>
              <a:gd name="connsiteX597" fmla="*/ 339536 w 5315711"/>
              <a:gd name="connsiteY597" fmla="*/ 1710758 h 5099698"/>
              <a:gd name="connsiteX598" fmla="*/ 320048 w 5315711"/>
              <a:gd name="connsiteY598" fmla="*/ 1697121 h 5099698"/>
              <a:gd name="connsiteX599" fmla="*/ 301291 w 5315711"/>
              <a:gd name="connsiteY599" fmla="*/ 1682752 h 5099698"/>
              <a:gd name="connsiteX600" fmla="*/ 282778 w 5315711"/>
              <a:gd name="connsiteY600" fmla="*/ 1666677 h 5099698"/>
              <a:gd name="connsiteX601" fmla="*/ 264998 w 5315711"/>
              <a:gd name="connsiteY601" fmla="*/ 1650358 h 5099698"/>
              <a:gd name="connsiteX602" fmla="*/ 248678 w 5315711"/>
              <a:gd name="connsiteY602" fmla="*/ 1632578 h 5099698"/>
              <a:gd name="connsiteX603" fmla="*/ 232604 w 5315711"/>
              <a:gd name="connsiteY603" fmla="*/ 1614065 h 5099698"/>
              <a:gd name="connsiteX604" fmla="*/ 218235 w 5315711"/>
              <a:gd name="connsiteY604" fmla="*/ 1595308 h 5099698"/>
              <a:gd name="connsiteX605" fmla="*/ 204597 w 5315711"/>
              <a:gd name="connsiteY605" fmla="*/ 1575820 h 5099698"/>
              <a:gd name="connsiteX606" fmla="*/ 191934 w 5315711"/>
              <a:gd name="connsiteY606" fmla="*/ 1555844 h 5099698"/>
              <a:gd name="connsiteX607" fmla="*/ 180978 w 5315711"/>
              <a:gd name="connsiteY607" fmla="*/ 1535624 h 5099698"/>
              <a:gd name="connsiteX608" fmla="*/ 170508 w 5315711"/>
              <a:gd name="connsiteY608" fmla="*/ 1514430 h 5099698"/>
              <a:gd name="connsiteX609" fmla="*/ 161258 w 5315711"/>
              <a:gd name="connsiteY609" fmla="*/ 1492990 h 5099698"/>
              <a:gd name="connsiteX610" fmla="*/ 153469 w 5315711"/>
              <a:gd name="connsiteY610" fmla="*/ 1471550 h 5099698"/>
              <a:gd name="connsiteX611" fmla="*/ 146411 w 5315711"/>
              <a:gd name="connsiteY611" fmla="*/ 1449867 h 5099698"/>
              <a:gd name="connsiteX612" fmla="*/ 140329 w 5315711"/>
              <a:gd name="connsiteY612" fmla="*/ 1427694 h 5099698"/>
              <a:gd name="connsiteX613" fmla="*/ 135464 w 5315711"/>
              <a:gd name="connsiteY613" fmla="*/ 1405279 h 5099698"/>
              <a:gd name="connsiteX614" fmla="*/ 131574 w 5315711"/>
              <a:gd name="connsiteY614" fmla="*/ 1382377 h 5099698"/>
              <a:gd name="connsiteX615" fmla="*/ 128903 w 5315711"/>
              <a:gd name="connsiteY615" fmla="*/ 1360203 h 5099698"/>
              <a:gd name="connsiteX616" fmla="*/ 127451 w 5315711"/>
              <a:gd name="connsiteY616" fmla="*/ 1337298 h 5099698"/>
              <a:gd name="connsiteX617" fmla="*/ 126973 w 5315711"/>
              <a:gd name="connsiteY617" fmla="*/ 1314393 h 5099698"/>
              <a:gd name="connsiteX618" fmla="*/ 127469 w 5315711"/>
              <a:gd name="connsiteY618" fmla="*/ 1291489 h 5099698"/>
              <a:gd name="connsiteX619" fmla="*/ 128940 w 5315711"/>
              <a:gd name="connsiteY619" fmla="*/ 1268583 h 5099698"/>
              <a:gd name="connsiteX620" fmla="*/ 131630 w 5315711"/>
              <a:gd name="connsiteY620" fmla="*/ 1245921 h 5099698"/>
              <a:gd name="connsiteX621" fmla="*/ 135538 w 5315711"/>
              <a:gd name="connsiteY621" fmla="*/ 1223502 h 5099698"/>
              <a:gd name="connsiteX622" fmla="*/ 140176 w 5315711"/>
              <a:gd name="connsiteY622" fmla="*/ 1200838 h 5099698"/>
              <a:gd name="connsiteX623" fmla="*/ 146520 w 5315711"/>
              <a:gd name="connsiteY623" fmla="*/ 1178906 h 5099698"/>
              <a:gd name="connsiteX624" fmla="*/ 153352 w 5315711"/>
              <a:gd name="connsiteY624" fmla="*/ 1156972 h 5099698"/>
              <a:gd name="connsiteX625" fmla="*/ 161402 w 5315711"/>
              <a:gd name="connsiteY625" fmla="*/ 1135284 h 5099698"/>
              <a:gd name="connsiteX626" fmla="*/ 170670 w 5315711"/>
              <a:gd name="connsiteY626" fmla="*/ 1113836 h 5099698"/>
              <a:gd name="connsiteX627" fmla="*/ 181156 w 5315711"/>
              <a:gd name="connsiteY627" fmla="*/ 1093121 h 5099698"/>
              <a:gd name="connsiteX628" fmla="*/ 192374 w 5315711"/>
              <a:gd name="connsiteY628" fmla="*/ 1072648 h 5099698"/>
              <a:gd name="connsiteX629" fmla="*/ 204564 w 5315711"/>
              <a:gd name="connsiteY629" fmla="*/ 1052662 h 5099698"/>
              <a:gd name="connsiteX630" fmla="*/ 218218 w 5315711"/>
              <a:gd name="connsiteY630" fmla="*/ 1033163 h 5099698"/>
              <a:gd name="connsiteX631" fmla="*/ 233089 w 5315711"/>
              <a:gd name="connsiteY631" fmla="*/ 1013907 h 5099698"/>
              <a:gd name="connsiteX632" fmla="*/ 248936 w 5315711"/>
              <a:gd name="connsiteY632" fmla="*/ 996112 h 5099698"/>
              <a:gd name="connsiteX633" fmla="*/ 265269 w 5315711"/>
              <a:gd name="connsiteY633" fmla="*/ 978319 h 5099698"/>
              <a:gd name="connsiteX634" fmla="*/ 1105292 w 5315711"/>
              <a:gd name="connsiteY634" fmla="*/ 138296 h 5099698"/>
              <a:gd name="connsiteX635" fmla="*/ 1123086 w 5315711"/>
              <a:gd name="connsiteY635" fmla="*/ 121962 h 5099698"/>
              <a:gd name="connsiteX636" fmla="*/ 1141124 w 5315711"/>
              <a:gd name="connsiteY636" fmla="*/ 105872 h 5099698"/>
              <a:gd name="connsiteX637" fmla="*/ 1160380 w 5315711"/>
              <a:gd name="connsiteY637" fmla="*/ 91002 h 5099698"/>
              <a:gd name="connsiteX638" fmla="*/ 1179634 w 5315711"/>
              <a:gd name="connsiteY638" fmla="*/ 77592 h 5099698"/>
              <a:gd name="connsiteX639" fmla="*/ 1199864 w 5315711"/>
              <a:gd name="connsiteY639" fmla="*/ 65157 h 5099698"/>
              <a:gd name="connsiteX640" fmla="*/ 1220094 w 5315711"/>
              <a:gd name="connsiteY640" fmla="*/ 54183 h 5099698"/>
              <a:gd name="connsiteX641" fmla="*/ 1241053 w 5315711"/>
              <a:gd name="connsiteY641" fmla="*/ 43453 h 5099698"/>
              <a:gd name="connsiteX642" fmla="*/ 1262500 w 5315711"/>
              <a:gd name="connsiteY642" fmla="*/ 34186 h 5099698"/>
              <a:gd name="connsiteX643" fmla="*/ 1283946 w 5315711"/>
              <a:gd name="connsiteY643" fmla="*/ 26378 h 5099698"/>
              <a:gd name="connsiteX644" fmla="*/ 1306123 w 5315711"/>
              <a:gd name="connsiteY644" fmla="*/ 19304 h 5099698"/>
              <a:gd name="connsiteX645" fmla="*/ 1327812 w 5315711"/>
              <a:gd name="connsiteY645" fmla="*/ 13202 h 5099698"/>
              <a:gd name="connsiteX646" fmla="*/ 1350475 w 5315711"/>
              <a:gd name="connsiteY646" fmla="*/ 8564 h 5099698"/>
              <a:gd name="connsiteX647" fmla="*/ 1373138 w 5315711"/>
              <a:gd name="connsiteY647" fmla="*/ 4414 h 5099698"/>
              <a:gd name="connsiteX648" fmla="*/ 1395799 w 5315711"/>
              <a:gd name="connsiteY648" fmla="*/ 1724 h 5099698"/>
              <a:gd name="connsiteX649" fmla="*/ 1418462 w 5315711"/>
              <a:gd name="connsiteY649" fmla="*/ 496 h 5099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</a:cxnLst>
            <a:rect l="l" t="t" r="r" b="b"/>
            <a:pathLst>
              <a:path w="5315711" h="5099698">
                <a:moveTo>
                  <a:pt x="2435588" y="3783183"/>
                </a:moveTo>
                <a:lnTo>
                  <a:pt x="2458497" y="3783658"/>
                </a:lnTo>
                <a:lnTo>
                  <a:pt x="2481161" y="3785350"/>
                </a:lnTo>
                <a:lnTo>
                  <a:pt x="2503337" y="3788018"/>
                </a:lnTo>
                <a:lnTo>
                  <a:pt x="2526244" y="3791904"/>
                </a:lnTo>
                <a:lnTo>
                  <a:pt x="2548664" y="3796765"/>
                </a:lnTo>
                <a:lnTo>
                  <a:pt x="2571082" y="3802601"/>
                </a:lnTo>
                <a:lnTo>
                  <a:pt x="2592767" y="3809657"/>
                </a:lnTo>
                <a:lnTo>
                  <a:pt x="2614211" y="3817442"/>
                </a:lnTo>
                <a:lnTo>
                  <a:pt x="2635651" y="3827178"/>
                </a:lnTo>
                <a:lnTo>
                  <a:pt x="2656605" y="3836914"/>
                </a:lnTo>
                <a:lnTo>
                  <a:pt x="2677070" y="3848113"/>
                </a:lnTo>
                <a:lnTo>
                  <a:pt x="2696803" y="3861019"/>
                </a:lnTo>
                <a:lnTo>
                  <a:pt x="2716293" y="3874655"/>
                </a:lnTo>
                <a:lnTo>
                  <a:pt x="2735050" y="3889024"/>
                </a:lnTo>
                <a:lnTo>
                  <a:pt x="2753807" y="3904854"/>
                </a:lnTo>
                <a:lnTo>
                  <a:pt x="2771345" y="3921416"/>
                </a:lnTo>
                <a:lnTo>
                  <a:pt x="2787907" y="3938954"/>
                </a:lnTo>
                <a:lnTo>
                  <a:pt x="2803737" y="3957711"/>
                </a:lnTo>
                <a:lnTo>
                  <a:pt x="2818106" y="3976468"/>
                </a:lnTo>
                <a:lnTo>
                  <a:pt x="2831742" y="3995957"/>
                </a:lnTo>
                <a:lnTo>
                  <a:pt x="2844647" y="4015691"/>
                </a:lnTo>
                <a:lnTo>
                  <a:pt x="2855603" y="4035912"/>
                </a:lnTo>
                <a:lnTo>
                  <a:pt x="2865826" y="4057353"/>
                </a:lnTo>
                <a:lnTo>
                  <a:pt x="2875319" y="4078550"/>
                </a:lnTo>
                <a:lnTo>
                  <a:pt x="2883104" y="4099994"/>
                </a:lnTo>
                <a:lnTo>
                  <a:pt x="2890160" y="4121679"/>
                </a:lnTo>
                <a:lnTo>
                  <a:pt x="2895996" y="4144097"/>
                </a:lnTo>
                <a:lnTo>
                  <a:pt x="2900857" y="4166517"/>
                </a:lnTo>
                <a:lnTo>
                  <a:pt x="2904743" y="4189424"/>
                </a:lnTo>
                <a:lnTo>
                  <a:pt x="2907411" y="4211600"/>
                </a:lnTo>
                <a:lnTo>
                  <a:pt x="2909103" y="4234264"/>
                </a:lnTo>
                <a:lnTo>
                  <a:pt x="2909578" y="4257173"/>
                </a:lnTo>
                <a:lnTo>
                  <a:pt x="2909076" y="4280083"/>
                </a:lnTo>
                <a:lnTo>
                  <a:pt x="2907601" y="4302992"/>
                </a:lnTo>
                <a:lnTo>
                  <a:pt x="2904663" y="4325903"/>
                </a:lnTo>
                <a:lnTo>
                  <a:pt x="2900994" y="4348083"/>
                </a:lnTo>
                <a:lnTo>
                  <a:pt x="2896350" y="4370751"/>
                </a:lnTo>
                <a:lnTo>
                  <a:pt x="2890001" y="4392690"/>
                </a:lnTo>
                <a:lnTo>
                  <a:pt x="2882921" y="4414871"/>
                </a:lnTo>
                <a:lnTo>
                  <a:pt x="2874865" y="4436566"/>
                </a:lnTo>
                <a:lnTo>
                  <a:pt x="2865835" y="4457774"/>
                </a:lnTo>
                <a:lnTo>
                  <a:pt x="2855343" y="4478498"/>
                </a:lnTo>
                <a:lnTo>
                  <a:pt x="2843876" y="4499220"/>
                </a:lnTo>
                <a:lnTo>
                  <a:pt x="2831679" y="4519211"/>
                </a:lnTo>
                <a:lnTo>
                  <a:pt x="2818020" y="4538716"/>
                </a:lnTo>
                <a:lnTo>
                  <a:pt x="2803385" y="4557734"/>
                </a:lnTo>
                <a:lnTo>
                  <a:pt x="2787535" y="4575535"/>
                </a:lnTo>
                <a:lnTo>
                  <a:pt x="2770951" y="4593579"/>
                </a:lnTo>
                <a:lnTo>
                  <a:pt x="2403459" y="4961071"/>
                </a:lnTo>
                <a:lnTo>
                  <a:pt x="2385658" y="4977411"/>
                </a:lnTo>
                <a:lnTo>
                  <a:pt x="2367369" y="4993750"/>
                </a:lnTo>
                <a:lnTo>
                  <a:pt x="2348596" y="5008140"/>
                </a:lnTo>
                <a:lnTo>
                  <a:pt x="2329091" y="5021800"/>
                </a:lnTo>
                <a:lnTo>
                  <a:pt x="2308855" y="5034241"/>
                </a:lnTo>
                <a:lnTo>
                  <a:pt x="2288377" y="5045464"/>
                </a:lnTo>
                <a:lnTo>
                  <a:pt x="2267654" y="5055956"/>
                </a:lnTo>
                <a:lnTo>
                  <a:pt x="2246202" y="5065229"/>
                </a:lnTo>
                <a:lnTo>
                  <a:pt x="2224751" y="5073041"/>
                </a:lnTo>
                <a:lnTo>
                  <a:pt x="2202813" y="5079878"/>
                </a:lnTo>
                <a:lnTo>
                  <a:pt x="2180875" y="5086226"/>
                </a:lnTo>
                <a:lnTo>
                  <a:pt x="2158206" y="5090870"/>
                </a:lnTo>
                <a:lnTo>
                  <a:pt x="2135538" y="5095028"/>
                </a:lnTo>
                <a:lnTo>
                  <a:pt x="2113115" y="5097478"/>
                </a:lnTo>
                <a:lnTo>
                  <a:pt x="2089962" y="5099197"/>
                </a:lnTo>
                <a:lnTo>
                  <a:pt x="2067053" y="5099698"/>
                </a:lnTo>
                <a:lnTo>
                  <a:pt x="2044387" y="5098980"/>
                </a:lnTo>
                <a:lnTo>
                  <a:pt x="2021480" y="5097531"/>
                </a:lnTo>
                <a:lnTo>
                  <a:pt x="1999059" y="5095107"/>
                </a:lnTo>
                <a:lnTo>
                  <a:pt x="1976397" y="5090977"/>
                </a:lnTo>
                <a:lnTo>
                  <a:pt x="1953732" y="5086361"/>
                </a:lnTo>
                <a:lnTo>
                  <a:pt x="1931803" y="5080036"/>
                </a:lnTo>
                <a:lnTo>
                  <a:pt x="1909629" y="5073469"/>
                </a:lnTo>
                <a:lnTo>
                  <a:pt x="1888187" y="5065683"/>
                </a:lnTo>
                <a:lnTo>
                  <a:pt x="1866988" y="5056191"/>
                </a:lnTo>
                <a:lnTo>
                  <a:pt x="1846036" y="5045479"/>
                </a:lnTo>
                <a:lnTo>
                  <a:pt x="1825814" y="5034524"/>
                </a:lnTo>
                <a:lnTo>
                  <a:pt x="1805593" y="5022106"/>
                </a:lnTo>
                <a:lnTo>
                  <a:pt x="1786104" y="5008470"/>
                </a:lnTo>
                <a:lnTo>
                  <a:pt x="1767346" y="4994101"/>
                </a:lnTo>
                <a:lnTo>
                  <a:pt x="1748834" y="4978028"/>
                </a:lnTo>
                <a:lnTo>
                  <a:pt x="1731295" y="4961465"/>
                </a:lnTo>
                <a:lnTo>
                  <a:pt x="1714734" y="4943927"/>
                </a:lnTo>
                <a:lnTo>
                  <a:pt x="1698660" y="4925415"/>
                </a:lnTo>
                <a:lnTo>
                  <a:pt x="1684291" y="4906657"/>
                </a:lnTo>
                <a:lnTo>
                  <a:pt x="1670654" y="4887168"/>
                </a:lnTo>
                <a:lnTo>
                  <a:pt x="1658236" y="4866947"/>
                </a:lnTo>
                <a:lnTo>
                  <a:pt x="1647038" y="4846481"/>
                </a:lnTo>
                <a:lnTo>
                  <a:pt x="1636813" y="4826016"/>
                </a:lnTo>
                <a:lnTo>
                  <a:pt x="1627078" y="4804574"/>
                </a:lnTo>
                <a:lnTo>
                  <a:pt x="1619292" y="4783132"/>
                </a:lnTo>
                <a:lnTo>
                  <a:pt x="1612725" y="4760958"/>
                </a:lnTo>
                <a:lnTo>
                  <a:pt x="1606401" y="4739029"/>
                </a:lnTo>
                <a:lnTo>
                  <a:pt x="1601784" y="4716364"/>
                </a:lnTo>
                <a:lnTo>
                  <a:pt x="1597654" y="4693702"/>
                </a:lnTo>
                <a:lnTo>
                  <a:pt x="1595230" y="4671281"/>
                </a:lnTo>
                <a:lnTo>
                  <a:pt x="1593781" y="4648374"/>
                </a:lnTo>
                <a:lnTo>
                  <a:pt x="1593063" y="4625708"/>
                </a:lnTo>
                <a:lnTo>
                  <a:pt x="1593564" y="4602799"/>
                </a:lnTo>
                <a:lnTo>
                  <a:pt x="1595283" y="4579646"/>
                </a:lnTo>
                <a:lnTo>
                  <a:pt x="1597734" y="4557223"/>
                </a:lnTo>
                <a:lnTo>
                  <a:pt x="1601890" y="4534554"/>
                </a:lnTo>
                <a:lnTo>
                  <a:pt x="1606535" y="4511886"/>
                </a:lnTo>
                <a:lnTo>
                  <a:pt x="1612883" y="4489948"/>
                </a:lnTo>
                <a:lnTo>
                  <a:pt x="1619721" y="4468010"/>
                </a:lnTo>
                <a:lnTo>
                  <a:pt x="1627532" y="4446558"/>
                </a:lnTo>
                <a:lnTo>
                  <a:pt x="1636805" y="4425107"/>
                </a:lnTo>
                <a:lnTo>
                  <a:pt x="1647297" y="4404384"/>
                </a:lnTo>
                <a:lnTo>
                  <a:pt x="1658520" y="4383906"/>
                </a:lnTo>
                <a:lnTo>
                  <a:pt x="1670961" y="4363671"/>
                </a:lnTo>
                <a:lnTo>
                  <a:pt x="1684621" y="4344165"/>
                </a:lnTo>
                <a:lnTo>
                  <a:pt x="1699010" y="4325391"/>
                </a:lnTo>
                <a:lnTo>
                  <a:pt x="1715350" y="4307103"/>
                </a:lnTo>
                <a:lnTo>
                  <a:pt x="1731690" y="4289302"/>
                </a:lnTo>
                <a:lnTo>
                  <a:pt x="2099182" y="3921810"/>
                </a:lnTo>
                <a:lnTo>
                  <a:pt x="2117226" y="3905226"/>
                </a:lnTo>
                <a:lnTo>
                  <a:pt x="2135026" y="3889375"/>
                </a:lnTo>
                <a:lnTo>
                  <a:pt x="2154045" y="3874741"/>
                </a:lnTo>
                <a:lnTo>
                  <a:pt x="2173550" y="3861082"/>
                </a:lnTo>
                <a:lnTo>
                  <a:pt x="2193541" y="3848885"/>
                </a:lnTo>
                <a:lnTo>
                  <a:pt x="2214263" y="3837418"/>
                </a:lnTo>
                <a:lnTo>
                  <a:pt x="2234987" y="3826926"/>
                </a:lnTo>
                <a:lnTo>
                  <a:pt x="2256194" y="3817896"/>
                </a:lnTo>
                <a:lnTo>
                  <a:pt x="2277890" y="3809841"/>
                </a:lnTo>
                <a:lnTo>
                  <a:pt x="2300071" y="3802760"/>
                </a:lnTo>
                <a:lnTo>
                  <a:pt x="2322010" y="3796411"/>
                </a:lnTo>
                <a:lnTo>
                  <a:pt x="2344677" y="3791767"/>
                </a:lnTo>
                <a:lnTo>
                  <a:pt x="2366858" y="3788098"/>
                </a:lnTo>
                <a:lnTo>
                  <a:pt x="2389769" y="3785160"/>
                </a:lnTo>
                <a:lnTo>
                  <a:pt x="2412678" y="3783685"/>
                </a:lnTo>
                <a:close/>
                <a:moveTo>
                  <a:pt x="4841721" y="1377050"/>
                </a:moveTo>
                <a:lnTo>
                  <a:pt x="4864615" y="1377540"/>
                </a:lnTo>
                <a:lnTo>
                  <a:pt x="4887020" y="1379490"/>
                </a:lnTo>
                <a:lnTo>
                  <a:pt x="4909427" y="1381928"/>
                </a:lnTo>
                <a:lnTo>
                  <a:pt x="4932322" y="1385827"/>
                </a:lnTo>
                <a:lnTo>
                  <a:pt x="4954728" y="1390701"/>
                </a:lnTo>
                <a:lnTo>
                  <a:pt x="4977134" y="1396549"/>
                </a:lnTo>
                <a:lnTo>
                  <a:pt x="4998810" y="1403613"/>
                </a:lnTo>
                <a:lnTo>
                  <a:pt x="5020244" y="1411409"/>
                </a:lnTo>
                <a:lnTo>
                  <a:pt x="5041676" y="1421153"/>
                </a:lnTo>
                <a:lnTo>
                  <a:pt x="5062622" y="1430897"/>
                </a:lnTo>
                <a:lnTo>
                  <a:pt x="5082837" y="1442346"/>
                </a:lnTo>
                <a:lnTo>
                  <a:pt x="5102810" y="1455012"/>
                </a:lnTo>
                <a:lnTo>
                  <a:pt x="5122295" y="1468653"/>
                </a:lnTo>
                <a:lnTo>
                  <a:pt x="5141049" y="1483026"/>
                </a:lnTo>
                <a:lnTo>
                  <a:pt x="5159804" y="1498857"/>
                </a:lnTo>
                <a:lnTo>
                  <a:pt x="5177098" y="1515663"/>
                </a:lnTo>
                <a:lnTo>
                  <a:pt x="5193904" y="1532957"/>
                </a:lnTo>
                <a:lnTo>
                  <a:pt x="5209735" y="1551712"/>
                </a:lnTo>
                <a:lnTo>
                  <a:pt x="5224108" y="1570466"/>
                </a:lnTo>
                <a:lnTo>
                  <a:pt x="5237748" y="1589951"/>
                </a:lnTo>
                <a:lnTo>
                  <a:pt x="5250415" y="1609923"/>
                </a:lnTo>
                <a:lnTo>
                  <a:pt x="5261620" y="1629895"/>
                </a:lnTo>
                <a:lnTo>
                  <a:pt x="5271851" y="1651328"/>
                </a:lnTo>
                <a:lnTo>
                  <a:pt x="5281352" y="1672517"/>
                </a:lnTo>
                <a:lnTo>
                  <a:pt x="5289148" y="1693951"/>
                </a:lnTo>
                <a:lnTo>
                  <a:pt x="5296213" y="1715627"/>
                </a:lnTo>
                <a:lnTo>
                  <a:pt x="5302060" y="1738033"/>
                </a:lnTo>
                <a:lnTo>
                  <a:pt x="5306934" y="1760441"/>
                </a:lnTo>
                <a:lnTo>
                  <a:pt x="5310833" y="1783334"/>
                </a:lnTo>
                <a:lnTo>
                  <a:pt x="5313271" y="1805741"/>
                </a:lnTo>
                <a:lnTo>
                  <a:pt x="5315221" y="1828146"/>
                </a:lnTo>
                <a:lnTo>
                  <a:pt x="5315711" y="1851040"/>
                </a:lnTo>
                <a:lnTo>
                  <a:pt x="5315226" y="1873933"/>
                </a:lnTo>
                <a:lnTo>
                  <a:pt x="5313768" y="1896826"/>
                </a:lnTo>
                <a:lnTo>
                  <a:pt x="5310848" y="1919718"/>
                </a:lnTo>
                <a:lnTo>
                  <a:pt x="5307197" y="1941881"/>
                </a:lnTo>
                <a:lnTo>
                  <a:pt x="5302328" y="1964773"/>
                </a:lnTo>
                <a:lnTo>
                  <a:pt x="5296242" y="1986450"/>
                </a:lnTo>
                <a:lnTo>
                  <a:pt x="5289425" y="2008367"/>
                </a:lnTo>
                <a:lnTo>
                  <a:pt x="5281147" y="2030284"/>
                </a:lnTo>
                <a:lnTo>
                  <a:pt x="5272139" y="2051472"/>
                </a:lnTo>
                <a:lnTo>
                  <a:pt x="5261668" y="2072173"/>
                </a:lnTo>
                <a:lnTo>
                  <a:pt x="5250223" y="2092873"/>
                </a:lnTo>
                <a:lnTo>
                  <a:pt x="5237805" y="2113085"/>
                </a:lnTo>
                <a:lnTo>
                  <a:pt x="5224411" y="2132325"/>
                </a:lnTo>
                <a:lnTo>
                  <a:pt x="5209801" y="2151319"/>
                </a:lnTo>
                <a:lnTo>
                  <a:pt x="5193973" y="2169097"/>
                </a:lnTo>
                <a:lnTo>
                  <a:pt x="5177170" y="2187360"/>
                </a:lnTo>
                <a:lnTo>
                  <a:pt x="3599901" y="3764629"/>
                </a:lnTo>
                <a:lnTo>
                  <a:pt x="3581881" y="3781188"/>
                </a:lnTo>
                <a:lnTo>
                  <a:pt x="3564103" y="3797017"/>
                </a:lnTo>
                <a:lnTo>
                  <a:pt x="3544865" y="3811872"/>
                </a:lnTo>
                <a:lnTo>
                  <a:pt x="3525626" y="3825264"/>
                </a:lnTo>
                <a:lnTo>
                  <a:pt x="3505414" y="3837683"/>
                </a:lnTo>
                <a:lnTo>
                  <a:pt x="3484956" y="3848884"/>
                </a:lnTo>
                <a:lnTo>
                  <a:pt x="3464256" y="3859353"/>
                </a:lnTo>
                <a:lnTo>
                  <a:pt x="3442825" y="3868605"/>
                </a:lnTo>
                <a:lnTo>
                  <a:pt x="3421150" y="3876642"/>
                </a:lnTo>
                <a:lnTo>
                  <a:pt x="3399233" y="3883458"/>
                </a:lnTo>
                <a:lnTo>
                  <a:pt x="3377314" y="3889787"/>
                </a:lnTo>
                <a:lnTo>
                  <a:pt x="3354665" y="3894412"/>
                </a:lnTo>
                <a:lnTo>
                  <a:pt x="3332259" y="3898307"/>
                </a:lnTo>
                <a:lnTo>
                  <a:pt x="3309610" y="3900983"/>
                </a:lnTo>
                <a:lnTo>
                  <a:pt x="3286717" y="3902442"/>
                </a:lnTo>
                <a:lnTo>
                  <a:pt x="3263824" y="3902927"/>
                </a:lnTo>
                <a:lnTo>
                  <a:pt x="3240930" y="3902437"/>
                </a:lnTo>
                <a:lnTo>
                  <a:pt x="3218038" y="3900974"/>
                </a:lnTo>
                <a:lnTo>
                  <a:pt x="3195874" y="3898292"/>
                </a:lnTo>
                <a:lnTo>
                  <a:pt x="3172981" y="3894393"/>
                </a:lnTo>
                <a:lnTo>
                  <a:pt x="3150574" y="3889519"/>
                </a:lnTo>
                <a:lnTo>
                  <a:pt x="3128410" y="3883429"/>
                </a:lnTo>
                <a:lnTo>
                  <a:pt x="3106735" y="3876363"/>
                </a:lnTo>
                <a:lnTo>
                  <a:pt x="3085302" y="3868568"/>
                </a:lnTo>
                <a:lnTo>
                  <a:pt x="3063869" y="3859311"/>
                </a:lnTo>
                <a:lnTo>
                  <a:pt x="3042679" y="3848836"/>
                </a:lnTo>
                <a:lnTo>
                  <a:pt x="3022707" y="3837630"/>
                </a:lnTo>
                <a:lnTo>
                  <a:pt x="3002492" y="3825207"/>
                </a:lnTo>
                <a:lnTo>
                  <a:pt x="2983007" y="3811567"/>
                </a:lnTo>
                <a:lnTo>
                  <a:pt x="2964252" y="3797195"/>
                </a:lnTo>
                <a:lnTo>
                  <a:pt x="2945741" y="3781120"/>
                </a:lnTo>
                <a:lnTo>
                  <a:pt x="2928204" y="3764557"/>
                </a:lnTo>
                <a:lnTo>
                  <a:pt x="2911641" y="3747020"/>
                </a:lnTo>
                <a:lnTo>
                  <a:pt x="2895566" y="3728509"/>
                </a:lnTo>
                <a:lnTo>
                  <a:pt x="2881194" y="3709754"/>
                </a:lnTo>
                <a:lnTo>
                  <a:pt x="2867553" y="3690269"/>
                </a:lnTo>
                <a:lnTo>
                  <a:pt x="2855130" y="3670053"/>
                </a:lnTo>
                <a:lnTo>
                  <a:pt x="2843681" y="3649838"/>
                </a:lnTo>
                <a:lnTo>
                  <a:pt x="2833693" y="3629136"/>
                </a:lnTo>
                <a:lnTo>
                  <a:pt x="2824193" y="3607459"/>
                </a:lnTo>
                <a:lnTo>
                  <a:pt x="2816398" y="3586026"/>
                </a:lnTo>
                <a:lnTo>
                  <a:pt x="2809332" y="3564351"/>
                </a:lnTo>
                <a:lnTo>
                  <a:pt x="2803242" y="3542187"/>
                </a:lnTo>
                <a:lnTo>
                  <a:pt x="2798368" y="3519780"/>
                </a:lnTo>
                <a:lnTo>
                  <a:pt x="2794469" y="3496887"/>
                </a:lnTo>
                <a:lnTo>
                  <a:pt x="2791787" y="3474723"/>
                </a:lnTo>
                <a:lnTo>
                  <a:pt x="2790324" y="3451831"/>
                </a:lnTo>
                <a:lnTo>
                  <a:pt x="2789834" y="3428937"/>
                </a:lnTo>
                <a:lnTo>
                  <a:pt x="2790319" y="3406044"/>
                </a:lnTo>
                <a:lnTo>
                  <a:pt x="2791778" y="3383151"/>
                </a:lnTo>
                <a:lnTo>
                  <a:pt x="2794454" y="3360502"/>
                </a:lnTo>
                <a:lnTo>
                  <a:pt x="2798349" y="3338096"/>
                </a:lnTo>
                <a:lnTo>
                  <a:pt x="2802974" y="3315447"/>
                </a:lnTo>
                <a:lnTo>
                  <a:pt x="2809303" y="3293528"/>
                </a:lnTo>
                <a:lnTo>
                  <a:pt x="2816120" y="3271611"/>
                </a:lnTo>
                <a:lnTo>
                  <a:pt x="2824155" y="3249935"/>
                </a:lnTo>
                <a:lnTo>
                  <a:pt x="2833408" y="3228505"/>
                </a:lnTo>
                <a:lnTo>
                  <a:pt x="2843877" y="3207805"/>
                </a:lnTo>
                <a:lnTo>
                  <a:pt x="2855078" y="3187348"/>
                </a:lnTo>
                <a:lnTo>
                  <a:pt x="2867497" y="3167135"/>
                </a:lnTo>
                <a:lnTo>
                  <a:pt x="2880889" y="3147896"/>
                </a:lnTo>
                <a:lnTo>
                  <a:pt x="2895743" y="3128658"/>
                </a:lnTo>
                <a:lnTo>
                  <a:pt x="2911573" y="3110880"/>
                </a:lnTo>
                <a:lnTo>
                  <a:pt x="2928132" y="3092860"/>
                </a:lnTo>
                <a:lnTo>
                  <a:pt x="4505402" y="1515591"/>
                </a:lnTo>
                <a:lnTo>
                  <a:pt x="4523664" y="1498788"/>
                </a:lnTo>
                <a:lnTo>
                  <a:pt x="4541442" y="1482960"/>
                </a:lnTo>
                <a:lnTo>
                  <a:pt x="4560436" y="1468350"/>
                </a:lnTo>
                <a:lnTo>
                  <a:pt x="4579676" y="1454956"/>
                </a:lnTo>
                <a:lnTo>
                  <a:pt x="4599888" y="1442538"/>
                </a:lnTo>
                <a:lnTo>
                  <a:pt x="4620588" y="1431094"/>
                </a:lnTo>
                <a:lnTo>
                  <a:pt x="4641289" y="1420623"/>
                </a:lnTo>
                <a:lnTo>
                  <a:pt x="4662476" y="1411614"/>
                </a:lnTo>
                <a:lnTo>
                  <a:pt x="4684396" y="1403337"/>
                </a:lnTo>
                <a:lnTo>
                  <a:pt x="4706312" y="1396520"/>
                </a:lnTo>
                <a:lnTo>
                  <a:pt x="4727988" y="1390433"/>
                </a:lnTo>
                <a:lnTo>
                  <a:pt x="4750880" y="1385564"/>
                </a:lnTo>
                <a:lnTo>
                  <a:pt x="4773043" y="1381914"/>
                </a:lnTo>
                <a:lnTo>
                  <a:pt x="4795935" y="1378994"/>
                </a:lnTo>
                <a:lnTo>
                  <a:pt x="4818828" y="1377535"/>
                </a:lnTo>
                <a:close/>
                <a:moveTo>
                  <a:pt x="2670254" y="362605"/>
                </a:moveTo>
                <a:lnTo>
                  <a:pt x="2693151" y="363092"/>
                </a:lnTo>
                <a:lnTo>
                  <a:pt x="2716292" y="364796"/>
                </a:lnTo>
                <a:lnTo>
                  <a:pt x="2738944" y="367474"/>
                </a:lnTo>
                <a:lnTo>
                  <a:pt x="2761353" y="371371"/>
                </a:lnTo>
                <a:lnTo>
                  <a:pt x="2784249" y="376242"/>
                </a:lnTo>
                <a:lnTo>
                  <a:pt x="2805929" y="382330"/>
                </a:lnTo>
                <a:lnTo>
                  <a:pt x="2828094" y="389392"/>
                </a:lnTo>
                <a:lnTo>
                  <a:pt x="2849528" y="397187"/>
                </a:lnTo>
                <a:lnTo>
                  <a:pt x="2870964" y="406442"/>
                </a:lnTo>
                <a:lnTo>
                  <a:pt x="2891667" y="416914"/>
                </a:lnTo>
                <a:lnTo>
                  <a:pt x="2912127" y="428118"/>
                </a:lnTo>
                <a:lnTo>
                  <a:pt x="2932345" y="440539"/>
                </a:lnTo>
                <a:lnTo>
                  <a:pt x="2951586" y="453936"/>
                </a:lnTo>
                <a:lnTo>
                  <a:pt x="2970586" y="468551"/>
                </a:lnTo>
                <a:lnTo>
                  <a:pt x="2988609" y="484626"/>
                </a:lnTo>
                <a:lnTo>
                  <a:pt x="3006634" y="501189"/>
                </a:lnTo>
                <a:lnTo>
                  <a:pt x="3022953" y="518970"/>
                </a:lnTo>
                <a:lnTo>
                  <a:pt x="3039272" y="537238"/>
                </a:lnTo>
                <a:lnTo>
                  <a:pt x="3053643" y="555993"/>
                </a:lnTo>
                <a:lnTo>
                  <a:pt x="3067283" y="575478"/>
                </a:lnTo>
                <a:lnTo>
                  <a:pt x="3079461" y="595452"/>
                </a:lnTo>
                <a:lnTo>
                  <a:pt x="3090908" y="616156"/>
                </a:lnTo>
                <a:lnTo>
                  <a:pt x="3101138" y="636616"/>
                </a:lnTo>
                <a:lnTo>
                  <a:pt x="3110393" y="658051"/>
                </a:lnTo>
                <a:lnTo>
                  <a:pt x="3118430" y="679729"/>
                </a:lnTo>
                <a:lnTo>
                  <a:pt x="3125250" y="701651"/>
                </a:lnTo>
                <a:lnTo>
                  <a:pt x="3131582" y="723575"/>
                </a:lnTo>
                <a:lnTo>
                  <a:pt x="3136208" y="746227"/>
                </a:lnTo>
                <a:lnTo>
                  <a:pt x="3140105" y="768636"/>
                </a:lnTo>
                <a:lnTo>
                  <a:pt x="3142784" y="791288"/>
                </a:lnTo>
                <a:lnTo>
                  <a:pt x="3144245" y="814186"/>
                </a:lnTo>
                <a:lnTo>
                  <a:pt x="3144730" y="837081"/>
                </a:lnTo>
                <a:lnTo>
                  <a:pt x="3144243" y="859979"/>
                </a:lnTo>
                <a:lnTo>
                  <a:pt x="3142780" y="882875"/>
                </a:lnTo>
                <a:lnTo>
                  <a:pt x="3140343" y="905285"/>
                </a:lnTo>
                <a:lnTo>
                  <a:pt x="3136201" y="927938"/>
                </a:lnTo>
                <a:lnTo>
                  <a:pt x="3131330" y="950348"/>
                </a:lnTo>
                <a:lnTo>
                  <a:pt x="3125238" y="972514"/>
                </a:lnTo>
                <a:lnTo>
                  <a:pt x="3118418" y="994437"/>
                </a:lnTo>
                <a:lnTo>
                  <a:pt x="3110378" y="1015629"/>
                </a:lnTo>
                <a:lnTo>
                  <a:pt x="3101365" y="1037307"/>
                </a:lnTo>
                <a:lnTo>
                  <a:pt x="3090646" y="1058257"/>
                </a:lnTo>
                <a:lnTo>
                  <a:pt x="3079684" y="1078473"/>
                </a:lnTo>
                <a:lnTo>
                  <a:pt x="3067260" y="1098691"/>
                </a:lnTo>
                <a:lnTo>
                  <a:pt x="3053376" y="1118422"/>
                </a:lnTo>
                <a:lnTo>
                  <a:pt x="3038761" y="1136936"/>
                </a:lnTo>
                <a:lnTo>
                  <a:pt x="3022926" y="1155204"/>
                </a:lnTo>
                <a:lnTo>
                  <a:pt x="3006606" y="1172987"/>
                </a:lnTo>
                <a:lnTo>
                  <a:pt x="810625" y="3368967"/>
                </a:lnTo>
                <a:lnTo>
                  <a:pt x="792843" y="3385287"/>
                </a:lnTo>
                <a:lnTo>
                  <a:pt x="774331" y="3401365"/>
                </a:lnTo>
                <a:lnTo>
                  <a:pt x="755817" y="3415981"/>
                </a:lnTo>
                <a:lnTo>
                  <a:pt x="736330" y="3429621"/>
                </a:lnTo>
                <a:lnTo>
                  <a:pt x="716112" y="3442045"/>
                </a:lnTo>
                <a:lnTo>
                  <a:pt x="695652" y="3453251"/>
                </a:lnTo>
                <a:lnTo>
                  <a:pt x="674946" y="3463726"/>
                </a:lnTo>
                <a:lnTo>
                  <a:pt x="653268" y="3472739"/>
                </a:lnTo>
                <a:lnTo>
                  <a:pt x="632076" y="3480778"/>
                </a:lnTo>
                <a:lnTo>
                  <a:pt x="610152" y="3487600"/>
                </a:lnTo>
                <a:lnTo>
                  <a:pt x="587987" y="3493691"/>
                </a:lnTo>
                <a:lnTo>
                  <a:pt x="565577" y="3498561"/>
                </a:lnTo>
                <a:lnTo>
                  <a:pt x="542924" y="3502704"/>
                </a:lnTo>
                <a:lnTo>
                  <a:pt x="520514" y="3505141"/>
                </a:lnTo>
                <a:lnTo>
                  <a:pt x="497374" y="3506847"/>
                </a:lnTo>
                <a:lnTo>
                  <a:pt x="474477" y="3507335"/>
                </a:lnTo>
                <a:lnTo>
                  <a:pt x="451824" y="3506606"/>
                </a:lnTo>
                <a:lnTo>
                  <a:pt x="428927" y="3505145"/>
                </a:lnTo>
                <a:lnTo>
                  <a:pt x="406274" y="3502467"/>
                </a:lnTo>
                <a:lnTo>
                  <a:pt x="383865" y="3498570"/>
                </a:lnTo>
                <a:lnTo>
                  <a:pt x="361213" y="3493943"/>
                </a:lnTo>
                <a:lnTo>
                  <a:pt x="339290" y="3487610"/>
                </a:lnTo>
                <a:lnTo>
                  <a:pt x="317124" y="3481035"/>
                </a:lnTo>
                <a:lnTo>
                  <a:pt x="295446" y="3472997"/>
                </a:lnTo>
                <a:lnTo>
                  <a:pt x="274254" y="3463500"/>
                </a:lnTo>
                <a:lnTo>
                  <a:pt x="253795" y="3453269"/>
                </a:lnTo>
                <a:lnTo>
                  <a:pt x="233091" y="3441822"/>
                </a:lnTo>
                <a:lnTo>
                  <a:pt x="213117" y="3429644"/>
                </a:lnTo>
                <a:lnTo>
                  <a:pt x="193632" y="3416004"/>
                </a:lnTo>
                <a:lnTo>
                  <a:pt x="174876" y="3401633"/>
                </a:lnTo>
                <a:lnTo>
                  <a:pt x="156365" y="3385559"/>
                </a:lnTo>
                <a:lnTo>
                  <a:pt x="138828" y="3368995"/>
                </a:lnTo>
                <a:lnTo>
                  <a:pt x="122021" y="3351215"/>
                </a:lnTo>
                <a:lnTo>
                  <a:pt x="106190" y="3332947"/>
                </a:lnTo>
                <a:lnTo>
                  <a:pt x="91575" y="3313947"/>
                </a:lnTo>
                <a:lnTo>
                  <a:pt x="78179" y="3294705"/>
                </a:lnTo>
                <a:lnTo>
                  <a:pt x="65757" y="3274488"/>
                </a:lnTo>
                <a:lnTo>
                  <a:pt x="54553" y="3254028"/>
                </a:lnTo>
                <a:lnTo>
                  <a:pt x="44081" y="3233326"/>
                </a:lnTo>
                <a:lnTo>
                  <a:pt x="34582" y="3212133"/>
                </a:lnTo>
                <a:lnTo>
                  <a:pt x="26788" y="3190698"/>
                </a:lnTo>
                <a:lnTo>
                  <a:pt x="19969" y="3168289"/>
                </a:lnTo>
                <a:lnTo>
                  <a:pt x="13881" y="3146611"/>
                </a:lnTo>
                <a:lnTo>
                  <a:pt x="9010" y="3123715"/>
                </a:lnTo>
                <a:lnTo>
                  <a:pt x="5113" y="3101305"/>
                </a:lnTo>
                <a:lnTo>
                  <a:pt x="2435" y="3078653"/>
                </a:lnTo>
                <a:lnTo>
                  <a:pt x="731" y="3055512"/>
                </a:lnTo>
                <a:lnTo>
                  <a:pt x="0" y="3032859"/>
                </a:lnTo>
                <a:lnTo>
                  <a:pt x="732" y="3010205"/>
                </a:lnTo>
                <a:lnTo>
                  <a:pt x="2682" y="2987308"/>
                </a:lnTo>
                <a:lnTo>
                  <a:pt x="5119" y="2964899"/>
                </a:lnTo>
                <a:lnTo>
                  <a:pt x="9018" y="2942002"/>
                </a:lnTo>
                <a:lnTo>
                  <a:pt x="13890" y="2919594"/>
                </a:lnTo>
                <a:lnTo>
                  <a:pt x="19979" y="2897427"/>
                </a:lnTo>
                <a:lnTo>
                  <a:pt x="27045" y="2875747"/>
                </a:lnTo>
                <a:lnTo>
                  <a:pt x="34841" y="2854311"/>
                </a:lnTo>
                <a:lnTo>
                  <a:pt x="44097" y="2832876"/>
                </a:lnTo>
                <a:lnTo>
                  <a:pt x="54329" y="2811927"/>
                </a:lnTo>
                <a:lnTo>
                  <a:pt x="65777" y="2791711"/>
                </a:lnTo>
                <a:lnTo>
                  <a:pt x="78201" y="2771493"/>
                </a:lnTo>
                <a:lnTo>
                  <a:pt x="91842" y="2752006"/>
                </a:lnTo>
                <a:lnTo>
                  <a:pt x="106215" y="2733249"/>
                </a:lnTo>
                <a:lnTo>
                  <a:pt x="122292" y="2714736"/>
                </a:lnTo>
                <a:lnTo>
                  <a:pt x="138856" y="2697198"/>
                </a:lnTo>
                <a:lnTo>
                  <a:pt x="2334836" y="501218"/>
                </a:lnTo>
                <a:lnTo>
                  <a:pt x="2352376" y="484653"/>
                </a:lnTo>
                <a:lnTo>
                  <a:pt x="2370644" y="468819"/>
                </a:lnTo>
                <a:lnTo>
                  <a:pt x="2389401" y="454447"/>
                </a:lnTo>
                <a:lnTo>
                  <a:pt x="2409131" y="440563"/>
                </a:lnTo>
                <a:lnTo>
                  <a:pt x="2429350" y="428138"/>
                </a:lnTo>
                <a:lnTo>
                  <a:pt x="2449323" y="416933"/>
                </a:lnTo>
                <a:lnTo>
                  <a:pt x="2470515" y="406457"/>
                </a:lnTo>
                <a:lnTo>
                  <a:pt x="2491951" y="397201"/>
                </a:lnTo>
                <a:lnTo>
                  <a:pt x="2513387" y="389406"/>
                </a:lnTo>
                <a:lnTo>
                  <a:pt x="2535066" y="382341"/>
                </a:lnTo>
                <a:lnTo>
                  <a:pt x="2557233" y="376251"/>
                </a:lnTo>
                <a:lnTo>
                  <a:pt x="2579641" y="371379"/>
                </a:lnTo>
                <a:lnTo>
                  <a:pt x="2602538" y="367480"/>
                </a:lnTo>
                <a:lnTo>
                  <a:pt x="2624948" y="365042"/>
                </a:lnTo>
                <a:lnTo>
                  <a:pt x="2647600" y="363337"/>
                </a:lnTo>
                <a:close/>
                <a:moveTo>
                  <a:pt x="4302212" y="323604"/>
                </a:moveTo>
                <a:lnTo>
                  <a:pt x="4325105" y="324094"/>
                </a:lnTo>
                <a:lnTo>
                  <a:pt x="4347999" y="325557"/>
                </a:lnTo>
                <a:lnTo>
                  <a:pt x="4370892" y="328483"/>
                </a:lnTo>
                <a:lnTo>
                  <a:pt x="4393055" y="332138"/>
                </a:lnTo>
                <a:lnTo>
                  <a:pt x="4415706" y="336768"/>
                </a:lnTo>
                <a:lnTo>
                  <a:pt x="4437624" y="343104"/>
                </a:lnTo>
                <a:lnTo>
                  <a:pt x="4459544" y="349925"/>
                </a:lnTo>
                <a:lnTo>
                  <a:pt x="4481464" y="358207"/>
                </a:lnTo>
                <a:lnTo>
                  <a:pt x="4502654" y="367221"/>
                </a:lnTo>
                <a:lnTo>
                  <a:pt x="4523355" y="377695"/>
                </a:lnTo>
                <a:lnTo>
                  <a:pt x="4544059" y="389145"/>
                </a:lnTo>
                <a:lnTo>
                  <a:pt x="4564030" y="401324"/>
                </a:lnTo>
                <a:lnTo>
                  <a:pt x="4583515" y="414965"/>
                </a:lnTo>
                <a:lnTo>
                  <a:pt x="4602514" y="429579"/>
                </a:lnTo>
                <a:lnTo>
                  <a:pt x="4620293" y="445411"/>
                </a:lnTo>
                <a:lnTo>
                  <a:pt x="4638561" y="462219"/>
                </a:lnTo>
                <a:lnTo>
                  <a:pt x="4654881" y="479999"/>
                </a:lnTo>
                <a:lnTo>
                  <a:pt x="4670714" y="497780"/>
                </a:lnTo>
                <a:lnTo>
                  <a:pt x="4685328" y="516777"/>
                </a:lnTo>
                <a:lnTo>
                  <a:pt x="4698968" y="536263"/>
                </a:lnTo>
                <a:lnTo>
                  <a:pt x="4711148" y="556235"/>
                </a:lnTo>
                <a:lnTo>
                  <a:pt x="4722597" y="576937"/>
                </a:lnTo>
                <a:lnTo>
                  <a:pt x="4733072" y="597639"/>
                </a:lnTo>
                <a:lnTo>
                  <a:pt x="4742085" y="618829"/>
                </a:lnTo>
                <a:lnTo>
                  <a:pt x="4750368" y="640749"/>
                </a:lnTo>
                <a:lnTo>
                  <a:pt x="4757189" y="662669"/>
                </a:lnTo>
                <a:lnTo>
                  <a:pt x="4763524" y="684587"/>
                </a:lnTo>
                <a:lnTo>
                  <a:pt x="4768154" y="707238"/>
                </a:lnTo>
                <a:lnTo>
                  <a:pt x="4771809" y="729401"/>
                </a:lnTo>
                <a:lnTo>
                  <a:pt x="4774735" y="752294"/>
                </a:lnTo>
                <a:lnTo>
                  <a:pt x="4776198" y="775187"/>
                </a:lnTo>
                <a:lnTo>
                  <a:pt x="4776688" y="798081"/>
                </a:lnTo>
                <a:lnTo>
                  <a:pt x="4776204" y="820974"/>
                </a:lnTo>
                <a:lnTo>
                  <a:pt x="4774502" y="843623"/>
                </a:lnTo>
                <a:lnTo>
                  <a:pt x="4772069" y="866029"/>
                </a:lnTo>
                <a:lnTo>
                  <a:pt x="4768175" y="888921"/>
                </a:lnTo>
                <a:lnTo>
                  <a:pt x="4763063" y="911084"/>
                </a:lnTo>
                <a:lnTo>
                  <a:pt x="4757220" y="933489"/>
                </a:lnTo>
                <a:lnTo>
                  <a:pt x="4750160" y="955164"/>
                </a:lnTo>
                <a:lnTo>
                  <a:pt x="4742368" y="976594"/>
                </a:lnTo>
                <a:lnTo>
                  <a:pt x="4732873" y="997782"/>
                </a:lnTo>
                <a:lnTo>
                  <a:pt x="4722646" y="1019212"/>
                </a:lnTo>
                <a:lnTo>
                  <a:pt x="4711689" y="1039426"/>
                </a:lnTo>
                <a:lnTo>
                  <a:pt x="4698785" y="1059150"/>
                </a:lnTo>
                <a:lnTo>
                  <a:pt x="4684905" y="1078876"/>
                </a:lnTo>
                <a:lnTo>
                  <a:pt x="4670538" y="1097628"/>
                </a:lnTo>
                <a:lnTo>
                  <a:pt x="4654953" y="1116135"/>
                </a:lnTo>
                <a:lnTo>
                  <a:pt x="4638394" y="1133668"/>
                </a:lnTo>
                <a:lnTo>
                  <a:pt x="975907" y="4796155"/>
                </a:lnTo>
                <a:lnTo>
                  <a:pt x="958373" y="4812714"/>
                </a:lnTo>
                <a:lnTo>
                  <a:pt x="939867" y="4828299"/>
                </a:lnTo>
                <a:lnTo>
                  <a:pt x="921115" y="4842665"/>
                </a:lnTo>
                <a:lnTo>
                  <a:pt x="901390" y="4856544"/>
                </a:lnTo>
                <a:lnTo>
                  <a:pt x="881663" y="4869451"/>
                </a:lnTo>
                <a:lnTo>
                  <a:pt x="861451" y="4880408"/>
                </a:lnTo>
                <a:lnTo>
                  <a:pt x="840020" y="4890635"/>
                </a:lnTo>
                <a:lnTo>
                  <a:pt x="818832" y="4900131"/>
                </a:lnTo>
                <a:lnTo>
                  <a:pt x="797402" y="4907922"/>
                </a:lnTo>
                <a:lnTo>
                  <a:pt x="775727" y="4914982"/>
                </a:lnTo>
                <a:lnTo>
                  <a:pt x="753323" y="4920825"/>
                </a:lnTo>
                <a:lnTo>
                  <a:pt x="731160" y="4925936"/>
                </a:lnTo>
                <a:lnTo>
                  <a:pt x="708267" y="4929831"/>
                </a:lnTo>
                <a:lnTo>
                  <a:pt x="685861" y="4932264"/>
                </a:lnTo>
                <a:lnTo>
                  <a:pt x="663212" y="4933966"/>
                </a:lnTo>
                <a:lnTo>
                  <a:pt x="640319" y="4934450"/>
                </a:lnTo>
                <a:lnTo>
                  <a:pt x="617425" y="4933960"/>
                </a:lnTo>
                <a:lnTo>
                  <a:pt x="594533" y="4932496"/>
                </a:lnTo>
                <a:lnTo>
                  <a:pt x="571639" y="4929572"/>
                </a:lnTo>
                <a:lnTo>
                  <a:pt x="549477" y="4925916"/>
                </a:lnTo>
                <a:lnTo>
                  <a:pt x="526825" y="4921286"/>
                </a:lnTo>
                <a:lnTo>
                  <a:pt x="504907" y="4914951"/>
                </a:lnTo>
                <a:lnTo>
                  <a:pt x="482987" y="4908130"/>
                </a:lnTo>
                <a:lnTo>
                  <a:pt x="461068" y="4899847"/>
                </a:lnTo>
                <a:lnTo>
                  <a:pt x="439878" y="4890833"/>
                </a:lnTo>
                <a:lnTo>
                  <a:pt x="419175" y="4880358"/>
                </a:lnTo>
                <a:lnTo>
                  <a:pt x="398473" y="4868910"/>
                </a:lnTo>
                <a:lnTo>
                  <a:pt x="378501" y="4856730"/>
                </a:lnTo>
                <a:lnTo>
                  <a:pt x="359016" y="4843090"/>
                </a:lnTo>
                <a:lnTo>
                  <a:pt x="340018" y="4828476"/>
                </a:lnTo>
                <a:lnTo>
                  <a:pt x="322237" y="4812643"/>
                </a:lnTo>
                <a:lnTo>
                  <a:pt x="304457" y="4796323"/>
                </a:lnTo>
                <a:lnTo>
                  <a:pt x="287649" y="4778056"/>
                </a:lnTo>
                <a:lnTo>
                  <a:pt x="271818" y="4760275"/>
                </a:lnTo>
                <a:lnTo>
                  <a:pt x="257203" y="4741277"/>
                </a:lnTo>
                <a:lnTo>
                  <a:pt x="243562" y="4721791"/>
                </a:lnTo>
                <a:lnTo>
                  <a:pt x="231383" y="4701820"/>
                </a:lnTo>
                <a:lnTo>
                  <a:pt x="219934" y="4681117"/>
                </a:lnTo>
                <a:lnTo>
                  <a:pt x="209459" y="4660415"/>
                </a:lnTo>
                <a:lnTo>
                  <a:pt x="200446" y="4639225"/>
                </a:lnTo>
                <a:lnTo>
                  <a:pt x="192163" y="4617306"/>
                </a:lnTo>
                <a:lnTo>
                  <a:pt x="185342" y="4595386"/>
                </a:lnTo>
                <a:lnTo>
                  <a:pt x="179006" y="4573467"/>
                </a:lnTo>
                <a:lnTo>
                  <a:pt x="174377" y="4550816"/>
                </a:lnTo>
                <a:lnTo>
                  <a:pt x="170721" y="4528654"/>
                </a:lnTo>
                <a:lnTo>
                  <a:pt x="167797" y="4505759"/>
                </a:lnTo>
                <a:lnTo>
                  <a:pt x="166332" y="4482867"/>
                </a:lnTo>
                <a:lnTo>
                  <a:pt x="165843" y="4459974"/>
                </a:lnTo>
                <a:lnTo>
                  <a:pt x="166327" y="4437080"/>
                </a:lnTo>
                <a:lnTo>
                  <a:pt x="168029" y="4414432"/>
                </a:lnTo>
                <a:lnTo>
                  <a:pt x="170705" y="4392269"/>
                </a:lnTo>
                <a:lnTo>
                  <a:pt x="174600" y="4369376"/>
                </a:lnTo>
                <a:lnTo>
                  <a:pt x="179469" y="4346971"/>
                </a:lnTo>
                <a:lnTo>
                  <a:pt x="185311" y="4324565"/>
                </a:lnTo>
                <a:lnTo>
                  <a:pt x="192371" y="4302892"/>
                </a:lnTo>
                <a:lnTo>
                  <a:pt x="200162" y="4281460"/>
                </a:lnTo>
                <a:lnTo>
                  <a:pt x="209658" y="4260272"/>
                </a:lnTo>
                <a:lnTo>
                  <a:pt x="219884" y="4238841"/>
                </a:lnTo>
                <a:lnTo>
                  <a:pt x="231329" y="4219117"/>
                </a:lnTo>
                <a:lnTo>
                  <a:pt x="243748" y="4198903"/>
                </a:lnTo>
                <a:lnTo>
                  <a:pt x="257627" y="4179177"/>
                </a:lnTo>
                <a:lnTo>
                  <a:pt x="271995" y="4160427"/>
                </a:lnTo>
                <a:lnTo>
                  <a:pt x="287578" y="4141920"/>
                </a:lnTo>
                <a:lnTo>
                  <a:pt x="304138" y="4124386"/>
                </a:lnTo>
                <a:lnTo>
                  <a:pt x="3966625" y="461899"/>
                </a:lnTo>
                <a:lnTo>
                  <a:pt x="3984158" y="445340"/>
                </a:lnTo>
                <a:lnTo>
                  <a:pt x="4002666" y="429755"/>
                </a:lnTo>
                <a:lnTo>
                  <a:pt x="4021416" y="415388"/>
                </a:lnTo>
                <a:lnTo>
                  <a:pt x="4041144" y="401509"/>
                </a:lnTo>
                <a:lnTo>
                  <a:pt x="4061354" y="389091"/>
                </a:lnTo>
                <a:lnTo>
                  <a:pt x="4081080" y="377646"/>
                </a:lnTo>
                <a:lnTo>
                  <a:pt x="4102512" y="367420"/>
                </a:lnTo>
                <a:lnTo>
                  <a:pt x="4123698" y="357924"/>
                </a:lnTo>
                <a:lnTo>
                  <a:pt x="4145130" y="350134"/>
                </a:lnTo>
                <a:lnTo>
                  <a:pt x="4166804" y="343072"/>
                </a:lnTo>
                <a:lnTo>
                  <a:pt x="4189210" y="337230"/>
                </a:lnTo>
                <a:lnTo>
                  <a:pt x="4211615" y="332361"/>
                </a:lnTo>
                <a:lnTo>
                  <a:pt x="4234507" y="328467"/>
                </a:lnTo>
                <a:lnTo>
                  <a:pt x="4256671" y="325791"/>
                </a:lnTo>
                <a:lnTo>
                  <a:pt x="4279319" y="324088"/>
                </a:lnTo>
                <a:close/>
                <a:moveTo>
                  <a:pt x="1441367" y="0"/>
                </a:moveTo>
                <a:lnTo>
                  <a:pt x="1464271" y="478"/>
                </a:lnTo>
                <a:lnTo>
                  <a:pt x="1487176" y="1930"/>
                </a:lnTo>
                <a:lnTo>
                  <a:pt x="1509593" y="4358"/>
                </a:lnTo>
                <a:lnTo>
                  <a:pt x="1532496" y="8248"/>
                </a:lnTo>
                <a:lnTo>
                  <a:pt x="1554912" y="13112"/>
                </a:lnTo>
                <a:lnTo>
                  <a:pt x="1577083" y="19195"/>
                </a:lnTo>
                <a:lnTo>
                  <a:pt x="1598767" y="26253"/>
                </a:lnTo>
                <a:lnTo>
                  <a:pt x="1620207" y="34041"/>
                </a:lnTo>
                <a:lnTo>
                  <a:pt x="1641646" y="43292"/>
                </a:lnTo>
                <a:lnTo>
                  <a:pt x="1662597" y="54005"/>
                </a:lnTo>
                <a:lnTo>
                  <a:pt x="1682817" y="64962"/>
                </a:lnTo>
                <a:lnTo>
                  <a:pt x="1703036" y="77381"/>
                </a:lnTo>
                <a:lnTo>
                  <a:pt x="1722525" y="91019"/>
                </a:lnTo>
                <a:lnTo>
                  <a:pt x="1741282" y="105387"/>
                </a:lnTo>
                <a:lnTo>
                  <a:pt x="1759794" y="121462"/>
                </a:lnTo>
                <a:lnTo>
                  <a:pt x="1777332" y="138024"/>
                </a:lnTo>
                <a:lnTo>
                  <a:pt x="1793893" y="155562"/>
                </a:lnTo>
                <a:lnTo>
                  <a:pt x="1809969" y="174074"/>
                </a:lnTo>
                <a:lnTo>
                  <a:pt x="1824338" y="192831"/>
                </a:lnTo>
                <a:lnTo>
                  <a:pt x="1837974" y="212320"/>
                </a:lnTo>
                <a:lnTo>
                  <a:pt x="1850394" y="232539"/>
                </a:lnTo>
                <a:lnTo>
                  <a:pt x="1861594" y="253002"/>
                </a:lnTo>
                <a:lnTo>
                  <a:pt x="1872064" y="273710"/>
                </a:lnTo>
                <a:lnTo>
                  <a:pt x="1881314" y="295149"/>
                </a:lnTo>
                <a:lnTo>
                  <a:pt x="1889104" y="316590"/>
                </a:lnTo>
                <a:lnTo>
                  <a:pt x="1896162" y="338273"/>
                </a:lnTo>
                <a:lnTo>
                  <a:pt x="1902244" y="360444"/>
                </a:lnTo>
                <a:lnTo>
                  <a:pt x="1907109" y="382861"/>
                </a:lnTo>
                <a:lnTo>
                  <a:pt x="1910999" y="405763"/>
                </a:lnTo>
                <a:lnTo>
                  <a:pt x="1913426" y="428181"/>
                </a:lnTo>
                <a:lnTo>
                  <a:pt x="1914878" y="451084"/>
                </a:lnTo>
                <a:lnTo>
                  <a:pt x="1915356" y="473989"/>
                </a:lnTo>
                <a:lnTo>
                  <a:pt x="1914860" y="496894"/>
                </a:lnTo>
                <a:lnTo>
                  <a:pt x="1913632" y="519556"/>
                </a:lnTo>
                <a:lnTo>
                  <a:pt x="1910943" y="542219"/>
                </a:lnTo>
                <a:lnTo>
                  <a:pt x="1906792" y="564881"/>
                </a:lnTo>
                <a:lnTo>
                  <a:pt x="1902153" y="587543"/>
                </a:lnTo>
                <a:lnTo>
                  <a:pt x="1896052" y="609233"/>
                </a:lnTo>
                <a:lnTo>
                  <a:pt x="1888977" y="631410"/>
                </a:lnTo>
                <a:lnTo>
                  <a:pt x="1881170" y="652856"/>
                </a:lnTo>
                <a:lnTo>
                  <a:pt x="1871903" y="674303"/>
                </a:lnTo>
                <a:lnTo>
                  <a:pt x="1861173" y="695263"/>
                </a:lnTo>
                <a:lnTo>
                  <a:pt x="1850200" y="715492"/>
                </a:lnTo>
                <a:lnTo>
                  <a:pt x="1837764" y="735722"/>
                </a:lnTo>
                <a:lnTo>
                  <a:pt x="1824355" y="754977"/>
                </a:lnTo>
                <a:lnTo>
                  <a:pt x="1809483" y="774232"/>
                </a:lnTo>
                <a:lnTo>
                  <a:pt x="1793393" y="792270"/>
                </a:lnTo>
                <a:lnTo>
                  <a:pt x="1777061" y="810065"/>
                </a:lnTo>
                <a:lnTo>
                  <a:pt x="937038" y="1650088"/>
                </a:lnTo>
                <a:lnTo>
                  <a:pt x="919243" y="1666420"/>
                </a:lnTo>
                <a:lnTo>
                  <a:pt x="901448" y="1682266"/>
                </a:lnTo>
                <a:lnTo>
                  <a:pt x="882194" y="1697138"/>
                </a:lnTo>
                <a:lnTo>
                  <a:pt x="862694" y="1710792"/>
                </a:lnTo>
                <a:lnTo>
                  <a:pt x="842709" y="1722983"/>
                </a:lnTo>
                <a:lnTo>
                  <a:pt x="822235" y="1734200"/>
                </a:lnTo>
                <a:lnTo>
                  <a:pt x="801520" y="1744685"/>
                </a:lnTo>
                <a:lnTo>
                  <a:pt x="780072" y="1753954"/>
                </a:lnTo>
                <a:lnTo>
                  <a:pt x="758383" y="1762003"/>
                </a:lnTo>
                <a:lnTo>
                  <a:pt x="736450" y="1768835"/>
                </a:lnTo>
                <a:lnTo>
                  <a:pt x="714517" y="1775179"/>
                </a:lnTo>
                <a:lnTo>
                  <a:pt x="691854" y="1779818"/>
                </a:lnTo>
                <a:lnTo>
                  <a:pt x="669435" y="1783726"/>
                </a:lnTo>
                <a:lnTo>
                  <a:pt x="646773" y="1786415"/>
                </a:lnTo>
                <a:lnTo>
                  <a:pt x="623867" y="1787888"/>
                </a:lnTo>
                <a:lnTo>
                  <a:pt x="600962" y="1788383"/>
                </a:lnTo>
                <a:lnTo>
                  <a:pt x="578058" y="1787905"/>
                </a:lnTo>
                <a:lnTo>
                  <a:pt x="555153" y="1786454"/>
                </a:lnTo>
                <a:lnTo>
                  <a:pt x="532980" y="1783782"/>
                </a:lnTo>
                <a:lnTo>
                  <a:pt x="510077" y="1779892"/>
                </a:lnTo>
                <a:lnTo>
                  <a:pt x="487661" y="1775027"/>
                </a:lnTo>
                <a:lnTo>
                  <a:pt x="465489" y="1768946"/>
                </a:lnTo>
                <a:lnTo>
                  <a:pt x="443807" y="1761887"/>
                </a:lnTo>
                <a:lnTo>
                  <a:pt x="422366" y="1754098"/>
                </a:lnTo>
                <a:lnTo>
                  <a:pt x="400926" y="1744847"/>
                </a:lnTo>
                <a:lnTo>
                  <a:pt x="379975" y="1734621"/>
                </a:lnTo>
                <a:lnTo>
                  <a:pt x="359512" y="1723421"/>
                </a:lnTo>
                <a:lnTo>
                  <a:pt x="339536" y="1710758"/>
                </a:lnTo>
                <a:lnTo>
                  <a:pt x="320048" y="1697121"/>
                </a:lnTo>
                <a:lnTo>
                  <a:pt x="301291" y="1682752"/>
                </a:lnTo>
                <a:lnTo>
                  <a:pt x="282778" y="1666677"/>
                </a:lnTo>
                <a:lnTo>
                  <a:pt x="264998" y="1650358"/>
                </a:lnTo>
                <a:lnTo>
                  <a:pt x="248678" y="1632578"/>
                </a:lnTo>
                <a:lnTo>
                  <a:pt x="232604" y="1614065"/>
                </a:lnTo>
                <a:lnTo>
                  <a:pt x="218235" y="1595308"/>
                </a:lnTo>
                <a:lnTo>
                  <a:pt x="204597" y="1575820"/>
                </a:lnTo>
                <a:lnTo>
                  <a:pt x="191934" y="1555844"/>
                </a:lnTo>
                <a:lnTo>
                  <a:pt x="180978" y="1535624"/>
                </a:lnTo>
                <a:lnTo>
                  <a:pt x="170508" y="1514430"/>
                </a:lnTo>
                <a:lnTo>
                  <a:pt x="161258" y="1492990"/>
                </a:lnTo>
                <a:lnTo>
                  <a:pt x="153469" y="1471550"/>
                </a:lnTo>
                <a:lnTo>
                  <a:pt x="146411" y="1449867"/>
                </a:lnTo>
                <a:lnTo>
                  <a:pt x="140329" y="1427694"/>
                </a:lnTo>
                <a:lnTo>
                  <a:pt x="135464" y="1405279"/>
                </a:lnTo>
                <a:lnTo>
                  <a:pt x="131574" y="1382377"/>
                </a:lnTo>
                <a:lnTo>
                  <a:pt x="128903" y="1360203"/>
                </a:lnTo>
                <a:lnTo>
                  <a:pt x="127451" y="1337298"/>
                </a:lnTo>
                <a:lnTo>
                  <a:pt x="126973" y="1314393"/>
                </a:lnTo>
                <a:lnTo>
                  <a:pt x="127469" y="1291489"/>
                </a:lnTo>
                <a:lnTo>
                  <a:pt x="128940" y="1268583"/>
                </a:lnTo>
                <a:lnTo>
                  <a:pt x="131630" y="1245921"/>
                </a:lnTo>
                <a:lnTo>
                  <a:pt x="135538" y="1223502"/>
                </a:lnTo>
                <a:lnTo>
                  <a:pt x="140176" y="1200838"/>
                </a:lnTo>
                <a:lnTo>
                  <a:pt x="146520" y="1178906"/>
                </a:lnTo>
                <a:lnTo>
                  <a:pt x="153352" y="1156972"/>
                </a:lnTo>
                <a:lnTo>
                  <a:pt x="161402" y="1135284"/>
                </a:lnTo>
                <a:lnTo>
                  <a:pt x="170670" y="1113836"/>
                </a:lnTo>
                <a:lnTo>
                  <a:pt x="181156" y="1093121"/>
                </a:lnTo>
                <a:lnTo>
                  <a:pt x="192374" y="1072648"/>
                </a:lnTo>
                <a:lnTo>
                  <a:pt x="204564" y="1052662"/>
                </a:lnTo>
                <a:lnTo>
                  <a:pt x="218218" y="1033163"/>
                </a:lnTo>
                <a:lnTo>
                  <a:pt x="233089" y="1013907"/>
                </a:lnTo>
                <a:lnTo>
                  <a:pt x="248936" y="996112"/>
                </a:lnTo>
                <a:lnTo>
                  <a:pt x="265269" y="978319"/>
                </a:lnTo>
                <a:lnTo>
                  <a:pt x="1105292" y="138296"/>
                </a:lnTo>
                <a:lnTo>
                  <a:pt x="1123086" y="121962"/>
                </a:lnTo>
                <a:lnTo>
                  <a:pt x="1141124" y="105872"/>
                </a:lnTo>
                <a:lnTo>
                  <a:pt x="1160380" y="91002"/>
                </a:lnTo>
                <a:lnTo>
                  <a:pt x="1179634" y="77592"/>
                </a:lnTo>
                <a:lnTo>
                  <a:pt x="1199864" y="65157"/>
                </a:lnTo>
                <a:lnTo>
                  <a:pt x="1220094" y="54183"/>
                </a:lnTo>
                <a:lnTo>
                  <a:pt x="1241053" y="43453"/>
                </a:lnTo>
                <a:lnTo>
                  <a:pt x="1262500" y="34186"/>
                </a:lnTo>
                <a:lnTo>
                  <a:pt x="1283946" y="26378"/>
                </a:lnTo>
                <a:lnTo>
                  <a:pt x="1306123" y="19304"/>
                </a:lnTo>
                <a:lnTo>
                  <a:pt x="1327812" y="13202"/>
                </a:lnTo>
                <a:lnTo>
                  <a:pt x="1350475" y="8564"/>
                </a:lnTo>
                <a:lnTo>
                  <a:pt x="1373138" y="4414"/>
                </a:lnTo>
                <a:lnTo>
                  <a:pt x="1395799" y="1724"/>
                </a:lnTo>
                <a:lnTo>
                  <a:pt x="1418462" y="49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40499386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8982793-C3AC-4A7E-A739-5D260C26B9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13397" y="192293"/>
            <a:ext cx="5315711" cy="5099698"/>
          </a:xfrm>
          <a:custGeom>
            <a:avLst/>
            <a:gdLst>
              <a:gd name="connsiteX0" fmla="*/ 2435588 w 5315711"/>
              <a:gd name="connsiteY0" fmla="*/ 3783183 h 5099698"/>
              <a:gd name="connsiteX1" fmla="*/ 2458497 w 5315711"/>
              <a:gd name="connsiteY1" fmla="*/ 3783658 h 5099698"/>
              <a:gd name="connsiteX2" fmla="*/ 2481161 w 5315711"/>
              <a:gd name="connsiteY2" fmla="*/ 3785350 h 5099698"/>
              <a:gd name="connsiteX3" fmla="*/ 2503337 w 5315711"/>
              <a:gd name="connsiteY3" fmla="*/ 3788018 h 5099698"/>
              <a:gd name="connsiteX4" fmla="*/ 2526244 w 5315711"/>
              <a:gd name="connsiteY4" fmla="*/ 3791904 h 5099698"/>
              <a:gd name="connsiteX5" fmla="*/ 2548664 w 5315711"/>
              <a:gd name="connsiteY5" fmla="*/ 3796765 h 5099698"/>
              <a:gd name="connsiteX6" fmla="*/ 2571082 w 5315711"/>
              <a:gd name="connsiteY6" fmla="*/ 3802601 h 5099698"/>
              <a:gd name="connsiteX7" fmla="*/ 2592767 w 5315711"/>
              <a:gd name="connsiteY7" fmla="*/ 3809657 h 5099698"/>
              <a:gd name="connsiteX8" fmla="*/ 2614211 w 5315711"/>
              <a:gd name="connsiteY8" fmla="*/ 3817442 h 5099698"/>
              <a:gd name="connsiteX9" fmla="*/ 2635651 w 5315711"/>
              <a:gd name="connsiteY9" fmla="*/ 3827178 h 5099698"/>
              <a:gd name="connsiteX10" fmla="*/ 2656605 w 5315711"/>
              <a:gd name="connsiteY10" fmla="*/ 3836914 h 5099698"/>
              <a:gd name="connsiteX11" fmla="*/ 2677070 w 5315711"/>
              <a:gd name="connsiteY11" fmla="*/ 3848113 h 5099698"/>
              <a:gd name="connsiteX12" fmla="*/ 2696803 w 5315711"/>
              <a:gd name="connsiteY12" fmla="*/ 3861019 h 5099698"/>
              <a:gd name="connsiteX13" fmla="*/ 2716293 w 5315711"/>
              <a:gd name="connsiteY13" fmla="*/ 3874655 h 5099698"/>
              <a:gd name="connsiteX14" fmla="*/ 2735050 w 5315711"/>
              <a:gd name="connsiteY14" fmla="*/ 3889024 h 5099698"/>
              <a:gd name="connsiteX15" fmla="*/ 2753807 w 5315711"/>
              <a:gd name="connsiteY15" fmla="*/ 3904854 h 5099698"/>
              <a:gd name="connsiteX16" fmla="*/ 2771345 w 5315711"/>
              <a:gd name="connsiteY16" fmla="*/ 3921416 h 5099698"/>
              <a:gd name="connsiteX17" fmla="*/ 2787907 w 5315711"/>
              <a:gd name="connsiteY17" fmla="*/ 3938954 h 5099698"/>
              <a:gd name="connsiteX18" fmla="*/ 2803737 w 5315711"/>
              <a:gd name="connsiteY18" fmla="*/ 3957711 h 5099698"/>
              <a:gd name="connsiteX19" fmla="*/ 2818106 w 5315711"/>
              <a:gd name="connsiteY19" fmla="*/ 3976468 h 5099698"/>
              <a:gd name="connsiteX20" fmla="*/ 2831742 w 5315711"/>
              <a:gd name="connsiteY20" fmla="*/ 3995957 h 5099698"/>
              <a:gd name="connsiteX21" fmla="*/ 2844647 w 5315711"/>
              <a:gd name="connsiteY21" fmla="*/ 4015691 h 5099698"/>
              <a:gd name="connsiteX22" fmla="*/ 2855603 w 5315711"/>
              <a:gd name="connsiteY22" fmla="*/ 4035912 h 5099698"/>
              <a:gd name="connsiteX23" fmla="*/ 2865826 w 5315711"/>
              <a:gd name="connsiteY23" fmla="*/ 4057353 h 5099698"/>
              <a:gd name="connsiteX24" fmla="*/ 2875319 w 5315711"/>
              <a:gd name="connsiteY24" fmla="*/ 4078550 h 5099698"/>
              <a:gd name="connsiteX25" fmla="*/ 2883104 w 5315711"/>
              <a:gd name="connsiteY25" fmla="*/ 4099994 h 5099698"/>
              <a:gd name="connsiteX26" fmla="*/ 2890160 w 5315711"/>
              <a:gd name="connsiteY26" fmla="*/ 4121679 h 5099698"/>
              <a:gd name="connsiteX27" fmla="*/ 2895996 w 5315711"/>
              <a:gd name="connsiteY27" fmla="*/ 4144097 h 5099698"/>
              <a:gd name="connsiteX28" fmla="*/ 2900857 w 5315711"/>
              <a:gd name="connsiteY28" fmla="*/ 4166517 h 5099698"/>
              <a:gd name="connsiteX29" fmla="*/ 2904743 w 5315711"/>
              <a:gd name="connsiteY29" fmla="*/ 4189424 h 5099698"/>
              <a:gd name="connsiteX30" fmla="*/ 2907411 w 5315711"/>
              <a:gd name="connsiteY30" fmla="*/ 4211600 h 5099698"/>
              <a:gd name="connsiteX31" fmla="*/ 2909103 w 5315711"/>
              <a:gd name="connsiteY31" fmla="*/ 4234264 h 5099698"/>
              <a:gd name="connsiteX32" fmla="*/ 2909578 w 5315711"/>
              <a:gd name="connsiteY32" fmla="*/ 4257173 h 5099698"/>
              <a:gd name="connsiteX33" fmla="*/ 2909076 w 5315711"/>
              <a:gd name="connsiteY33" fmla="*/ 4280083 h 5099698"/>
              <a:gd name="connsiteX34" fmla="*/ 2907601 w 5315711"/>
              <a:gd name="connsiteY34" fmla="*/ 4302992 h 5099698"/>
              <a:gd name="connsiteX35" fmla="*/ 2904663 w 5315711"/>
              <a:gd name="connsiteY35" fmla="*/ 4325903 h 5099698"/>
              <a:gd name="connsiteX36" fmla="*/ 2900994 w 5315711"/>
              <a:gd name="connsiteY36" fmla="*/ 4348083 h 5099698"/>
              <a:gd name="connsiteX37" fmla="*/ 2896350 w 5315711"/>
              <a:gd name="connsiteY37" fmla="*/ 4370751 h 5099698"/>
              <a:gd name="connsiteX38" fmla="*/ 2890001 w 5315711"/>
              <a:gd name="connsiteY38" fmla="*/ 4392690 h 5099698"/>
              <a:gd name="connsiteX39" fmla="*/ 2882921 w 5315711"/>
              <a:gd name="connsiteY39" fmla="*/ 4414871 h 5099698"/>
              <a:gd name="connsiteX40" fmla="*/ 2874865 w 5315711"/>
              <a:gd name="connsiteY40" fmla="*/ 4436566 h 5099698"/>
              <a:gd name="connsiteX41" fmla="*/ 2865835 w 5315711"/>
              <a:gd name="connsiteY41" fmla="*/ 4457774 h 5099698"/>
              <a:gd name="connsiteX42" fmla="*/ 2855343 w 5315711"/>
              <a:gd name="connsiteY42" fmla="*/ 4478498 h 5099698"/>
              <a:gd name="connsiteX43" fmla="*/ 2843876 w 5315711"/>
              <a:gd name="connsiteY43" fmla="*/ 4499220 h 5099698"/>
              <a:gd name="connsiteX44" fmla="*/ 2831679 w 5315711"/>
              <a:gd name="connsiteY44" fmla="*/ 4519211 h 5099698"/>
              <a:gd name="connsiteX45" fmla="*/ 2818020 w 5315711"/>
              <a:gd name="connsiteY45" fmla="*/ 4538716 h 5099698"/>
              <a:gd name="connsiteX46" fmla="*/ 2803385 w 5315711"/>
              <a:gd name="connsiteY46" fmla="*/ 4557734 h 5099698"/>
              <a:gd name="connsiteX47" fmla="*/ 2787535 w 5315711"/>
              <a:gd name="connsiteY47" fmla="*/ 4575535 h 5099698"/>
              <a:gd name="connsiteX48" fmla="*/ 2770951 w 5315711"/>
              <a:gd name="connsiteY48" fmla="*/ 4593579 h 5099698"/>
              <a:gd name="connsiteX49" fmla="*/ 2403459 w 5315711"/>
              <a:gd name="connsiteY49" fmla="*/ 4961071 h 5099698"/>
              <a:gd name="connsiteX50" fmla="*/ 2385658 w 5315711"/>
              <a:gd name="connsiteY50" fmla="*/ 4977411 h 5099698"/>
              <a:gd name="connsiteX51" fmla="*/ 2367369 w 5315711"/>
              <a:gd name="connsiteY51" fmla="*/ 4993750 h 5099698"/>
              <a:gd name="connsiteX52" fmla="*/ 2348596 w 5315711"/>
              <a:gd name="connsiteY52" fmla="*/ 5008140 h 5099698"/>
              <a:gd name="connsiteX53" fmla="*/ 2329091 w 5315711"/>
              <a:gd name="connsiteY53" fmla="*/ 5021800 h 5099698"/>
              <a:gd name="connsiteX54" fmla="*/ 2308855 w 5315711"/>
              <a:gd name="connsiteY54" fmla="*/ 5034241 h 5099698"/>
              <a:gd name="connsiteX55" fmla="*/ 2288377 w 5315711"/>
              <a:gd name="connsiteY55" fmla="*/ 5045464 h 5099698"/>
              <a:gd name="connsiteX56" fmla="*/ 2267654 w 5315711"/>
              <a:gd name="connsiteY56" fmla="*/ 5055956 h 5099698"/>
              <a:gd name="connsiteX57" fmla="*/ 2246202 w 5315711"/>
              <a:gd name="connsiteY57" fmla="*/ 5065229 h 5099698"/>
              <a:gd name="connsiteX58" fmla="*/ 2224751 w 5315711"/>
              <a:gd name="connsiteY58" fmla="*/ 5073041 h 5099698"/>
              <a:gd name="connsiteX59" fmla="*/ 2202813 w 5315711"/>
              <a:gd name="connsiteY59" fmla="*/ 5079878 h 5099698"/>
              <a:gd name="connsiteX60" fmla="*/ 2180875 w 5315711"/>
              <a:gd name="connsiteY60" fmla="*/ 5086226 h 5099698"/>
              <a:gd name="connsiteX61" fmla="*/ 2158206 w 5315711"/>
              <a:gd name="connsiteY61" fmla="*/ 5090870 h 5099698"/>
              <a:gd name="connsiteX62" fmla="*/ 2135538 w 5315711"/>
              <a:gd name="connsiteY62" fmla="*/ 5095028 h 5099698"/>
              <a:gd name="connsiteX63" fmla="*/ 2113115 w 5315711"/>
              <a:gd name="connsiteY63" fmla="*/ 5097478 h 5099698"/>
              <a:gd name="connsiteX64" fmla="*/ 2089962 w 5315711"/>
              <a:gd name="connsiteY64" fmla="*/ 5099197 h 5099698"/>
              <a:gd name="connsiteX65" fmla="*/ 2067053 w 5315711"/>
              <a:gd name="connsiteY65" fmla="*/ 5099698 h 5099698"/>
              <a:gd name="connsiteX66" fmla="*/ 2044387 w 5315711"/>
              <a:gd name="connsiteY66" fmla="*/ 5098980 h 5099698"/>
              <a:gd name="connsiteX67" fmla="*/ 2021480 w 5315711"/>
              <a:gd name="connsiteY67" fmla="*/ 5097531 h 5099698"/>
              <a:gd name="connsiteX68" fmla="*/ 1999059 w 5315711"/>
              <a:gd name="connsiteY68" fmla="*/ 5095107 h 5099698"/>
              <a:gd name="connsiteX69" fmla="*/ 1976397 w 5315711"/>
              <a:gd name="connsiteY69" fmla="*/ 5090977 h 5099698"/>
              <a:gd name="connsiteX70" fmla="*/ 1953732 w 5315711"/>
              <a:gd name="connsiteY70" fmla="*/ 5086361 h 5099698"/>
              <a:gd name="connsiteX71" fmla="*/ 1931803 w 5315711"/>
              <a:gd name="connsiteY71" fmla="*/ 5080036 h 5099698"/>
              <a:gd name="connsiteX72" fmla="*/ 1909629 w 5315711"/>
              <a:gd name="connsiteY72" fmla="*/ 5073469 h 5099698"/>
              <a:gd name="connsiteX73" fmla="*/ 1888187 w 5315711"/>
              <a:gd name="connsiteY73" fmla="*/ 5065683 h 5099698"/>
              <a:gd name="connsiteX74" fmla="*/ 1866988 w 5315711"/>
              <a:gd name="connsiteY74" fmla="*/ 5056191 h 5099698"/>
              <a:gd name="connsiteX75" fmla="*/ 1846036 w 5315711"/>
              <a:gd name="connsiteY75" fmla="*/ 5045479 h 5099698"/>
              <a:gd name="connsiteX76" fmla="*/ 1825814 w 5315711"/>
              <a:gd name="connsiteY76" fmla="*/ 5034524 h 5099698"/>
              <a:gd name="connsiteX77" fmla="*/ 1805593 w 5315711"/>
              <a:gd name="connsiteY77" fmla="*/ 5022106 h 5099698"/>
              <a:gd name="connsiteX78" fmla="*/ 1786104 w 5315711"/>
              <a:gd name="connsiteY78" fmla="*/ 5008470 h 5099698"/>
              <a:gd name="connsiteX79" fmla="*/ 1767346 w 5315711"/>
              <a:gd name="connsiteY79" fmla="*/ 4994101 h 5099698"/>
              <a:gd name="connsiteX80" fmla="*/ 1748834 w 5315711"/>
              <a:gd name="connsiteY80" fmla="*/ 4978028 h 5099698"/>
              <a:gd name="connsiteX81" fmla="*/ 1731295 w 5315711"/>
              <a:gd name="connsiteY81" fmla="*/ 4961465 h 5099698"/>
              <a:gd name="connsiteX82" fmla="*/ 1714734 w 5315711"/>
              <a:gd name="connsiteY82" fmla="*/ 4943927 h 5099698"/>
              <a:gd name="connsiteX83" fmla="*/ 1698660 w 5315711"/>
              <a:gd name="connsiteY83" fmla="*/ 4925415 h 5099698"/>
              <a:gd name="connsiteX84" fmla="*/ 1684291 w 5315711"/>
              <a:gd name="connsiteY84" fmla="*/ 4906657 h 5099698"/>
              <a:gd name="connsiteX85" fmla="*/ 1670654 w 5315711"/>
              <a:gd name="connsiteY85" fmla="*/ 4887168 h 5099698"/>
              <a:gd name="connsiteX86" fmla="*/ 1658236 w 5315711"/>
              <a:gd name="connsiteY86" fmla="*/ 4866947 h 5099698"/>
              <a:gd name="connsiteX87" fmla="*/ 1647038 w 5315711"/>
              <a:gd name="connsiteY87" fmla="*/ 4846481 h 5099698"/>
              <a:gd name="connsiteX88" fmla="*/ 1636813 w 5315711"/>
              <a:gd name="connsiteY88" fmla="*/ 4826016 h 5099698"/>
              <a:gd name="connsiteX89" fmla="*/ 1627078 w 5315711"/>
              <a:gd name="connsiteY89" fmla="*/ 4804574 h 5099698"/>
              <a:gd name="connsiteX90" fmla="*/ 1619292 w 5315711"/>
              <a:gd name="connsiteY90" fmla="*/ 4783132 h 5099698"/>
              <a:gd name="connsiteX91" fmla="*/ 1612725 w 5315711"/>
              <a:gd name="connsiteY91" fmla="*/ 4760958 h 5099698"/>
              <a:gd name="connsiteX92" fmla="*/ 1606401 w 5315711"/>
              <a:gd name="connsiteY92" fmla="*/ 4739029 h 5099698"/>
              <a:gd name="connsiteX93" fmla="*/ 1601784 w 5315711"/>
              <a:gd name="connsiteY93" fmla="*/ 4716364 h 5099698"/>
              <a:gd name="connsiteX94" fmla="*/ 1597654 w 5315711"/>
              <a:gd name="connsiteY94" fmla="*/ 4693702 h 5099698"/>
              <a:gd name="connsiteX95" fmla="*/ 1595230 w 5315711"/>
              <a:gd name="connsiteY95" fmla="*/ 4671281 h 5099698"/>
              <a:gd name="connsiteX96" fmla="*/ 1593781 w 5315711"/>
              <a:gd name="connsiteY96" fmla="*/ 4648374 h 5099698"/>
              <a:gd name="connsiteX97" fmla="*/ 1593063 w 5315711"/>
              <a:gd name="connsiteY97" fmla="*/ 4625708 h 5099698"/>
              <a:gd name="connsiteX98" fmla="*/ 1593564 w 5315711"/>
              <a:gd name="connsiteY98" fmla="*/ 4602799 h 5099698"/>
              <a:gd name="connsiteX99" fmla="*/ 1595283 w 5315711"/>
              <a:gd name="connsiteY99" fmla="*/ 4579646 h 5099698"/>
              <a:gd name="connsiteX100" fmla="*/ 1597734 w 5315711"/>
              <a:gd name="connsiteY100" fmla="*/ 4557223 h 5099698"/>
              <a:gd name="connsiteX101" fmla="*/ 1601890 w 5315711"/>
              <a:gd name="connsiteY101" fmla="*/ 4534554 h 5099698"/>
              <a:gd name="connsiteX102" fmla="*/ 1606535 w 5315711"/>
              <a:gd name="connsiteY102" fmla="*/ 4511886 h 5099698"/>
              <a:gd name="connsiteX103" fmla="*/ 1612883 w 5315711"/>
              <a:gd name="connsiteY103" fmla="*/ 4489948 h 5099698"/>
              <a:gd name="connsiteX104" fmla="*/ 1619721 w 5315711"/>
              <a:gd name="connsiteY104" fmla="*/ 4468010 h 5099698"/>
              <a:gd name="connsiteX105" fmla="*/ 1627532 w 5315711"/>
              <a:gd name="connsiteY105" fmla="*/ 4446558 h 5099698"/>
              <a:gd name="connsiteX106" fmla="*/ 1636805 w 5315711"/>
              <a:gd name="connsiteY106" fmla="*/ 4425107 h 5099698"/>
              <a:gd name="connsiteX107" fmla="*/ 1647297 w 5315711"/>
              <a:gd name="connsiteY107" fmla="*/ 4404384 h 5099698"/>
              <a:gd name="connsiteX108" fmla="*/ 1658520 w 5315711"/>
              <a:gd name="connsiteY108" fmla="*/ 4383906 h 5099698"/>
              <a:gd name="connsiteX109" fmla="*/ 1670961 w 5315711"/>
              <a:gd name="connsiteY109" fmla="*/ 4363671 h 5099698"/>
              <a:gd name="connsiteX110" fmla="*/ 1684621 w 5315711"/>
              <a:gd name="connsiteY110" fmla="*/ 4344165 h 5099698"/>
              <a:gd name="connsiteX111" fmla="*/ 1699010 w 5315711"/>
              <a:gd name="connsiteY111" fmla="*/ 4325391 h 5099698"/>
              <a:gd name="connsiteX112" fmla="*/ 1715350 w 5315711"/>
              <a:gd name="connsiteY112" fmla="*/ 4307103 h 5099698"/>
              <a:gd name="connsiteX113" fmla="*/ 1731690 w 5315711"/>
              <a:gd name="connsiteY113" fmla="*/ 4289302 h 5099698"/>
              <a:gd name="connsiteX114" fmla="*/ 2099182 w 5315711"/>
              <a:gd name="connsiteY114" fmla="*/ 3921810 h 5099698"/>
              <a:gd name="connsiteX115" fmla="*/ 2117226 w 5315711"/>
              <a:gd name="connsiteY115" fmla="*/ 3905226 h 5099698"/>
              <a:gd name="connsiteX116" fmla="*/ 2135026 w 5315711"/>
              <a:gd name="connsiteY116" fmla="*/ 3889375 h 5099698"/>
              <a:gd name="connsiteX117" fmla="*/ 2154045 w 5315711"/>
              <a:gd name="connsiteY117" fmla="*/ 3874741 h 5099698"/>
              <a:gd name="connsiteX118" fmla="*/ 2173550 w 5315711"/>
              <a:gd name="connsiteY118" fmla="*/ 3861082 h 5099698"/>
              <a:gd name="connsiteX119" fmla="*/ 2193541 w 5315711"/>
              <a:gd name="connsiteY119" fmla="*/ 3848885 h 5099698"/>
              <a:gd name="connsiteX120" fmla="*/ 2214263 w 5315711"/>
              <a:gd name="connsiteY120" fmla="*/ 3837418 h 5099698"/>
              <a:gd name="connsiteX121" fmla="*/ 2234987 w 5315711"/>
              <a:gd name="connsiteY121" fmla="*/ 3826926 h 5099698"/>
              <a:gd name="connsiteX122" fmla="*/ 2256194 w 5315711"/>
              <a:gd name="connsiteY122" fmla="*/ 3817896 h 5099698"/>
              <a:gd name="connsiteX123" fmla="*/ 2277890 w 5315711"/>
              <a:gd name="connsiteY123" fmla="*/ 3809841 h 5099698"/>
              <a:gd name="connsiteX124" fmla="*/ 2300071 w 5315711"/>
              <a:gd name="connsiteY124" fmla="*/ 3802760 h 5099698"/>
              <a:gd name="connsiteX125" fmla="*/ 2322010 w 5315711"/>
              <a:gd name="connsiteY125" fmla="*/ 3796411 h 5099698"/>
              <a:gd name="connsiteX126" fmla="*/ 2344677 w 5315711"/>
              <a:gd name="connsiteY126" fmla="*/ 3791767 h 5099698"/>
              <a:gd name="connsiteX127" fmla="*/ 2366858 w 5315711"/>
              <a:gd name="connsiteY127" fmla="*/ 3788098 h 5099698"/>
              <a:gd name="connsiteX128" fmla="*/ 2389769 w 5315711"/>
              <a:gd name="connsiteY128" fmla="*/ 3785160 h 5099698"/>
              <a:gd name="connsiteX129" fmla="*/ 2412678 w 5315711"/>
              <a:gd name="connsiteY129" fmla="*/ 3783685 h 5099698"/>
              <a:gd name="connsiteX130" fmla="*/ 4841721 w 5315711"/>
              <a:gd name="connsiteY130" fmla="*/ 1377050 h 5099698"/>
              <a:gd name="connsiteX131" fmla="*/ 4864615 w 5315711"/>
              <a:gd name="connsiteY131" fmla="*/ 1377540 h 5099698"/>
              <a:gd name="connsiteX132" fmla="*/ 4887020 w 5315711"/>
              <a:gd name="connsiteY132" fmla="*/ 1379490 h 5099698"/>
              <a:gd name="connsiteX133" fmla="*/ 4909427 w 5315711"/>
              <a:gd name="connsiteY133" fmla="*/ 1381928 h 5099698"/>
              <a:gd name="connsiteX134" fmla="*/ 4932322 w 5315711"/>
              <a:gd name="connsiteY134" fmla="*/ 1385827 h 5099698"/>
              <a:gd name="connsiteX135" fmla="*/ 4954728 w 5315711"/>
              <a:gd name="connsiteY135" fmla="*/ 1390701 h 5099698"/>
              <a:gd name="connsiteX136" fmla="*/ 4977134 w 5315711"/>
              <a:gd name="connsiteY136" fmla="*/ 1396549 h 5099698"/>
              <a:gd name="connsiteX137" fmla="*/ 4998810 w 5315711"/>
              <a:gd name="connsiteY137" fmla="*/ 1403613 h 5099698"/>
              <a:gd name="connsiteX138" fmla="*/ 5020244 w 5315711"/>
              <a:gd name="connsiteY138" fmla="*/ 1411409 h 5099698"/>
              <a:gd name="connsiteX139" fmla="*/ 5041676 w 5315711"/>
              <a:gd name="connsiteY139" fmla="*/ 1421153 h 5099698"/>
              <a:gd name="connsiteX140" fmla="*/ 5062622 w 5315711"/>
              <a:gd name="connsiteY140" fmla="*/ 1430897 h 5099698"/>
              <a:gd name="connsiteX141" fmla="*/ 5082837 w 5315711"/>
              <a:gd name="connsiteY141" fmla="*/ 1442346 h 5099698"/>
              <a:gd name="connsiteX142" fmla="*/ 5102810 w 5315711"/>
              <a:gd name="connsiteY142" fmla="*/ 1455012 h 5099698"/>
              <a:gd name="connsiteX143" fmla="*/ 5122295 w 5315711"/>
              <a:gd name="connsiteY143" fmla="*/ 1468653 h 5099698"/>
              <a:gd name="connsiteX144" fmla="*/ 5141049 w 5315711"/>
              <a:gd name="connsiteY144" fmla="*/ 1483026 h 5099698"/>
              <a:gd name="connsiteX145" fmla="*/ 5159804 w 5315711"/>
              <a:gd name="connsiteY145" fmla="*/ 1498857 h 5099698"/>
              <a:gd name="connsiteX146" fmla="*/ 5177098 w 5315711"/>
              <a:gd name="connsiteY146" fmla="*/ 1515663 h 5099698"/>
              <a:gd name="connsiteX147" fmla="*/ 5193904 w 5315711"/>
              <a:gd name="connsiteY147" fmla="*/ 1532957 h 5099698"/>
              <a:gd name="connsiteX148" fmla="*/ 5209735 w 5315711"/>
              <a:gd name="connsiteY148" fmla="*/ 1551712 h 5099698"/>
              <a:gd name="connsiteX149" fmla="*/ 5224108 w 5315711"/>
              <a:gd name="connsiteY149" fmla="*/ 1570466 h 5099698"/>
              <a:gd name="connsiteX150" fmla="*/ 5237748 w 5315711"/>
              <a:gd name="connsiteY150" fmla="*/ 1589951 h 5099698"/>
              <a:gd name="connsiteX151" fmla="*/ 5250415 w 5315711"/>
              <a:gd name="connsiteY151" fmla="*/ 1609923 h 5099698"/>
              <a:gd name="connsiteX152" fmla="*/ 5261620 w 5315711"/>
              <a:gd name="connsiteY152" fmla="*/ 1629895 h 5099698"/>
              <a:gd name="connsiteX153" fmla="*/ 5271851 w 5315711"/>
              <a:gd name="connsiteY153" fmla="*/ 1651328 h 5099698"/>
              <a:gd name="connsiteX154" fmla="*/ 5281352 w 5315711"/>
              <a:gd name="connsiteY154" fmla="*/ 1672517 h 5099698"/>
              <a:gd name="connsiteX155" fmla="*/ 5289148 w 5315711"/>
              <a:gd name="connsiteY155" fmla="*/ 1693951 h 5099698"/>
              <a:gd name="connsiteX156" fmla="*/ 5296213 w 5315711"/>
              <a:gd name="connsiteY156" fmla="*/ 1715627 h 5099698"/>
              <a:gd name="connsiteX157" fmla="*/ 5302060 w 5315711"/>
              <a:gd name="connsiteY157" fmla="*/ 1738033 h 5099698"/>
              <a:gd name="connsiteX158" fmla="*/ 5306934 w 5315711"/>
              <a:gd name="connsiteY158" fmla="*/ 1760441 h 5099698"/>
              <a:gd name="connsiteX159" fmla="*/ 5310833 w 5315711"/>
              <a:gd name="connsiteY159" fmla="*/ 1783334 h 5099698"/>
              <a:gd name="connsiteX160" fmla="*/ 5313271 w 5315711"/>
              <a:gd name="connsiteY160" fmla="*/ 1805741 h 5099698"/>
              <a:gd name="connsiteX161" fmla="*/ 5315221 w 5315711"/>
              <a:gd name="connsiteY161" fmla="*/ 1828146 h 5099698"/>
              <a:gd name="connsiteX162" fmla="*/ 5315711 w 5315711"/>
              <a:gd name="connsiteY162" fmla="*/ 1851040 h 5099698"/>
              <a:gd name="connsiteX163" fmla="*/ 5315226 w 5315711"/>
              <a:gd name="connsiteY163" fmla="*/ 1873933 h 5099698"/>
              <a:gd name="connsiteX164" fmla="*/ 5313768 w 5315711"/>
              <a:gd name="connsiteY164" fmla="*/ 1896826 h 5099698"/>
              <a:gd name="connsiteX165" fmla="*/ 5310848 w 5315711"/>
              <a:gd name="connsiteY165" fmla="*/ 1919718 h 5099698"/>
              <a:gd name="connsiteX166" fmla="*/ 5307197 w 5315711"/>
              <a:gd name="connsiteY166" fmla="*/ 1941881 h 5099698"/>
              <a:gd name="connsiteX167" fmla="*/ 5302328 w 5315711"/>
              <a:gd name="connsiteY167" fmla="*/ 1964773 h 5099698"/>
              <a:gd name="connsiteX168" fmla="*/ 5296242 w 5315711"/>
              <a:gd name="connsiteY168" fmla="*/ 1986450 h 5099698"/>
              <a:gd name="connsiteX169" fmla="*/ 5289425 w 5315711"/>
              <a:gd name="connsiteY169" fmla="*/ 2008367 h 5099698"/>
              <a:gd name="connsiteX170" fmla="*/ 5281147 w 5315711"/>
              <a:gd name="connsiteY170" fmla="*/ 2030284 h 5099698"/>
              <a:gd name="connsiteX171" fmla="*/ 5272139 w 5315711"/>
              <a:gd name="connsiteY171" fmla="*/ 2051472 h 5099698"/>
              <a:gd name="connsiteX172" fmla="*/ 5261668 w 5315711"/>
              <a:gd name="connsiteY172" fmla="*/ 2072173 h 5099698"/>
              <a:gd name="connsiteX173" fmla="*/ 5250223 w 5315711"/>
              <a:gd name="connsiteY173" fmla="*/ 2092873 h 5099698"/>
              <a:gd name="connsiteX174" fmla="*/ 5237805 w 5315711"/>
              <a:gd name="connsiteY174" fmla="*/ 2113085 h 5099698"/>
              <a:gd name="connsiteX175" fmla="*/ 5224411 w 5315711"/>
              <a:gd name="connsiteY175" fmla="*/ 2132325 h 5099698"/>
              <a:gd name="connsiteX176" fmla="*/ 5209801 w 5315711"/>
              <a:gd name="connsiteY176" fmla="*/ 2151319 h 5099698"/>
              <a:gd name="connsiteX177" fmla="*/ 5193973 w 5315711"/>
              <a:gd name="connsiteY177" fmla="*/ 2169097 h 5099698"/>
              <a:gd name="connsiteX178" fmla="*/ 5177170 w 5315711"/>
              <a:gd name="connsiteY178" fmla="*/ 2187360 h 5099698"/>
              <a:gd name="connsiteX179" fmla="*/ 3599901 w 5315711"/>
              <a:gd name="connsiteY179" fmla="*/ 3764629 h 5099698"/>
              <a:gd name="connsiteX180" fmla="*/ 3581881 w 5315711"/>
              <a:gd name="connsiteY180" fmla="*/ 3781188 h 5099698"/>
              <a:gd name="connsiteX181" fmla="*/ 3564103 w 5315711"/>
              <a:gd name="connsiteY181" fmla="*/ 3797017 h 5099698"/>
              <a:gd name="connsiteX182" fmla="*/ 3544865 w 5315711"/>
              <a:gd name="connsiteY182" fmla="*/ 3811872 h 5099698"/>
              <a:gd name="connsiteX183" fmla="*/ 3525626 w 5315711"/>
              <a:gd name="connsiteY183" fmla="*/ 3825264 h 5099698"/>
              <a:gd name="connsiteX184" fmla="*/ 3505414 w 5315711"/>
              <a:gd name="connsiteY184" fmla="*/ 3837683 h 5099698"/>
              <a:gd name="connsiteX185" fmla="*/ 3484956 w 5315711"/>
              <a:gd name="connsiteY185" fmla="*/ 3848884 h 5099698"/>
              <a:gd name="connsiteX186" fmla="*/ 3464256 w 5315711"/>
              <a:gd name="connsiteY186" fmla="*/ 3859353 h 5099698"/>
              <a:gd name="connsiteX187" fmla="*/ 3442825 w 5315711"/>
              <a:gd name="connsiteY187" fmla="*/ 3868605 h 5099698"/>
              <a:gd name="connsiteX188" fmla="*/ 3421150 w 5315711"/>
              <a:gd name="connsiteY188" fmla="*/ 3876642 h 5099698"/>
              <a:gd name="connsiteX189" fmla="*/ 3399233 w 5315711"/>
              <a:gd name="connsiteY189" fmla="*/ 3883458 h 5099698"/>
              <a:gd name="connsiteX190" fmla="*/ 3377314 w 5315711"/>
              <a:gd name="connsiteY190" fmla="*/ 3889787 h 5099698"/>
              <a:gd name="connsiteX191" fmla="*/ 3354665 w 5315711"/>
              <a:gd name="connsiteY191" fmla="*/ 3894412 h 5099698"/>
              <a:gd name="connsiteX192" fmla="*/ 3332259 w 5315711"/>
              <a:gd name="connsiteY192" fmla="*/ 3898307 h 5099698"/>
              <a:gd name="connsiteX193" fmla="*/ 3309610 w 5315711"/>
              <a:gd name="connsiteY193" fmla="*/ 3900983 h 5099698"/>
              <a:gd name="connsiteX194" fmla="*/ 3286717 w 5315711"/>
              <a:gd name="connsiteY194" fmla="*/ 3902442 h 5099698"/>
              <a:gd name="connsiteX195" fmla="*/ 3263824 w 5315711"/>
              <a:gd name="connsiteY195" fmla="*/ 3902927 h 5099698"/>
              <a:gd name="connsiteX196" fmla="*/ 3240930 w 5315711"/>
              <a:gd name="connsiteY196" fmla="*/ 3902437 h 5099698"/>
              <a:gd name="connsiteX197" fmla="*/ 3218038 w 5315711"/>
              <a:gd name="connsiteY197" fmla="*/ 3900974 h 5099698"/>
              <a:gd name="connsiteX198" fmla="*/ 3195874 w 5315711"/>
              <a:gd name="connsiteY198" fmla="*/ 3898292 h 5099698"/>
              <a:gd name="connsiteX199" fmla="*/ 3172981 w 5315711"/>
              <a:gd name="connsiteY199" fmla="*/ 3894393 h 5099698"/>
              <a:gd name="connsiteX200" fmla="*/ 3150574 w 5315711"/>
              <a:gd name="connsiteY200" fmla="*/ 3889519 h 5099698"/>
              <a:gd name="connsiteX201" fmla="*/ 3128410 w 5315711"/>
              <a:gd name="connsiteY201" fmla="*/ 3883429 h 5099698"/>
              <a:gd name="connsiteX202" fmla="*/ 3106735 w 5315711"/>
              <a:gd name="connsiteY202" fmla="*/ 3876363 h 5099698"/>
              <a:gd name="connsiteX203" fmla="*/ 3085302 w 5315711"/>
              <a:gd name="connsiteY203" fmla="*/ 3868568 h 5099698"/>
              <a:gd name="connsiteX204" fmla="*/ 3063869 w 5315711"/>
              <a:gd name="connsiteY204" fmla="*/ 3859311 h 5099698"/>
              <a:gd name="connsiteX205" fmla="*/ 3042679 w 5315711"/>
              <a:gd name="connsiteY205" fmla="*/ 3848836 h 5099698"/>
              <a:gd name="connsiteX206" fmla="*/ 3022707 w 5315711"/>
              <a:gd name="connsiteY206" fmla="*/ 3837630 h 5099698"/>
              <a:gd name="connsiteX207" fmla="*/ 3002492 w 5315711"/>
              <a:gd name="connsiteY207" fmla="*/ 3825207 h 5099698"/>
              <a:gd name="connsiteX208" fmla="*/ 2983007 w 5315711"/>
              <a:gd name="connsiteY208" fmla="*/ 3811567 h 5099698"/>
              <a:gd name="connsiteX209" fmla="*/ 2964252 w 5315711"/>
              <a:gd name="connsiteY209" fmla="*/ 3797195 h 5099698"/>
              <a:gd name="connsiteX210" fmla="*/ 2945741 w 5315711"/>
              <a:gd name="connsiteY210" fmla="*/ 3781120 h 5099698"/>
              <a:gd name="connsiteX211" fmla="*/ 2928204 w 5315711"/>
              <a:gd name="connsiteY211" fmla="*/ 3764557 h 5099698"/>
              <a:gd name="connsiteX212" fmla="*/ 2911641 w 5315711"/>
              <a:gd name="connsiteY212" fmla="*/ 3747020 h 5099698"/>
              <a:gd name="connsiteX213" fmla="*/ 2895566 w 5315711"/>
              <a:gd name="connsiteY213" fmla="*/ 3728509 h 5099698"/>
              <a:gd name="connsiteX214" fmla="*/ 2881194 w 5315711"/>
              <a:gd name="connsiteY214" fmla="*/ 3709754 h 5099698"/>
              <a:gd name="connsiteX215" fmla="*/ 2867553 w 5315711"/>
              <a:gd name="connsiteY215" fmla="*/ 3690269 h 5099698"/>
              <a:gd name="connsiteX216" fmla="*/ 2855130 w 5315711"/>
              <a:gd name="connsiteY216" fmla="*/ 3670053 h 5099698"/>
              <a:gd name="connsiteX217" fmla="*/ 2843681 w 5315711"/>
              <a:gd name="connsiteY217" fmla="*/ 3649838 h 5099698"/>
              <a:gd name="connsiteX218" fmla="*/ 2833693 w 5315711"/>
              <a:gd name="connsiteY218" fmla="*/ 3629136 h 5099698"/>
              <a:gd name="connsiteX219" fmla="*/ 2824193 w 5315711"/>
              <a:gd name="connsiteY219" fmla="*/ 3607459 h 5099698"/>
              <a:gd name="connsiteX220" fmla="*/ 2816398 w 5315711"/>
              <a:gd name="connsiteY220" fmla="*/ 3586026 h 5099698"/>
              <a:gd name="connsiteX221" fmla="*/ 2809332 w 5315711"/>
              <a:gd name="connsiteY221" fmla="*/ 3564351 h 5099698"/>
              <a:gd name="connsiteX222" fmla="*/ 2803242 w 5315711"/>
              <a:gd name="connsiteY222" fmla="*/ 3542187 h 5099698"/>
              <a:gd name="connsiteX223" fmla="*/ 2798368 w 5315711"/>
              <a:gd name="connsiteY223" fmla="*/ 3519780 h 5099698"/>
              <a:gd name="connsiteX224" fmla="*/ 2794469 w 5315711"/>
              <a:gd name="connsiteY224" fmla="*/ 3496887 h 5099698"/>
              <a:gd name="connsiteX225" fmla="*/ 2791787 w 5315711"/>
              <a:gd name="connsiteY225" fmla="*/ 3474723 h 5099698"/>
              <a:gd name="connsiteX226" fmla="*/ 2790324 w 5315711"/>
              <a:gd name="connsiteY226" fmla="*/ 3451831 h 5099698"/>
              <a:gd name="connsiteX227" fmla="*/ 2789834 w 5315711"/>
              <a:gd name="connsiteY227" fmla="*/ 3428937 h 5099698"/>
              <a:gd name="connsiteX228" fmla="*/ 2790319 w 5315711"/>
              <a:gd name="connsiteY228" fmla="*/ 3406044 h 5099698"/>
              <a:gd name="connsiteX229" fmla="*/ 2791778 w 5315711"/>
              <a:gd name="connsiteY229" fmla="*/ 3383151 h 5099698"/>
              <a:gd name="connsiteX230" fmla="*/ 2794454 w 5315711"/>
              <a:gd name="connsiteY230" fmla="*/ 3360502 h 5099698"/>
              <a:gd name="connsiteX231" fmla="*/ 2798349 w 5315711"/>
              <a:gd name="connsiteY231" fmla="*/ 3338096 h 5099698"/>
              <a:gd name="connsiteX232" fmla="*/ 2802974 w 5315711"/>
              <a:gd name="connsiteY232" fmla="*/ 3315447 h 5099698"/>
              <a:gd name="connsiteX233" fmla="*/ 2809303 w 5315711"/>
              <a:gd name="connsiteY233" fmla="*/ 3293528 h 5099698"/>
              <a:gd name="connsiteX234" fmla="*/ 2816120 w 5315711"/>
              <a:gd name="connsiteY234" fmla="*/ 3271611 h 5099698"/>
              <a:gd name="connsiteX235" fmla="*/ 2824155 w 5315711"/>
              <a:gd name="connsiteY235" fmla="*/ 3249935 h 5099698"/>
              <a:gd name="connsiteX236" fmla="*/ 2833408 w 5315711"/>
              <a:gd name="connsiteY236" fmla="*/ 3228505 h 5099698"/>
              <a:gd name="connsiteX237" fmla="*/ 2843877 w 5315711"/>
              <a:gd name="connsiteY237" fmla="*/ 3207805 h 5099698"/>
              <a:gd name="connsiteX238" fmla="*/ 2855078 w 5315711"/>
              <a:gd name="connsiteY238" fmla="*/ 3187348 h 5099698"/>
              <a:gd name="connsiteX239" fmla="*/ 2867497 w 5315711"/>
              <a:gd name="connsiteY239" fmla="*/ 3167135 h 5099698"/>
              <a:gd name="connsiteX240" fmla="*/ 2880889 w 5315711"/>
              <a:gd name="connsiteY240" fmla="*/ 3147896 h 5099698"/>
              <a:gd name="connsiteX241" fmla="*/ 2895743 w 5315711"/>
              <a:gd name="connsiteY241" fmla="*/ 3128658 h 5099698"/>
              <a:gd name="connsiteX242" fmla="*/ 2911573 w 5315711"/>
              <a:gd name="connsiteY242" fmla="*/ 3110880 h 5099698"/>
              <a:gd name="connsiteX243" fmla="*/ 2928132 w 5315711"/>
              <a:gd name="connsiteY243" fmla="*/ 3092860 h 5099698"/>
              <a:gd name="connsiteX244" fmla="*/ 4505402 w 5315711"/>
              <a:gd name="connsiteY244" fmla="*/ 1515591 h 5099698"/>
              <a:gd name="connsiteX245" fmla="*/ 4523664 w 5315711"/>
              <a:gd name="connsiteY245" fmla="*/ 1498788 h 5099698"/>
              <a:gd name="connsiteX246" fmla="*/ 4541442 w 5315711"/>
              <a:gd name="connsiteY246" fmla="*/ 1482960 h 5099698"/>
              <a:gd name="connsiteX247" fmla="*/ 4560436 w 5315711"/>
              <a:gd name="connsiteY247" fmla="*/ 1468350 h 5099698"/>
              <a:gd name="connsiteX248" fmla="*/ 4579676 w 5315711"/>
              <a:gd name="connsiteY248" fmla="*/ 1454956 h 5099698"/>
              <a:gd name="connsiteX249" fmla="*/ 4599888 w 5315711"/>
              <a:gd name="connsiteY249" fmla="*/ 1442538 h 5099698"/>
              <a:gd name="connsiteX250" fmla="*/ 4620588 w 5315711"/>
              <a:gd name="connsiteY250" fmla="*/ 1431094 h 5099698"/>
              <a:gd name="connsiteX251" fmla="*/ 4641289 w 5315711"/>
              <a:gd name="connsiteY251" fmla="*/ 1420623 h 5099698"/>
              <a:gd name="connsiteX252" fmla="*/ 4662476 w 5315711"/>
              <a:gd name="connsiteY252" fmla="*/ 1411614 h 5099698"/>
              <a:gd name="connsiteX253" fmla="*/ 4684396 w 5315711"/>
              <a:gd name="connsiteY253" fmla="*/ 1403337 h 5099698"/>
              <a:gd name="connsiteX254" fmla="*/ 4706312 w 5315711"/>
              <a:gd name="connsiteY254" fmla="*/ 1396520 h 5099698"/>
              <a:gd name="connsiteX255" fmla="*/ 4727988 w 5315711"/>
              <a:gd name="connsiteY255" fmla="*/ 1390433 h 5099698"/>
              <a:gd name="connsiteX256" fmla="*/ 4750880 w 5315711"/>
              <a:gd name="connsiteY256" fmla="*/ 1385564 h 5099698"/>
              <a:gd name="connsiteX257" fmla="*/ 4773043 w 5315711"/>
              <a:gd name="connsiteY257" fmla="*/ 1381914 h 5099698"/>
              <a:gd name="connsiteX258" fmla="*/ 4795935 w 5315711"/>
              <a:gd name="connsiteY258" fmla="*/ 1378994 h 5099698"/>
              <a:gd name="connsiteX259" fmla="*/ 4818828 w 5315711"/>
              <a:gd name="connsiteY259" fmla="*/ 1377535 h 5099698"/>
              <a:gd name="connsiteX260" fmla="*/ 2670254 w 5315711"/>
              <a:gd name="connsiteY260" fmla="*/ 362605 h 5099698"/>
              <a:gd name="connsiteX261" fmla="*/ 2693151 w 5315711"/>
              <a:gd name="connsiteY261" fmla="*/ 363092 h 5099698"/>
              <a:gd name="connsiteX262" fmla="*/ 2716292 w 5315711"/>
              <a:gd name="connsiteY262" fmla="*/ 364796 h 5099698"/>
              <a:gd name="connsiteX263" fmla="*/ 2738944 w 5315711"/>
              <a:gd name="connsiteY263" fmla="*/ 367474 h 5099698"/>
              <a:gd name="connsiteX264" fmla="*/ 2761353 w 5315711"/>
              <a:gd name="connsiteY264" fmla="*/ 371371 h 5099698"/>
              <a:gd name="connsiteX265" fmla="*/ 2784249 w 5315711"/>
              <a:gd name="connsiteY265" fmla="*/ 376242 h 5099698"/>
              <a:gd name="connsiteX266" fmla="*/ 2805929 w 5315711"/>
              <a:gd name="connsiteY266" fmla="*/ 382330 h 5099698"/>
              <a:gd name="connsiteX267" fmla="*/ 2828094 w 5315711"/>
              <a:gd name="connsiteY267" fmla="*/ 389392 h 5099698"/>
              <a:gd name="connsiteX268" fmla="*/ 2849528 w 5315711"/>
              <a:gd name="connsiteY268" fmla="*/ 397187 h 5099698"/>
              <a:gd name="connsiteX269" fmla="*/ 2870964 w 5315711"/>
              <a:gd name="connsiteY269" fmla="*/ 406442 h 5099698"/>
              <a:gd name="connsiteX270" fmla="*/ 2891667 w 5315711"/>
              <a:gd name="connsiteY270" fmla="*/ 416914 h 5099698"/>
              <a:gd name="connsiteX271" fmla="*/ 2912127 w 5315711"/>
              <a:gd name="connsiteY271" fmla="*/ 428118 h 5099698"/>
              <a:gd name="connsiteX272" fmla="*/ 2932345 w 5315711"/>
              <a:gd name="connsiteY272" fmla="*/ 440539 h 5099698"/>
              <a:gd name="connsiteX273" fmla="*/ 2951586 w 5315711"/>
              <a:gd name="connsiteY273" fmla="*/ 453936 h 5099698"/>
              <a:gd name="connsiteX274" fmla="*/ 2970586 w 5315711"/>
              <a:gd name="connsiteY274" fmla="*/ 468551 h 5099698"/>
              <a:gd name="connsiteX275" fmla="*/ 2988609 w 5315711"/>
              <a:gd name="connsiteY275" fmla="*/ 484626 h 5099698"/>
              <a:gd name="connsiteX276" fmla="*/ 3006634 w 5315711"/>
              <a:gd name="connsiteY276" fmla="*/ 501189 h 5099698"/>
              <a:gd name="connsiteX277" fmla="*/ 3022953 w 5315711"/>
              <a:gd name="connsiteY277" fmla="*/ 518970 h 5099698"/>
              <a:gd name="connsiteX278" fmla="*/ 3039272 w 5315711"/>
              <a:gd name="connsiteY278" fmla="*/ 537238 h 5099698"/>
              <a:gd name="connsiteX279" fmla="*/ 3053643 w 5315711"/>
              <a:gd name="connsiteY279" fmla="*/ 555993 h 5099698"/>
              <a:gd name="connsiteX280" fmla="*/ 3067283 w 5315711"/>
              <a:gd name="connsiteY280" fmla="*/ 575478 h 5099698"/>
              <a:gd name="connsiteX281" fmla="*/ 3079461 w 5315711"/>
              <a:gd name="connsiteY281" fmla="*/ 595452 h 5099698"/>
              <a:gd name="connsiteX282" fmla="*/ 3090908 w 5315711"/>
              <a:gd name="connsiteY282" fmla="*/ 616156 h 5099698"/>
              <a:gd name="connsiteX283" fmla="*/ 3101138 w 5315711"/>
              <a:gd name="connsiteY283" fmla="*/ 636616 h 5099698"/>
              <a:gd name="connsiteX284" fmla="*/ 3110393 w 5315711"/>
              <a:gd name="connsiteY284" fmla="*/ 658051 h 5099698"/>
              <a:gd name="connsiteX285" fmla="*/ 3118430 w 5315711"/>
              <a:gd name="connsiteY285" fmla="*/ 679729 h 5099698"/>
              <a:gd name="connsiteX286" fmla="*/ 3125250 w 5315711"/>
              <a:gd name="connsiteY286" fmla="*/ 701651 h 5099698"/>
              <a:gd name="connsiteX287" fmla="*/ 3131582 w 5315711"/>
              <a:gd name="connsiteY287" fmla="*/ 723575 h 5099698"/>
              <a:gd name="connsiteX288" fmla="*/ 3136208 w 5315711"/>
              <a:gd name="connsiteY288" fmla="*/ 746227 h 5099698"/>
              <a:gd name="connsiteX289" fmla="*/ 3140105 w 5315711"/>
              <a:gd name="connsiteY289" fmla="*/ 768636 h 5099698"/>
              <a:gd name="connsiteX290" fmla="*/ 3142784 w 5315711"/>
              <a:gd name="connsiteY290" fmla="*/ 791288 h 5099698"/>
              <a:gd name="connsiteX291" fmla="*/ 3144245 w 5315711"/>
              <a:gd name="connsiteY291" fmla="*/ 814186 h 5099698"/>
              <a:gd name="connsiteX292" fmla="*/ 3144730 w 5315711"/>
              <a:gd name="connsiteY292" fmla="*/ 837081 h 5099698"/>
              <a:gd name="connsiteX293" fmla="*/ 3144243 w 5315711"/>
              <a:gd name="connsiteY293" fmla="*/ 859979 h 5099698"/>
              <a:gd name="connsiteX294" fmla="*/ 3142780 w 5315711"/>
              <a:gd name="connsiteY294" fmla="*/ 882875 h 5099698"/>
              <a:gd name="connsiteX295" fmla="*/ 3140343 w 5315711"/>
              <a:gd name="connsiteY295" fmla="*/ 905285 h 5099698"/>
              <a:gd name="connsiteX296" fmla="*/ 3136201 w 5315711"/>
              <a:gd name="connsiteY296" fmla="*/ 927938 h 5099698"/>
              <a:gd name="connsiteX297" fmla="*/ 3131330 w 5315711"/>
              <a:gd name="connsiteY297" fmla="*/ 950348 h 5099698"/>
              <a:gd name="connsiteX298" fmla="*/ 3125238 w 5315711"/>
              <a:gd name="connsiteY298" fmla="*/ 972514 h 5099698"/>
              <a:gd name="connsiteX299" fmla="*/ 3118418 w 5315711"/>
              <a:gd name="connsiteY299" fmla="*/ 994437 h 5099698"/>
              <a:gd name="connsiteX300" fmla="*/ 3110378 w 5315711"/>
              <a:gd name="connsiteY300" fmla="*/ 1015629 h 5099698"/>
              <a:gd name="connsiteX301" fmla="*/ 3101365 w 5315711"/>
              <a:gd name="connsiteY301" fmla="*/ 1037307 h 5099698"/>
              <a:gd name="connsiteX302" fmla="*/ 3090646 w 5315711"/>
              <a:gd name="connsiteY302" fmla="*/ 1058257 h 5099698"/>
              <a:gd name="connsiteX303" fmla="*/ 3079684 w 5315711"/>
              <a:gd name="connsiteY303" fmla="*/ 1078473 h 5099698"/>
              <a:gd name="connsiteX304" fmla="*/ 3067260 w 5315711"/>
              <a:gd name="connsiteY304" fmla="*/ 1098691 h 5099698"/>
              <a:gd name="connsiteX305" fmla="*/ 3053376 w 5315711"/>
              <a:gd name="connsiteY305" fmla="*/ 1118422 h 5099698"/>
              <a:gd name="connsiteX306" fmla="*/ 3038761 w 5315711"/>
              <a:gd name="connsiteY306" fmla="*/ 1136936 h 5099698"/>
              <a:gd name="connsiteX307" fmla="*/ 3022926 w 5315711"/>
              <a:gd name="connsiteY307" fmla="*/ 1155204 h 5099698"/>
              <a:gd name="connsiteX308" fmla="*/ 3006606 w 5315711"/>
              <a:gd name="connsiteY308" fmla="*/ 1172987 h 5099698"/>
              <a:gd name="connsiteX309" fmla="*/ 810625 w 5315711"/>
              <a:gd name="connsiteY309" fmla="*/ 3368967 h 5099698"/>
              <a:gd name="connsiteX310" fmla="*/ 792843 w 5315711"/>
              <a:gd name="connsiteY310" fmla="*/ 3385287 h 5099698"/>
              <a:gd name="connsiteX311" fmla="*/ 774331 w 5315711"/>
              <a:gd name="connsiteY311" fmla="*/ 3401365 h 5099698"/>
              <a:gd name="connsiteX312" fmla="*/ 755817 w 5315711"/>
              <a:gd name="connsiteY312" fmla="*/ 3415981 h 5099698"/>
              <a:gd name="connsiteX313" fmla="*/ 736330 w 5315711"/>
              <a:gd name="connsiteY313" fmla="*/ 3429621 h 5099698"/>
              <a:gd name="connsiteX314" fmla="*/ 716112 w 5315711"/>
              <a:gd name="connsiteY314" fmla="*/ 3442045 h 5099698"/>
              <a:gd name="connsiteX315" fmla="*/ 695652 w 5315711"/>
              <a:gd name="connsiteY315" fmla="*/ 3453251 h 5099698"/>
              <a:gd name="connsiteX316" fmla="*/ 674946 w 5315711"/>
              <a:gd name="connsiteY316" fmla="*/ 3463726 h 5099698"/>
              <a:gd name="connsiteX317" fmla="*/ 653268 w 5315711"/>
              <a:gd name="connsiteY317" fmla="*/ 3472739 h 5099698"/>
              <a:gd name="connsiteX318" fmla="*/ 632076 w 5315711"/>
              <a:gd name="connsiteY318" fmla="*/ 3480778 h 5099698"/>
              <a:gd name="connsiteX319" fmla="*/ 610152 w 5315711"/>
              <a:gd name="connsiteY319" fmla="*/ 3487600 h 5099698"/>
              <a:gd name="connsiteX320" fmla="*/ 587987 w 5315711"/>
              <a:gd name="connsiteY320" fmla="*/ 3493691 h 5099698"/>
              <a:gd name="connsiteX321" fmla="*/ 565577 w 5315711"/>
              <a:gd name="connsiteY321" fmla="*/ 3498561 h 5099698"/>
              <a:gd name="connsiteX322" fmla="*/ 542924 w 5315711"/>
              <a:gd name="connsiteY322" fmla="*/ 3502704 h 5099698"/>
              <a:gd name="connsiteX323" fmla="*/ 520514 w 5315711"/>
              <a:gd name="connsiteY323" fmla="*/ 3505141 h 5099698"/>
              <a:gd name="connsiteX324" fmla="*/ 497374 w 5315711"/>
              <a:gd name="connsiteY324" fmla="*/ 3506847 h 5099698"/>
              <a:gd name="connsiteX325" fmla="*/ 474477 w 5315711"/>
              <a:gd name="connsiteY325" fmla="*/ 3507335 h 5099698"/>
              <a:gd name="connsiteX326" fmla="*/ 451824 w 5315711"/>
              <a:gd name="connsiteY326" fmla="*/ 3506606 h 5099698"/>
              <a:gd name="connsiteX327" fmla="*/ 428927 w 5315711"/>
              <a:gd name="connsiteY327" fmla="*/ 3505145 h 5099698"/>
              <a:gd name="connsiteX328" fmla="*/ 406274 w 5315711"/>
              <a:gd name="connsiteY328" fmla="*/ 3502467 h 5099698"/>
              <a:gd name="connsiteX329" fmla="*/ 383865 w 5315711"/>
              <a:gd name="connsiteY329" fmla="*/ 3498570 h 5099698"/>
              <a:gd name="connsiteX330" fmla="*/ 361213 w 5315711"/>
              <a:gd name="connsiteY330" fmla="*/ 3493943 h 5099698"/>
              <a:gd name="connsiteX331" fmla="*/ 339290 w 5315711"/>
              <a:gd name="connsiteY331" fmla="*/ 3487610 h 5099698"/>
              <a:gd name="connsiteX332" fmla="*/ 317124 w 5315711"/>
              <a:gd name="connsiteY332" fmla="*/ 3481035 h 5099698"/>
              <a:gd name="connsiteX333" fmla="*/ 295446 w 5315711"/>
              <a:gd name="connsiteY333" fmla="*/ 3472997 h 5099698"/>
              <a:gd name="connsiteX334" fmla="*/ 274254 w 5315711"/>
              <a:gd name="connsiteY334" fmla="*/ 3463500 h 5099698"/>
              <a:gd name="connsiteX335" fmla="*/ 253795 w 5315711"/>
              <a:gd name="connsiteY335" fmla="*/ 3453269 h 5099698"/>
              <a:gd name="connsiteX336" fmla="*/ 233091 w 5315711"/>
              <a:gd name="connsiteY336" fmla="*/ 3441822 h 5099698"/>
              <a:gd name="connsiteX337" fmla="*/ 213117 w 5315711"/>
              <a:gd name="connsiteY337" fmla="*/ 3429644 h 5099698"/>
              <a:gd name="connsiteX338" fmla="*/ 193632 w 5315711"/>
              <a:gd name="connsiteY338" fmla="*/ 3416004 h 5099698"/>
              <a:gd name="connsiteX339" fmla="*/ 174876 w 5315711"/>
              <a:gd name="connsiteY339" fmla="*/ 3401633 h 5099698"/>
              <a:gd name="connsiteX340" fmla="*/ 156365 w 5315711"/>
              <a:gd name="connsiteY340" fmla="*/ 3385559 h 5099698"/>
              <a:gd name="connsiteX341" fmla="*/ 138828 w 5315711"/>
              <a:gd name="connsiteY341" fmla="*/ 3368995 h 5099698"/>
              <a:gd name="connsiteX342" fmla="*/ 122021 w 5315711"/>
              <a:gd name="connsiteY342" fmla="*/ 3351215 h 5099698"/>
              <a:gd name="connsiteX343" fmla="*/ 106190 w 5315711"/>
              <a:gd name="connsiteY343" fmla="*/ 3332947 h 5099698"/>
              <a:gd name="connsiteX344" fmla="*/ 91575 w 5315711"/>
              <a:gd name="connsiteY344" fmla="*/ 3313947 h 5099698"/>
              <a:gd name="connsiteX345" fmla="*/ 78179 w 5315711"/>
              <a:gd name="connsiteY345" fmla="*/ 3294705 h 5099698"/>
              <a:gd name="connsiteX346" fmla="*/ 65757 w 5315711"/>
              <a:gd name="connsiteY346" fmla="*/ 3274488 h 5099698"/>
              <a:gd name="connsiteX347" fmla="*/ 54553 w 5315711"/>
              <a:gd name="connsiteY347" fmla="*/ 3254028 h 5099698"/>
              <a:gd name="connsiteX348" fmla="*/ 44081 w 5315711"/>
              <a:gd name="connsiteY348" fmla="*/ 3233326 h 5099698"/>
              <a:gd name="connsiteX349" fmla="*/ 34582 w 5315711"/>
              <a:gd name="connsiteY349" fmla="*/ 3212133 h 5099698"/>
              <a:gd name="connsiteX350" fmla="*/ 26788 w 5315711"/>
              <a:gd name="connsiteY350" fmla="*/ 3190698 h 5099698"/>
              <a:gd name="connsiteX351" fmla="*/ 19969 w 5315711"/>
              <a:gd name="connsiteY351" fmla="*/ 3168289 h 5099698"/>
              <a:gd name="connsiteX352" fmla="*/ 13881 w 5315711"/>
              <a:gd name="connsiteY352" fmla="*/ 3146611 h 5099698"/>
              <a:gd name="connsiteX353" fmla="*/ 9010 w 5315711"/>
              <a:gd name="connsiteY353" fmla="*/ 3123715 h 5099698"/>
              <a:gd name="connsiteX354" fmla="*/ 5113 w 5315711"/>
              <a:gd name="connsiteY354" fmla="*/ 3101305 h 5099698"/>
              <a:gd name="connsiteX355" fmla="*/ 2435 w 5315711"/>
              <a:gd name="connsiteY355" fmla="*/ 3078653 h 5099698"/>
              <a:gd name="connsiteX356" fmla="*/ 731 w 5315711"/>
              <a:gd name="connsiteY356" fmla="*/ 3055512 h 5099698"/>
              <a:gd name="connsiteX357" fmla="*/ 0 w 5315711"/>
              <a:gd name="connsiteY357" fmla="*/ 3032859 h 5099698"/>
              <a:gd name="connsiteX358" fmla="*/ 732 w 5315711"/>
              <a:gd name="connsiteY358" fmla="*/ 3010205 h 5099698"/>
              <a:gd name="connsiteX359" fmla="*/ 2682 w 5315711"/>
              <a:gd name="connsiteY359" fmla="*/ 2987308 h 5099698"/>
              <a:gd name="connsiteX360" fmla="*/ 5119 w 5315711"/>
              <a:gd name="connsiteY360" fmla="*/ 2964899 h 5099698"/>
              <a:gd name="connsiteX361" fmla="*/ 9018 w 5315711"/>
              <a:gd name="connsiteY361" fmla="*/ 2942002 h 5099698"/>
              <a:gd name="connsiteX362" fmla="*/ 13890 w 5315711"/>
              <a:gd name="connsiteY362" fmla="*/ 2919594 h 5099698"/>
              <a:gd name="connsiteX363" fmla="*/ 19979 w 5315711"/>
              <a:gd name="connsiteY363" fmla="*/ 2897427 h 5099698"/>
              <a:gd name="connsiteX364" fmla="*/ 27045 w 5315711"/>
              <a:gd name="connsiteY364" fmla="*/ 2875747 h 5099698"/>
              <a:gd name="connsiteX365" fmla="*/ 34841 w 5315711"/>
              <a:gd name="connsiteY365" fmla="*/ 2854311 h 5099698"/>
              <a:gd name="connsiteX366" fmla="*/ 44097 w 5315711"/>
              <a:gd name="connsiteY366" fmla="*/ 2832876 h 5099698"/>
              <a:gd name="connsiteX367" fmla="*/ 54329 w 5315711"/>
              <a:gd name="connsiteY367" fmla="*/ 2811927 h 5099698"/>
              <a:gd name="connsiteX368" fmla="*/ 65777 w 5315711"/>
              <a:gd name="connsiteY368" fmla="*/ 2791711 h 5099698"/>
              <a:gd name="connsiteX369" fmla="*/ 78201 w 5315711"/>
              <a:gd name="connsiteY369" fmla="*/ 2771493 h 5099698"/>
              <a:gd name="connsiteX370" fmla="*/ 91842 w 5315711"/>
              <a:gd name="connsiteY370" fmla="*/ 2752006 h 5099698"/>
              <a:gd name="connsiteX371" fmla="*/ 106215 w 5315711"/>
              <a:gd name="connsiteY371" fmla="*/ 2733249 h 5099698"/>
              <a:gd name="connsiteX372" fmla="*/ 122292 w 5315711"/>
              <a:gd name="connsiteY372" fmla="*/ 2714736 h 5099698"/>
              <a:gd name="connsiteX373" fmla="*/ 138856 w 5315711"/>
              <a:gd name="connsiteY373" fmla="*/ 2697198 h 5099698"/>
              <a:gd name="connsiteX374" fmla="*/ 2334836 w 5315711"/>
              <a:gd name="connsiteY374" fmla="*/ 501218 h 5099698"/>
              <a:gd name="connsiteX375" fmla="*/ 2352376 w 5315711"/>
              <a:gd name="connsiteY375" fmla="*/ 484653 h 5099698"/>
              <a:gd name="connsiteX376" fmla="*/ 2370644 w 5315711"/>
              <a:gd name="connsiteY376" fmla="*/ 468819 h 5099698"/>
              <a:gd name="connsiteX377" fmla="*/ 2389401 w 5315711"/>
              <a:gd name="connsiteY377" fmla="*/ 454447 h 5099698"/>
              <a:gd name="connsiteX378" fmla="*/ 2409131 w 5315711"/>
              <a:gd name="connsiteY378" fmla="*/ 440563 h 5099698"/>
              <a:gd name="connsiteX379" fmla="*/ 2429350 w 5315711"/>
              <a:gd name="connsiteY379" fmla="*/ 428138 h 5099698"/>
              <a:gd name="connsiteX380" fmla="*/ 2449323 w 5315711"/>
              <a:gd name="connsiteY380" fmla="*/ 416933 h 5099698"/>
              <a:gd name="connsiteX381" fmla="*/ 2470515 w 5315711"/>
              <a:gd name="connsiteY381" fmla="*/ 406457 h 5099698"/>
              <a:gd name="connsiteX382" fmla="*/ 2491951 w 5315711"/>
              <a:gd name="connsiteY382" fmla="*/ 397201 h 5099698"/>
              <a:gd name="connsiteX383" fmla="*/ 2513387 w 5315711"/>
              <a:gd name="connsiteY383" fmla="*/ 389406 h 5099698"/>
              <a:gd name="connsiteX384" fmla="*/ 2535066 w 5315711"/>
              <a:gd name="connsiteY384" fmla="*/ 382341 h 5099698"/>
              <a:gd name="connsiteX385" fmla="*/ 2557233 w 5315711"/>
              <a:gd name="connsiteY385" fmla="*/ 376251 h 5099698"/>
              <a:gd name="connsiteX386" fmla="*/ 2579641 w 5315711"/>
              <a:gd name="connsiteY386" fmla="*/ 371379 h 5099698"/>
              <a:gd name="connsiteX387" fmla="*/ 2602538 w 5315711"/>
              <a:gd name="connsiteY387" fmla="*/ 367480 h 5099698"/>
              <a:gd name="connsiteX388" fmla="*/ 2624948 w 5315711"/>
              <a:gd name="connsiteY388" fmla="*/ 365042 h 5099698"/>
              <a:gd name="connsiteX389" fmla="*/ 2647600 w 5315711"/>
              <a:gd name="connsiteY389" fmla="*/ 363337 h 5099698"/>
              <a:gd name="connsiteX390" fmla="*/ 4302212 w 5315711"/>
              <a:gd name="connsiteY390" fmla="*/ 323604 h 5099698"/>
              <a:gd name="connsiteX391" fmla="*/ 4325105 w 5315711"/>
              <a:gd name="connsiteY391" fmla="*/ 324094 h 5099698"/>
              <a:gd name="connsiteX392" fmla="*/ 4347999 w 5315711"/>
              <a:gd name="connsiteY392" fmla="*/ 325557 h 5099698"/>
              <a:gd name="connsiteX393" fmla="*/ 4370892 w 5315711"/>
              <a:gd name="connsiteY393" fmla="*/ 328483 h 5099698"/>
              <a:gd name="connsiteX394" fmla="*/ 4393055 w 5315711"/>
              <a:gd name="connsiteY394" fmla="*/ 332138 h 5099698"/>
              <a:gd name="connsiteX395" fmla="*/ 4415706 w 5315711"/>
              <a:gd name="connsiteY395" fmla="*/ 336768 h 5099698"/>
              <a:gd name="connsiteX396" fmla="*/ 4437624 w 5315711"/>
              <a:gd name="connsiteY396" fmla="*/ 343104 h 5099698"/>
              <a:gd name="connsiteX397" fmla="*/ 4459544 w 5315711"/>
              <a:gd name="connsiteY397" fmla="*/ 349925 h 5099698"/>
              <a:gd name="connsiteX398" fmla="*/ 4481464 w 5315711"/>
              <a:gd name="connsiteY398" fmla="*/ 358207 h 5099698"/>
              <a:gd name="connsiteX399" fmla="*/ 4502654 w 5315711"/>
              <a:gd name="connsiteY399" fmla="*/ 367221 h 5099698"/>
              <a:gd name="connsiteX400" fmla="*/ 4523355 w 5315711"/>
              <a:gd name="connsiteY400" fmla="*/ 377695 h 5099698"/>
              <a:gd name="connsiteX401" fmla="*/ 4544059 w 5315711"/>
              <a:gd name="connsiteY401" fmla="*/ 389145 h 5099698"/>
              <a:gd name="connsiteX402" fmla="*/ 4564030 w 5315711"/>
              <a:gd name="connsiteY402" fmla="*/ 401324 h 5099698"/>
              <a:gd name="connsiteX403" fmla="*/ 4583515 w 5315711"/>
              <a:gd name="connsiteY403" fmla="*/ 414965 h 5099698"/>
              <a:gd name="connsiteX404" fmla="*/ 4602514 w 5315711"/>
              <a:gd name="connsiteY404" fmla="*/ 429579 h 5099698"/>
              <a:gd name="connsiteX405" fmla="*/ 4620293 w 5315711"/>
              <a:gd name="connsiteY405" fmla="*/ 445411 h 5099698"/>
              <a:gd name="connsiteX406" fmla="*/ 4638561 w 5315711"/>
              <a:gd name="connsiteY406" fmla="*/ 462219 h 5099698"/>
              <a:gd name="connsiteX407" fmla="*/ 4654881 w 5315711"/>
              <a:gd name="connsiteY407" fmla="*/ 479999 h 5099698"/>
              <a:gd name="connsiteX408" fmla="*/ 4670714 w 5315711"/>
              <a:gd name="connsiteY408" fmla="*/ 497780 h 5099698"/>
              <a:gd name="connsiteX409" fmla="*/ 4685328 w 5315711"/>
              <a:gd name="connsiteY409" fmla="*/ 516777 h 5099698"/>
              <a:gd name="connsiteX410" fmla="*/ 4698968 w 5315711"/>
              <a:gd name="connsiteY410" fmla="*/ 536263 h 5099698"/>
              <a:gd name="connsiteX411" fmla="*/ 4711148 w 5315711"/>
              <a:gd name="connsiteY411" fmla="*/ 556235 h 5099698"/>
              <a:gd name="connsiteX412" fmla="*/ 4722597 w 5315711"/>
              <a:gd name="connsiteY412" fmla="*/ 576937 h 5099698"/>
              <a:gd name="connsiteX413" fmla="*/ 4733072 w 5315711"/>
              <a:gd name="connsiteY413" fmla="*/ 597639 h 5099698"/>
              <a:gd name="connsiteX414" fmla="*/ 4742085 w 5315711"/>
              <a:gd name="connsiteY414" fmla="*/ 618829 h 5099698"/>
              <a:gd name="connsiteX415" fmla="*/ 4750368 w 5315711"/>
              <a:gd name="connsiteY415" fmla="*/ 640749 h 5099698"/>
              <a:gd name="connsiteX416" fmla="*/ 4757189 w 5315711"/>
              <a:gd name="connsiteY416" fmla="*/ 662669 h 5099698"/>
              <a:gd name="connsiteX417" fmla="*/ 4763524 w 5315711"/>
              <a:gd name="connsiteY417" fmla="*/ 684587 h 5099698"/>
              <a:gd name="connsiteX418" fmla="*/ 4768154 w 5315711"/>
              <a:gd name="connsiteY418" fmla="*/ 707238 h 5099698"/>
              <a:gd name="connsiteX419" fmla="*/ 4771809 w 5315711"/>
              <a:gd name="connsiteY419" fmla="*/ 729401 h 5099698"/>
              <a:gd name="connsiteX420" fmla="*/ 4774735 w 5315711"/>
              <a:gd name="connsiteY420" fmla="*/ 752294 h 5099698"/>
              <a:gd name="connsiteX421" fmla="*/ 4776198 w 5315711"/>
              <a:gd name="connsiteY421" fmla="*/ 775187 h 5099698"/>
              <a:gd name="connsiteX422" fmla="*/ 4776688 w 5315711"/>
              <a:gd name="connsiteY422" fmla="*/ 798081 h 5099698"/>
              <a:gd name="connsiteX423" fmla="*/ 4776204 w 5315711"/>
              <a:gd name="connsiteY423" fmla="*/ 820974 h 5099698"/>
              <a:gd name="connsiteX424" fmla="*/ 4774502 w 5315711"/>
              <a:gd name="connsiteY424" fmla="*/ 843623 h 5099698"/>
              <a:gd name="connsiteX425" fmla="*/ 4772069 w 5315711"/>
              <a:gd name="connsiteY425" fmla="*/ 866029 h 5099698"/>
              <a:gd name="connsiteX426" fmla="*/ 4768175 w 5315711"/>
              <a:gd name="connsiteY426" fmla="*/ 888921 h 5099698"/>
              <a:gd name="connsiteX427" fmla="*/ 4763063 w 5315711"/>
              <a:gd name="connsiteY427" fmla="*/ 911084 h 5099698"/>
              <a:gd name="connsiteX428" fmla="*/ 4757220 w 5315711"/>
              <a:gd name="connsiteY428" fmla="*/ 933489 h 5099698"/>
              <a:gd name="connsiteX429" fmla="*/ 4750160 w 5315711"/>
              <a:gd name="connsiteY429" fmla="*/ 955164 h 5099698"/>
              <a:gd name="connsiteX430" fmla="*/ 4742368 w 5315711"/>
              <a:gd name="connsiteY430" fmla="*/ 976594 h 5099698"/>
              <a:gd name="connsiteX431" fmla="*/ 4732873 w 5315711"/>
              <a:gd name="connsiteY431" fmla="*/ 997782 h 5099698"/>
              <a:gd name="connsiteX432" fmla="*/ 4722646 w 5315711"/>
              <a:gd name="connsiteY432" fmla="*/ 1019212 h 5099698"/>
              <a:gd name="connsiteX433" fmla="*/ 4711689 w 5315711"/>
              <a:gd name="connsiteY433" fmla="*/ 1039426 h 5099698"/>
              <a:gd name="connsiteX434" fmla="*/ 4698785 w 5315711"/>
              <a:gd name="connsiteY434" fmla="*/ 1059150 h 5099698"/>
              <a:gd name="connsiteX435" fmla="*/ 4684905 w 5315711"/>
              <a:gd name="connsiteY435" fmla="*/ 1078876 h 5099698"/>
              <a:gd name="connsiteX436" fmla="*/ 4670538 w 5315711"/>
              <a:gd name="connsiteY436" fmla="*/ 1097628 h 5099698"/>
              <a:gd name="connsiteX437" fmla="*/ 4654953 w 5315711"/>
              <a:gd name="connsiteY437" fmla="*/ 1116135 h 5099698"/>
              <a:gd name="connsiteX438" fmla="*/ 4638394 w 5315711"/>
              <a:gd name="connsiteY438" fmla="*/ 1133668 h 5099698"/>
              <a:gd name="connsiteX439" fmla="*/ 975907 w 5315711"/>
              <a:gd name="connsiteY439" fmla="*/ 4796155 h 5099698"/>
              <a:gd name="connsiteX440" fmla="*/ 958373 w 5315711"/>
              <a:gd name="connsiteY440" fmla="*/ 4812714 h 5099698"/>
              <a:gd name="connsiteX441" fmla="*/ 939867 w 5315711"/>
              <a:gd name="connsiteY441" fmla="*/ 4828299 h 5099698"/>
              <a:gd name="connsiteX442" fmla="*/ 921115 w 5315711"/>
              <a:gd name="connsiteY442" fmla="*/ 4842665 h 5099698"/>
              <a:gd name="connsiteX443" fmla="*/ 901390 w 5315711"/>
              <a:gd name="connsiteY443" fmla="*/ 4856544 h 5099698"/>
              <a:gd name="connsiteX444" fmla="*/ 881663 w 5315711"/>
              <a:gd name="connsiteY444" fmla="*/ 4869451 h 5099698"/>
              <a:gd name="connsiteX445" fmla="*/ 861451 w 5315711"/>
              <a:gd name="connsiteY445" fmla="*/ 4880408 h 5099698"/>
              <a:gd name="connsiteX446" fmla="*/ 840020 w 5315711"/>
              <a:gd name="connsiteY446" fmla="*/ 4890635 h 5099698"/>
              <a:gd name="connsiteX447" fmla="*/ 818832 w 5315711"/>
              <a:gd name="connsiteY447" fmla="*/ 4900131 h 5099698"/>
              <a:gd name="connsiteX448" fmla="*/ 797402 w 5315711"/>
              <a:gd name="connsiteY448" fmla="*/ 4907922 h 5099698"/>
              <a:gd name="connsiteX449" fmla="*/ 775727 w 5315711"/>
              <a:gd name="connsiteY449" fmla="*/ 4914982 h 5099698"/>
              <a:gd name="connsiteX450" fmla="*/ 753323 w 5315711"/>
              <a:gd name="connsiteY450" fmla="*/ 4920825 h 5099698"/>
              <a:gd name="connsiteX451" fmla="*/ 731160 w 5315711"/>
              <a:gd name="connsiteY451" fmla="*/ 4925936 h 5099698"/>
              <a:gd name="connsiteX452" fmla="*/ 708267 w 5315711"/>
              <a:gd name="connsiteY452" fmla="*/ 4929831 h 5099698"/>
              <a:gd name="connsiteX453" fmla="*/ 685861 w 5315711"/>
              <a:gd name="connsiteY453" fmla="*/ 4932264 h 5099698"/>
              <a:gd name="connsiteX454" fmla="*/ 663212 w 5315711"/>
              <a:gd name="connsiteY454" fmla="*/ 4933966 h 5099698"/>
              <a:gd name="connsiteX455" fmla="*/ 640319 w 5315711"/>
              <a:gd name="connsiteY455" fmla="*/ 4934450 h 5099698"/>
              <a:gd name="connsiteX456" fmla="*/ 617425 w 5315711"/>
              <a:gd name="connsiteY456" fmla="*/ 4933960 h 5099698"/>
              <a:gd name="connsiteX457" fmla="*/ 594533 w 5315711"/>
              <a:gd name="connsiteY457" fmla="*/ 4932496 h 5099698"/>
              <a:gd name="connsiteX458" fmla="*/ 571639 w 5315711"/>
              <a:gd name="connsiteY458" fmla="*/ 4929572 h 5099698"/>
              <a:gd name="connsiteX459" fmla="*/ 549477 w 5315711"/>
              <a:gd name="connsiteY459" fmla="*/ 4925916 h 5099698"/>
              <a:gd name="connsiteX460" fmla="*/ 526825 w 5315711"/>
              <a:gd name="connsiteY460" fmla="*/ 4921286 h 5099698"/>
              <a:gd name="connsiteX461" fmla="*/ 504907 w 5315711"/>
              <a:gd name="connsiteY461" fmla="*/ 4914951 h 5099698"/>
              <a:gd name="connsiteX462" fmla="*/ 482987 w 5315711"/>
              <a:gd name="connsiteY462" fmla="*/ 4908130 h 5099698"/>
              <a:gd name="connsiteX463" fmla="*/ 461068 w 5315711"/>
              <a:gd name="connsiteY463" fmla="*/ 4899847 h 5099698"/>
              <a:gd name="connsiteX464" fmla="*/ 439878 w 5315711"/>
              <a:gd name="connsiteY464" fmla="*/ 4890833 h 5099698"/>
              <a:gd name="connsiteX465" fmla="*/ 419175 w 5315711"/>
              <a:gd name="connsiteY465" fmla="*/ 4880358 h 5099698"/>
              <a:gd name="connsiteX466" fmla="*/ 398473 w 5315711"/>
              <a:gd name="connsiteY466" fmla="*/ 4868910 h 5099698"/>
              <a:gd name="connsiteX467" fmla="*/ 378501 w 5315711"/>
              <a:gd name="connsiteY467" fmla="*/ 4856730 h 5099698"/>
              <a:gd name="connsiteX468" fmla="*/ 359016 w 5315711"/>
              <a:gd name="connsiteY468" fmla="*/ 4843090 h 5099698"/>
              <a:gd name="connsiteX469" fmla="*/ 340018 w 5315711"/>
              <a:gd name="connsiteY469" fmla="*/ 4828476 h 5099698"/>
              <a:gd name="connsiteX470" fmla="*/ 322237 w 5315711"/>
              <a:gd name="connsiteY470" fmla="*/ 4812643 h 5099698"/>
              <a:gd name="connsiteX471" fmla="*/ 304457 w 5315711"/>
              <a:gd name="connsiteY471" fmla="*/ 4796323 h 5099698"/>
              <a:gd name="connsiteX472" fmla="*/ 287649 w 5315711"/>
              <a:gd name="connsiteY472" fmla="*/ 4778056 h 5099698"/>
              <a:gd name="connsiteX473" fmla="*/ 271818 w 5315711"/>
              <a:gd name="connsiteY473" fmla="*/ 4760275 h 5099698"/>
              <a:gd name="connsiteX474" fmla="*/ 257203 w 5315711"/>
              <a:gd name="connsiteY474" fmla="*/ 4741277 h 5099698"/>
              <a:gd name="connsiteX475" fmla="*/ 243562 w 5315711"/>
              <a:gd name="connsiteY475" fmla="*/ 4721791 h 5099698"/>
              <a:gd name="connsiteX476" fmla="*/ 231383 w 5315711"/>
              <a:gd name="connsiteY476" fmla="*/ 4701820 h 5099698"/>
              <a:gd name="connsiteX477" fmla="*/ 219934 w 5315711"/>
              <a:gd name="connsiteY477" fmla="*/ 4681117 h 5099698"/>
              <a:gd name="connsiteX478" fmla="*/ 209459 w 5315711"/>
              <a:gd name="connsiteY478" fmla="*/ 4660415 h 5099698"/>
              <a:gd name="connsiteX479" fmla="*/ 200446 w 5315711"/>
              <a:gd name="connsiteY479" fmla="*/ 4639225 h 5099698"/>
              <a:gd name="connsiteX480" fmla="*/ 192163 w 5315711"/>
              <a:gd name="connsiteY480" fmla="*/ 4617306 h 5099698"/>
              <a:gd name="connsiteX481" fmla="*/ 185342 w 5315711"/>
              <a:gd name="connsiteY481" fmla="*/ 4595386 h 5099698"/>
              <a:gd name="connsiteX482" fmla="*/ 179006 w 5315711"/>
              <a:gd name="connsiteY482" fmla="*/ 4573467 h 5099698"/>
              <a:gd name="connsiteX483" fmla="*/ 174377 w 5315711"/>
              <a:gd name="connsiteY483" fmla="*/ 4550816 h 5099698"/>
              <a:gd name="connsiteX484" fmla="*/ 170721 w 5315711"/>
              <a:gd name="connsiteY484" fmla="*/ 4528654 h 5099698"/>
              <a:gd name="connsiteX485" fmla="*/ 167797 w 5315711"/>
              <a:gd name="connsiteY485" fmla="*/ 4505759 h 5099698"/>
              <a:gd name="connsiteX486" fmla="*/ 166332 w 5315711"/>
              <a:gd name="connsiteY486" fmla="*/ 4482867 h 5099698"/>
              <a:gd name="connsiteX487" fmla="*/ 165843 w 5315711"/>
              <a:gd name="connsiteY487" fmla="*/ 4459974 h 5099698"/>
              <a:gd name="connsiteX488" fmla="*/ 166327 w 5315711"/>
              <a:gd name="connsiteY488" fmla="*/ 4437080 h 5099698"/>
              <a:gd name="connsiteX489" fmla="*/ 168029 w 5315711"/>
              <a:gd name="connsiteY489" fmla="*/ 4414432 h 5099698"/>
              <a:gd name="connsiteX490" fmla="*/ 170705 w 5315711"/>
              <a:gd name="connsiteY490" fmla="*/ 4392269 h 5099698"/>
              <a:gd name="connsiteX491" fmla="*/ 174600 w 5315711"/>
              <a:gd name="connsiteY491" fmla="*/ 4369376 h 5099698"/>
              <a:gd name="connsiteX492" fmla="*/ 179469 w 5315711"/>
              <a:gd name="connsiteY492" fmla="*/ 4346971 h 5099698"/>
              <a:gd name="connsiteX493" fmla="*/ 185311 w 5315711"/>
              <a:gd name="connsiteY493" fmla="*/ 4324565 h 5099698"/>
              <a:gd name="connsiteX494" fmla="*/ 192371 w 5315711"/>
              <a:gd name="connsiteY494" fmla="*/ 4302892 h 5099698"/>
              <a:gd name="connsiteX495" fmla="*/ 200162 w 5315711"/>
              <a:gd name="connsiteY495" fmla="*/ 4281460 h 5099698"/>
              <a:gd name="connsiteX496" fmla="*/ 209658 w 5315711"/>
              <a:gd name="connsiteY496" fmla="*/ 4260272 h 5099698"/>
              <a:gd name="connsiteX497" fmla="*/ 219884 w 5315711"/>
              <a:gd name="connsiteY497" fmla="*/ 4238841 h 5099698"/>
              <a:gd name="connsiteX498" fmla="*/ 231329 w 5315711"/>
              <a:gd name="connsiteY498" fmla="*/ 4219117 h 5099698"/>
              <a:gd name="connsiteX499" fmla="*/ 243748 w 5315711"/>
              <a:gd name="connsiteY499" fmla="*/ 4198903 h 5099698"/>
              <a:gd name="connsiteX500" fmla="*/ 257627 w 5315711"/>
              <a:gd name="connsiteY500" fmla="*/ 4179177 h 5099698"/>
              <a:gd name="connsiteX501" fmla="*/ 271995 w 5315711"/>
              <a:gd name="connsiteY501" fmla="*/ 4160427 h 5099698"/>
              <a:gd name="connsiteX502" fmla="*/ 287578 w 5315711"/>
              <a:gd name="connsiteY502" fmla="*/ 4141920 h 5099698"/>
              <a:gd name="connsiteX503" fmla="*/ 304138 w 5315711"/>
              <a:gd name="connsiteY503" fmla="*/ 4124386 h 5099698"/>
              <a:gd name="connsiteX504" fmla="*/ 3966625 w 5315711"/>
              <a:gd name="connsiteY504" fmla="*/ 461899 h 5099698"/>
              <a:gd name="connsiteX505" fmla="*/ 3984158 w 5315711"/>
              <a:gd name="connsiteY505" fmla="*/ 445340 h 5099698"/>
              <a:gd name="connsiteX506" fmla="*/ 4002666 w 5315711"/>
              <a:gd name="connsiteY506" fmla="*/ 429755 h 5099698"/>
              <a:gd name="connsiteX507" fmla="*/ 4021416 w 5315711"/>
              <a:gd name="connsiteY507" fmla="*/ 415388 h 5099698"/>
              <a:gd name="connsiteX508" fmla="*/ 4041144 w 5315711"/>
              <a:gd name="connsiteY508" fmla="*/ 401509 h 5099698"/>
              <a:gd name="connsiteX509" fmla="*/ 4061354 w 5315711"/>
              <a:gd name="connsiteY509" fmla="*/ 389091 h 5099698"/>
              <a:gd name="connsiteX510" fmla="*/ 4081080 w 5315711"/>
              <a:gd name="connsiteY510" fmla="*/ 377646 h 5099698"/>
              <a:gd name="connsiteX511" fmla="*/ 4102512 w 5315711"/>
              <a:gd name="connsiteY511" fmla="*/ 367420 h 5099698"/>
              <a:gd name="connsiteX512" fmla="*/ 4123698 w 5315711"/>
              <a:gd name="connsiteY512" fmla="*/ 357924 h 5099698"/>
              <a:gd name="connsiteX513" fmla="*/ 4145130 w 5315711"/>
              <a:gd name="connsiteY513" fmla="*/ 350134 h 5099698"/>
              <a:gd name="connsiteX514" fmla="*/ 4166804 w 5315711"/>
              <a:gd name="connsiteY514" fmla="*/ 343072 h 5099698"/>
              <a:gd name="connsiteX515" fmla="*/ 4189210 w 5315711"/>
              <a:gd name="connsiteY515" fmla="*/ 337230 h 5099698"/>
              <a:gd name="connsiteX516" fmla="*/ 4211615 w 5315711"/>
              <a:gd name="connsiteY516" fmla="*/ 332361 h 5099698"/>
              <a:gd name="connsiteX517" fmla="*/ 4234507 w 5315711"/>
              <a:gd name="connsiteY517" fmla="*/ 328467 h 5099698"/>
              <a:gd name="connsiteX518" fmla="*/ 4256671 w 5315711"/>
              <a:gd name="connsiteY518" fmla="*/ 325791 h 5099698"/>
              <a:gd name="connsiteX519" fmla="*/ 4279319 w 5315711"/>
              <a:gd name="connsiteY519" fmla="*/ 324088 h 5099698"/>
              <a:gd name="connsiteX520" fmla="*/ 1441367 w 5315711"/>
              <a:gd name="connsiteY520" fmla="*/ 0 h 5099698"/>
              <a:gd name="connsiteX521" fmla="*/ 1464271 w 5315711"/>
              <a:gd name="connsiteY521" fmla="*/ 478 h 5099698"/>
              <a:gd name="connsiteX522" fmla="*/ 1487176 w 5315711"/>
              <a:gd name="connsiteY522" fmla="*/ 1930 h 5099698"/>
              <a:gd name="connsiteX523" fmla="*/ 1509593 w 5315711"/>
              <a:gd name="connsiteY523" fmla="*/ 4358 h 5099698"/>
              <a:gd name="connsiteX524" fmla="*/ 1532496 w 5315711"/>
              <a:gd name="connsiteY524" fmla="*/ 8248 h 5099698"/>
              <a:gd name="connsiteX525" fmla="*/ 1554912 w 5315711"/>
              <a:gd name="connsiteY525" fmla="*/ 13112 h 5099698"/>
              <a:gd name="connsiteX526" fmla="*/ 1577083 w 5315711"/>
              <a:gd name="connsiteY526" fmla="*/ 19195 h 5099698"/>
              <a:gd name="connsiteX527" fmla="*/ 1598767 w 5315711"/>
              <a:gd name="connsiteY527" fmla="*/ 26253 h 5099698"/>
              <a:gd name="connsiteX528" fmla="*/ 1620207 w 5315711"/>
              <a:gd name="connsiteY528" fmla="*/ 34041 h 5099698"/>
              <a:gd name="connsiteX529" fmla="*/ 1641646 w 5315711"/>
              <a:gd name="connsiteY529" fmla="*/ 43292 h 5099698"/>
              <a:gd name="connsiteX530" fmla="*/ 1662597 w 5315711"/>
              <a:gd name="connsiteY530" fmla="*/ 54005 h 5099698"/>
              <a:gd name="connsiteX531" fmla="*/ 1682817 w 5315711"/>
              <a:gd name="connsiteY531" fmla="*/ 64962 h 5099698"/>
              <a:gd name="connsiteX532" fmla="*/ 1703036 w 5315711"/>
              <a:gd name="connsiteY532" fmla="*/ 77381 h 5099698"/>
              <a:gd name="connsiteX533" fmla="*/ 1722525 w 5315711"/>
              <a:gd name="connsiteY533" fmla="*/ 91019 h 5099698"/>
              <a:gd name="connsiteX534" fmla="*/ 1741282 w 5315711"/>
              <a:gd name="connsiteY534" fmla="*/ 105387 h 5099698"/>
              <a:gd name="connsiteX535" fmla="*/ 1759794 w 5315711"/>
              <a:gd name="connsiteY535" fmla="*/ 121462 h 5099698"/>
              <a:gd name="connsiteX536" fmla="*/ 1777332 w 5315711"/>
              <a:gd name="connsiteY536" fmla="*/ 138024 h 5099698"/>
              <a:gd name="connsiteX537" fmla="*/ 1793893 w 5315711"/>
              <a:gd name="connsiteY537" fmla="*/ 155562 h 5099698"/>
              <a:gd name="connsiteX538" fmla="*/ 1809969 w 5315711"/>
              <a:gd name="connsiteY538" fmla="*/ 174074 h 5099698"/>
              <a:gd name="connsiteX539" fmla="*/ 1824338 w 5315711"/>
              <a:gd name="connsiteY539" fmla="*/ 192831 h 5099698"/>
              <a:gd name="connsiteX540" fmla="*/ 1837974 w 5315711"/>
              <a:gd name="connsiteY540" fmla="*/ 212320 h 5099698"/>
              <a:gd name="connsiteX541" fmla="*/ 1850394 w 5315711"/>
              <a:gd name="connsiteY541" fmla="*/ 232539 h 5099698"/>
              <a:gd name="connsiteX542" fmla="*/ 1861594 w 5315711"/>
              <a:gd name="connsiteY542" fmla="*/ 253002 h 5099698"/>
              <a:gd name="connsiteX543" fmla="*/ 1872064 w 5315711"/>
              <a:gd name="connsiteY543" fmla="*/ 273710 h 5099698"/>
              <a:gd name="connsiteX544" fmla="*/ 1881314 w 5315711"/>
              <a:gd name="connsiteY544" fmla="*/ 295149 h 5099698"/>
              <a:gd name="connsiteX545" fmla="*/ 1889104 w 5315711"/>
              <a:gd name="connsiteY545" fmla="*/ 316590 h 5099698"/>
              <a:gd name="connsiteX546" fmla="*/ 1896162 w 5315711"/>
              <a:gd name="connsiteY546" fmla="*/ 338273 h 5099698"/>
              <a:gd name="connsiteX547" fmla="*/ 1902244 w 5315711"/>
              <a:gd name="connsiteY547" fmla="*/ 360444 h 5099698"/>
              <a:gd name="connsiteX548" fmla="*/ 1907109 w 5315711"/>
              <a:gd name="connsiteY548" fmla="*/ 382861 h 5099698"/>
              <a:gd name="connsiteX549" fmla="*/ 1910999 w 5315711"/>
              <a:gd name="connsiteY549" fmla="*/ 405763 h 5099698"/>
              <a:gd name="connsiteX550" fmla="*/ 1913426 w 5315711"/>
              <a:gd name="connsiteY550" fmla="*/ 428181 h 5099698"/>
              <a:gd name="connsiteX551" fmla="*/ 1914878 w 5315711"/>
              <a:gd name="connsiteY551" fmla="*/ 451084 h 5099698"/>
              <a:gd name="connsiteX552" fmla="*/ 1915356 w 5315711"/>
              <a:gd name="connsiteY552" fmla="*/ 473989 h 5099698"/>
              <a:gd name="connsiteX553" fmla="*/ 1914860 w 5315711"/>
              <a:gd name="connsiteY553" fmla="*/ 496894 h 5099698"/>
              <a:gd name="connsiteX554" fmla="*/ 1913632 w 5315711"/>
              <a:gd name="connsiteY554" fmla="*/ 519556 h 5099698"/>
              <a:gd name="connsiteX555" fmla="*/ 1910943 w 5315711"/>
              <a:gd name="connsiteY555" fmla="*/ 542219 h 5099698"/>
              <a:gd name="connsiteX556" fmla="*/ 1906792 w 5315711"/>
              <a:gd name="connsiteY556" fmla="*/ 564881 h 5099698"/>
              <a:gd name="connsiteX557" fmla="*/ 1902153 w 5315711"/>
              <a:gd name="connsiteY557" fmla="*/ 587543 h 5099698"/>
              <a:gd name="connsiteX558" fmla="*/ 1896052 w 5315711"/>
              <a:gd name="connsiteY558" fmla="*/ 609233 h 5099698"/>
              <a:gd name="connsiteX559" fmla="*/ 1888977 w 5315711"/>
              <a:gd name="connsiteY559" fmla="*/ 631410 h 5099698"/>
              <a:gd name="connsiteX560" fmla="*/ 1881170 w 5315711"/>
              <a:gd name="connsiteY560" fmla="*/ 652856 h 5099698"/>
              <a:gd name="connsiteX561" fmla="*/ 1871903 w 5315711"/>
              <a:gd name="connsiteY561" fmla="*/ 674303 h 5099698"/>
              <a:gd name="connsiteX562" fmla="*/ 1861173 w 5315711"/>
              <a:gd name="connsiteY562" fmla="*/ 695263 h 5099698"/>
              <a:gd name="connsiteX563" fmla="*/ 1850200 w 5315711"/>
              <a:gd name="connsiteY563" fmla="*/ 715492 h 5099698"/>
              <a:gd name="connsiteX564" fmla="*/ 1837764 w 5315711"/>
              <a:gd name="connsiteY564" fmla="*/ 735722 h 5099698"/>
              <a:gd name="connsiteX565" fmla="*/ 1824355 w 5315711"/>
              <a:gd name="connsiteY565" fmla="*/ 754977 h 5099698"/>
              <a:gd name="connsiteX566" fmla="*/ 1809483 w 5315711"/>
              <a:gd name="connsiteY566" fmla="*/ 774232 h 5099698"/>
              <a:gd name="connsiteX567" fmla="*/ 1793393 w 5315711"/>
              <a:gd name="connsiteY567" fmla="*/ 792270 h 5099698"/>
              <a:gd name="connsiteX568" fmla="*/ 1777061 w 5315711"/>
              <a:gd name="connsiteY568" fmla="*/ 810065 h 5099698"/>
              <a:gd name="connsiteX569" fmla="*/ 937038 w 5315711"/>
              <a:gd name="connsiteY569" fmla="*/ 1650088 h 5099698"/>
              <a:gd name="connsiteX570" fmla="*/ 919243 w 5315711"/>
              <a:gd name="connsiteY570" fmla="*/ 1666420 h 5099698"/>
              <a:gd name="connsiteX571" fmla="*/ 901448 w 5315711"/>
              <a:gd name="connsiteY571" fmla="*/ 1682266 h 5099698"/>
              <a:gd name="connsiteX572" fmla="*/ 882194 w 5315711"/>
              <a:gd name="connsiteY572" fmla="*/ 1697138 h 5099698"/>
              <a:gd name="connsiteX573" fmla="*/ 862694 w 5315711"/>
              <a:gd name="connsiteY573" fmla="*/ 1710792 h 5099698"/>
              <a:gd name="connsiteX574" fmla="*/ 842709 w 5315711"/>
              <a:gd name="connsiteY574" fmla="*/ 1722983 h 5099698"/>
              <a:gd name="connsiteX575" fmla="*/ 822235 w 5315711"/>
              <a:gd name="connsiteY575" fmla="*/ 1734200 h 5099698"/>
              <a:gd name="connsiteX576" fmla="*/ 801520 w 5315711"/>
              <a:gd name="connsiteY576" fmla="*/ 1744685 h 5099698"/>
              <a:gd name="connsiteX577" fmla="*/ 780072 w 5315711"/>
              <a:gd name="connsiteY577" fmla="*/ 1753954 h 5099698"/>
              <a:gd name="connsiteX578" fmla="*/ 758383 w 5315711"/>
              <a:gd name="connsiteY578" fmla="*/ 1762003 h 5099698"/>
              <a:gd name="connsiteX579" fmla="*/ 736450 w 5315711"/>
              <a:gd name="connsiteY579" fmla="*/ 1768835 h 5099698"/>
              <a:gd name="connsiteX580" fmla="*/ 714517 w 5315711"/>
              <a:gd name="connsiteY580" fmla="*/ 1775179 h 5099698"/>
              <a:gd name="connsiteX581" fmla="*/ 691854 w 5315711"/>
              <a:gd name="connsiteY581" fmla="*/ 1779818 h 5099698"/>
              <a:gd name="connsiteX582" fmla="*/ 669435 w 5315711"/>
              <a:gd name="connsiteY582" fmla="*/ 1783726 h 5099698"/>
              <a:gd name="connsiteX583" fmla="*/ 646773 w 5315711"/>
              <a:gd name="connsiteY583" fmla="*/ 1786415 h 5099698"/>
              <a:gd name="connsiteX584" fmla="*/ 623867 w 5315711"/>
              <a:gd name="connsiteY584" fmla="*/ 1787888 h 5099698"/>
              <a:gd name="connsiteX585" fmla="*/ 600962 w 5315711"/>
              <a:gd name="connsiteY585" fmla="*/ 1788383 h 5099698"/>
              <a:gd name="connsiteX586" fmla="*/ 578058 w 5315711"/>
              <a:gd name="connsiteY586" fmla="*/ 1787905 h 5099698"/>
              <a:gd name="connsiteX587" fmla="*/ 555153 w 5315711"/>
              <a:gd name="connsiteY587" fmla="*/ 1786454 h 5099698"/>
              <a:gd name="connsiteX588" fmla="*/ 532980 w 5315711"/>
              <a:gd name="connsiteY588" fmla="*/ 1783782 h 5099698"/>
              <a:gd name="connsiteX589" fmla="*/ 510077 w 5315711"/>
              <a:gd name="connsiteY589" fmla="*/ 1779892 h 5099698"/>
              <a:gd name="connsiteX590" fmla="*/ 487661 w 5315711"/>
              <a:gd name="connsiteY590" fmla="*/ 1775027 h 5099698"/>
              <a:gd name="connsiteX591" fmla="*/ 465489 w 5315711"/>
              <a:gd name="connsiteY591" fmla="*/ 1768946 h 5099698"/>
              <a:gd name="connsiteX592" fmla="*/ 443807 w 5315711"/>
              <a:gd name="connsiteY592" fmla="*/ 1761887 h 5099698"/>
              <a:gd name="connsiteX593" fmla="*/ 422366 w 5315711"/>
              <a:gd name="connsiteY593" fmla="*/ 1754098 h 5099698"/>
              <a:gd name="connsiteX594" fmla="*/ 400926 w 5315711"/>
              <a:gd name="connsiteY594" fmla="*/ 1744847 h 5099698"/>
              <a:gd name="connsiteX595" fmla="*/ 379975 w 5315711"/>
              <a:gd name="connsiteY595" fmla="*/ 1734621 h 5099698"/>
              <a:gd name="connsiteX596" fmla="*/ 359512 w 5315711"/>
              <a:gd name="connsiteY596" fmla="*/ 1723421 h 5099698"/>
              <a:gd name="connsiteX597" fmla="*/ 339536 w 5315711"/>
              <a:gd name="connsiteY597" fmla="*/ 1710758 h 5099698"/>
              <a:gd name="connsiteX598" fmla="*/ 320048 w 5315711"/>
              <a:gd name="connsiteY598" fmla="*/ 1697121 h 5099698"/>
              <a:gd name="connsiteX599" fmla="*/ 301291 w 5315711"/>
              <a:gd name="connsiteY599" fmla="*/ 1682752 h 5099698"/>
              <a:gd name="connsiteX600" fmla="*/ 282778 w 5315711"/>
              <a:gd name="connsiteY600" fmla="*/ 1666677 h 5099698"/>
              <a:gd name="connsiteX601" fmla="*/ 264998 w 5315711"/>
              <a:gd name="connsiteY601" fmla="*/ 1650358 h 5099698"/>
              <a:gd name="connsiteX602" fmla="*/ 248678 w 5315711"/>
              <a:gd name="connsiteY602" fmla="*/ 1632578 h 5099698"/>
              <a:gd name="connsiteX603" fmla="*/ 232604 w 5315711"/>
              <a:gd name="connsiteY603" fmla="*/ 1614065 h 5099698"/>
              <a:gd name="connsiteX604" fmla="*/ 218235 w 5315711"/>
              <a:gd name="connsiteY604" fmla="*/ 1595308 h 5099698"/>
              <a:gd name="connsiteX605" fmla="*/ 204597 w 5315711"/>
              <a:gd name="connsiteY605" fmla="*/ 1575820 h 5099698"/>
              <a:gd name="connsiteX606" fmla="*/ 191934 w 5315711"/>
              <a:gd name="connsiteY606" fmla="*/ 1555844 h 5099698"/>
              <a:gd name="connsiteX607" fmla="*/ 180978 w 5315711"/>
              <a:gd name="connsiteY607" fmla="*/ 1535624 h 5099698"/>
              <a:gd name="connsiteX608" fmla="*/ 170508 w 5315711"/>
              <a:gd name="connsiteY608" fmla="*/ 1514430 h 5099698"/>
              <a:gd name="connsiteX609" fmla="*/ 161258 w 5315711"/>
              <a:gd name="connsiteY609" fmla="*/ 1492990 h 5099698"/>
              <a:gd name="connsiteX610" fmla="*/ 153469 w 5315711"/>
              <a:gd name="connsiteY610" fmla="*/ 1471550 h 5099698"/>
              <a:gd name="connsiteX611" fmla="*/ 146411 w 5315711"/>
              <a:gd name="connsiteY611" fmla="*/ 1449867 h 5099698"/>
              <a:gd name="connsiteX612" fmla="*/ 140329 w 5315711"/>
              <a:gd name="connsiteY612" fmla="*/ 1427694 h 5099698"/>
              <a:gd name="connsiteX613" fmla="*/ 135464 w 5315711"/>
              <a:gd name="connsiteY613" fmla="*/ 1405279 h 5099698"/>
              <a:gd name="connsiteX614" fmla="*/ 131574 w 5315711"/>
              <a:gd name="connsiteY614" fmla="*/ 1382377 h 5099698"/>
              <a:gd name="connsiteX615" fmla="*/ 128903 w 5315711"/>
              <a:gd name="connsiteY615" fmla="*/ 1360203 h 5099698"/>
              <a:gd name="connsiteX616" fmla="*/ 127451 w 5315711"/>
              <a:gd name="connsiteY616" fmla="*/ 1337298 h 5099698"/>
              <a:gd name="connsiteX617" fmla="*/ 126973 w 5315711"/>
              <a:gd name="connsiteY617" fmla="*/ 1314393 h 5099698"/>
              <a:gd name="connsiteX618" fmla="*/ 127469 w 5315711"/>
              <a:gd name="connsiteY618" fmla="*/ 1291489 h 5099698"/>
              <a:gd name="connsiteX619" fmla="*/ 128940 w 5315711"/>
              <a:gd name="connsiteY619" fmla="*/ 1268583 h 5099698"/>
              <a:gd name="connsiteX620" fmla="*/ 131630 w 5315711"/>
              <a:gd name="connsiteY620" fmla="*/ 1245921 h 5099698"/>
              <a:gd name="connsiteX621" fmla="*/ 135538 w 5315711"/>
              <a:gd name="connsiteY621" fmla="*/ 1223502 h 5099698"/>
              <a:gd name="connsiteX622" fmla="*/ 140176 w 5315711"/>
              <a:gd name="connsiteY622" fmla="*/ 1200838 h 5099698"/>
              <a:gd name="connsiteX623" fmla="*/ 146520 w 5315711"/>
              <a:gd name="connsiteY623" fmla="*/ 1178906 h 5099698"/>
              <a:gd name="connsiteX624" fmla="*/ 153352 w 5315711"/>
              <a:gd name="connsiteY624" fmla="*/ 1156972 h 5099698"/>
              <a:gd name="connsiteX625" fmla="*/ 161402 w 5315711"/>
              <a:gd name="connsiteY625" fmla="*/ 1135284 h 5099698"/>
              <a:gd name="connsiteX626" fmla="*/ 170670 w 5315711"/>
              <a:gd name="connsiteY626" fmla="*/ 1113836 h 5099698"/>
              <a:gd name="connsiteX627" fmla="*/ 181156 w 5315711"/>
              <a:gd name="connsiteY627" fmla="*/ 1093121 h 5099698"/>
              <a:gd name="connsiteX628" fmla="*/ 192374 w 5315711"/>
              <a:gd name="connsiteY628" fmla="*/ 1072648 h 5099698"/>
              <a:gd name="connsiteX629" fmla="*/ 204564 w 5315711"/>
              <a:gd name="connsiteY629" fmla="*/ 1052662 h 5099698"/>
              <a:gd name="connsiteX630" fmla="*/ 218218 w 5315711"/>
              <a:gd name="connsiteY630" fmla="*/ 1033163 h 5099698"/>
              <a:gd name="connsiteX631" fmla="*/ 233089 w 5315711"/>
              <a:gd name="connsiteY631" fmla="*/ 1013907 h 5099698"/>
              <a:gd name="connsiteX632" fmla="*/ 248936 w 5315711"/>
              <a:gd name="connsiteY632" fmla="*/ 996112 h 5099698"/>
              <a:gd name="connsiteX633" fmla="*/ 265269 w 5315711"/>
              <a:gd name="connsiteY633" fmla="*/ 978319 h 5099698"/>
              <a:gd name="connsiteX634" fmla="*/ 1105292 w 5315711"/>
              <a:gd name="connsiteY634" fmla="*/ 138296 h 5099698"/>
              <a:gd name="connsiteX635" fmla="*/ 1123086 w 5315711"/>
              <a:gd name="connsiteY635" fmla="*/ 121962 h 5099698"/>
              <a:gd name="connsiteX636" fmla="*/ 1141124 w 5315711"/>
              <a:gd name="connsiteY636" fmla="*/ 105872 h 5099698"/>
              <a:gd name="connsiteX637" fmla="*/ 1160380 w 5315711"/>
              <a:gd name="connsiteY637" fmla="*/ 91002 h 5099698"/>
              <a:gd name="connsiteX638" fmla="*/ 1179634 w 5315711"/>
              <a:gd name="connsiteY638" fmla="*/ 77592 h 5099698"/>
              <a:gd name="connsiteX639" fmla="*/ 1199864 w 5315711"/>
              <a:gd name="connsiteY639" fmla="*/ 65157 h 5099698"/>
              <a:gd name="connsiteX640" fmla="*/ 1220094 w 5315711"/>
              <a:gd name="connsiteY640" fmla="*/ 54183 h 5099698"/>
              <a:gd name="connsiteX641" fmla="*/ 1241053 w 5315711"/>
              <a:gd name="connsiteY641" fmla="*/ 43453 h 5099698"/>
              <a:gd name="connsiteX642" fmla="*/ 1262500 w 5315711"/>
              <a:gd name="connsiteY642" fmla="*/ 34186 h 5099698"/>
              <a:gd name="connsiteX643" fmla="*/ 1283946 w 5315711"/>
              <a:gd name="connsiteY643" fmla="*/ 26378 h 5099698"/>
              <a:gd name="connsiteX644" fmla="*/ 1306123 w 5315711"/>
              <a:gd name="connsiteY644" fmla="*/ 19304 h 5099698"/>
              <a:gd name="connsiteX645" fmla="*/ 1327812 w 5315711"/>
              <a:gd name="connsiteY645" fmla="*/ 13202 h 5099698"/>
              <a:gd name="connsiteX646" fmla="*/ 1350475 w 5315711"/>
              <a:gd name="connsiteY646" fmla="*/ 8564 h 5099698"/>
              <a:gd name="connsiteX647" fmla="*/ 1373138 w 5315711"/>
              <a:gd name="connsiteY647" fmla="*/ 4414 h 5099698"/>
              <a:gd name="connsiteX648" fmla="*/ 1395799 w 5315711"/>
              <a:gd name="connsiteY648" fmla="*/ 1724 h 5099698"/>
              <a:gd name="connsiteX649" fmla="*/ 1418462 w 5315711"/>
              <a:gd name="connsiteY649" fmla="*/ 496 h 5099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</a:cxnLst>
            <a:rect l="l" t="t" r="r" b="b"/>
            <a:pathLst>
              <a:path w="5315711" h="5099698">
                <a:moveTo>
                  <a:pt x="2435588" y="3783183"/>
                </a:moveTo>
                <a:lnTo>
                  <a:pt x="2458497" y="3783658"/>
                </a:lnTo>
                <a:lnTo>
                  <a:pt x="2481161" y="3785350"/>
                </a:lnTo>
                <a:lnTo>
                  <a:pt x="2503337" y="3788018"/>
                </a:lnTo>
                <a:lnTo>
                  <a:pt x="2526244" y="3791904"/>
                </a:lnTo>
                <a:lnTo>
                  <a:pt x="2548664" y="3796765"/>
                </a:lnTo>
                <a:lnTo>
                  <a:pt x="2571082" y="3802601"/>
                </a:lnTo>
                <a:lnTo>
                  <a:pt x="2592767" y="3809657"/>
                </a:lnTo>
                <a:lnTo>
                  <a:pt x="2614211" y="3817442"/>
                </a:lnTo>
                <a:lnTo>
                  <a:pt x="2635651" y="3827178"/>
                </a:lnTo>
                <a:lnTo>
                  <a:pt x="2656605" y="3836914"/>
                </a:lnTo>
                <a:lnTo>
                  <a:pt x="2677070" y="3848113"/>
                </a:lnTo>
                <a:lnTo>
                  <a:pt x="2696803" y="3861019"/>
                </a:lnTo>
                <a:lnTo>
                  <a:pt x="2716293" y="3874655"/>
                </a:lnTo>
                <a:lnTo>
                  <a:pt x="2735050" y="3889024"/>
                </a:lnTo>
                <a:lnTo>
                  <a:pt x="2753807" y="3904854"/>
                </a:lnTo>
                <a:lnTo>
                  <a:pt x="2771345" y="3921416"/>
                </a:lnTo>
                <a:lnTo>
                  <a:pt x="2787907" y="3938954"/>
                </a:lnTo>
                <a:lnTo>
                  <a:pt x="2803737" y="3957711"/>
                </a:lnTo>
                <a:lnTo>
                  <a:pt x="2818106" y="3976468"/>
                </a:lnTo>
                <a:lnTo>
                  <a:pt x="2831742" y="3995957"/>
                </a:lnTo>
                <a:lnTo>
                  <a:pt x="2844647" y="4015691"/>
                </a:lnTo>
                <a:lnTo>
                  <a:pt x="2855603" y="4035912"/>
                </a:lnTo>
                <a:lnTo>
                  <a:pt x="2865826" y="4057353"/>
                </a:lnTo>
                <a:lnTo>
                  <a:pt x="2875319" y="4078550"/>
                </a:lnTo>
                <a:lnTo>
                  <a:pt x="2883104" y="4099994"/>
                </a:lnTo>
                <a:lnTo>
                  <a:pt x="2890160" y="4121679"/>
                </a:lnTo>
                <a:lnTo>
                  <a:pt x="2895996" y="4144097"/>
                </a:lnTo>
                <a:lnTo>
                  <a:pt x="2900857" y="4166517"/>
                </a:lnTo>
                <a:lnTo>
                  <a:pt x="2904743" y="4189424"/>
                </a:lnTo>
                <a:lnTo>
                  <a:pt x="2907411" y="4211600"/>
                </a:lnTo>
                <a:lnTo>
                  <a:pt x="2909103" y="4234264"/>
                </a:lnTo>
                <a:lnTo>
                  <a:pt x="2909578" y="4257173"/>
                </a:lnTo>
                <a:lnTo>
                  <a:pt x="2909076" y="4280083"/>
                </a:lnTo>
                <a:lnTo>
                  <a:pt x="2907601" y="4302992"/>
                </a:lnTo>
                <a:lnTo>
                  <a:pt x="2904663" y="4325903"/>
                </a:lnTo>
                <a:lnTo>
                  <a:pt x="2900994" y="4348083"/>
                </a:lnTo>
                <a:lnTo>
                  <a:pt x="2896350" y="4370751"/>
                </a:lnTo>
                <a:lnTo>
                  <a:pt x="2890001" y="4392690"/>
                </a:lnTo>
                <a:lnTo>
                  <a:pt x="2882921" y="4414871"/>
                </a:lnTo>
                <a:lnTo>
                  <a:pt x="2874865" y="4436566"/>
                </a:lnTo>
                <a:lnTo>
                  <a:pt x="2865835" y="4457774"/>
                </a:lnTo>
                <a:lnTo>
                  <a:pt x="2855343" y="4478498"/>
                </a:lnTo>
                <a:lnTo>
                  <a:pt x="2843876" y="4499220"/>
                </a:lnTo>
                <a:lnTo>
                  <a:pt x="2831679" y="4519211"/>
                </a:lnTo>
                <a:lnTo>
                  <a:pt x="2818020" y="4538716"/>
                </a:lnTo>
                <a:lnTo>
                  <a:pt x="2803385" y="4557734"/>
                </a:lnTo>
                <a:lnTo>
                  <a:pt x="2787535" y="4575535"/>
                </a:lnTo>
                <a:lnTo>
                  <a:pt x="2770951" y="4593579"/>
                </a:lnTo>
                <a:lnTo>
                  <a:pt x="2403459" y="4961071"/>
                </a:lnTo>
                <a:lnTo>
                  <a:pt x="2385658" y="4977411"/>
                </a:lnTo>
                <a:lnTo>
                  <a:pt x="2367369" y="4993750"/>
                </a:lnTo>
                <a:lnTo>
                  <a:pt x="2348596" y="5008140"/>
                </a:lnTo>
                <a:lnTo>
                  <a:pt x="2329091" y="5021800"/>
                </a:lnTo>
                <a:lnTo>
                  <a:pt x="2308855" y="5034241"/>
                </a:lnTo>
                <a:lnTo>
                  <a:pt x="2288377" y="5045464"/>
                </a:lnTo>
                <a:lnTo>
                  <a:pt x="2267654" y="5055956"/>
                </a:lnTo>
                <a:lnTo>
                  <a:pt x="2246202" y="5065229"/>
                </a:lnTo>
                <a:lnTo>
                  <a:pt x="2224751" y="5073041"/>
                </a:lnTo>
                <a:lnTo>
                  <a:pt x="2202813" y="5079878"/>
                </a:lnTo>
                <a:lnTo>
                  <a:pt x="2180875" y="5086226"/>
                </a:lnTo>
                <a:lnTo>
                  <a:pt x="2158206" y="5090870"/>
                </a:lnTo>
                <a:lnTo>
                  <a:pt x="2135538" y="5095028"/>
                </a:lnTo>
                <a:lnTo>
                  <a:pt x="2113115" y="5097478"/>
                </a:lnTo>
                <a:lnTo>
                  <a:pt x="2089962" y="5099197"/>
                </a:lnTo>
                <a:lnTo>
                  <a:pt x="2067053" y="5099698"/>
                </a:lnTo>
                <a:lnTo>
                  <a:pt x="2044387" y="5098980"/>
                </a:lnTo>
                <a:lnTo>
                  <a:pt x="2021480" y="5097531"/>
                </a:lnTo>
                <a:lnTo>
                  <a:pt x="1999059" y="5095107"/>
                </a:lnTo>
                <a:lnTo>
                  <a:pt x="1976397" y="5090977"/>
                </a:lnTo>
                <a:lnTo>
                  <a:pt x="1953732" y="5086361"/>
                </a:lnTo>
                <a:lnTo>
                  <a:pt x="1931803" y="5080036"/>
                </a:lnTo>
                <a:lnTo>
                  <a:pt x="1909629" y="5073469"/>
                </a:lnTo>
                <a:lnTo>
                  <a:pt x="1888187" y="5065683"/>
                </a:lnTo>
                <a:lnTo>
                  <a:pt x="1866988" y="5056191"/>
                </a:lnTo>
                <a:lnTo>
                  <a:pt x="1846036" y="5045479"/>
                </a:lnTo>
                <a:lnTo>
                  <a:pt x="1825814" y="5034524"/>
                </a:lnTo>
                <a:lnTo>
                  <a:pt x="1805593" y="5022106"/>
                </a:lnTo>
                <a:lnTo>
                  <a:pt x="1786104" y="5008470"/>
                </a:lnTo>
                <a:lnTo>
                  <a:pt x="1767346" y="4994101"/>
                </a:lnTo>
                <a:lnTo>
                  <a:pt x="1748834" y="4978028"/>
                </a:lnTo>
                <a:lnTo>
                  <a:pt x="1731295" y="4961465"/>
                </a:lnTo>
                <a:lnTo>
                  <a:pt x="1714734" y="4943927"/>
                </a:lnTo>
                <a:lnTo>
                  <a:pt x="1698660" y="4925415"/>
                </a:lnTo>
                <a:lnTo>
                  <a:pt x="1684291" y="4906657"/>
                </a:lnTo>
                <a:lnTo>
                  <a:pt x="1670654" y="4887168"/>
                </a:lnTo>
                <a:lnTo>
                  <a:pt x="1658236" y="4866947"/>
                </a:lnTo>
                <a:lnTo>
                  <a:pt x="1647038" y="4846481"/>
                </a:lnTo>
                <a:lnTo>
                  <a:pt x="1636813" y="4826016"/>
                </a:lnTo>
                <a:lnTo>
                  <a:pt x="1627078" y="4804574"/>
                </a:lnTo>
                <a:lnTo>
                  <a:pt x="1619292" y="4783132"/>
                </a:lnTo>
                <a:lnTo>
                  <a:pt x="1612725" y="4760958"/>
                </a:lnTo>
                <a:lnTo>
                  <a:pt x="1606401" y="4739029"/>
                </a:lnTo>
                <a:lnTo>
                  <a:pt x="1601784" y="4716364"/>
                </a:lnTo>
                <a:lnTo>
                  <a:pt x="1597654" y="4693702"/>
                </a:lnTo>
                <a:lnTo>
                  <a:pt x="1595230" y="4671281"/>
                </a:lnTo>
                <a:lnTo>
                  <a:pt x="1593781" y="4648374"/>
                </a:lnTo>
                <a:lnTo>
                  <a:pt x="1593063" y="4625708"/>
                </a:lnTo>
                <a:lnTo>
                  <a:pt x="1593564" y="4602799"/>
                </a:lnTo>
                <a:lnTo>
                  <a:pt x="1595283" y="4579646"/>
                </a:lnTo>
                <a:lnTo>
                  <a:pt x="1597734" y="4557223"/>
                </a:lnTo>
                <a:lnTo>
                  <a:pt x="1601890" y="4534554"/>
                </a:lnTo>
                <a:lnTo>
                  <a:pt x="1606535" y="4511886"/>
                </a:lnTo>
                <a:lnTo>
                  <a:pt x="1612883" y="4489948"/>
                </a:lnTo>
                <a:lnTo>
                  <a:pt x="1619721" y="4468010"/>
                </a:lnTo>
                <a:lnTo>
                  <a:pt x="1627532" y="4446558"/>
                </a:lnTo>
                <a:lnTo>
                  <a:pt x="1636805" y="4425107"/>
                </a:lnTo>
                <a:lnTo>
                  <a:pt x="1647297" y="4404384"/>
                </a:lnTo>
                <a:lnTo>
                  <a:pt x="1658520" y="4383906"/>
                </a:lnTo>
                <a:lnTo>
                  <a:pt x="1670961" y="4363671"/>
                </a:lnTo>
                <a:lnTo>
                  <a:pt x="1684621" y="4344165"/>
                </a:lnTo>
                <a:lnTo>
                  <a:pt x="1699010" y="4325391"/>
                </a:lnTo>
                <a:lnTo>
                  <a:pt x="1715350" y="4307103"/>
                </a:lnTo>
                <a:lnTo>
                  <a:pt x="1731690" y="4289302"/>
                </a:lnTo>
                <a:lnTo>
                  <a:pt x="2099182" y="3921810"/>
                </a:lnTo>
                <a:lnTo>
                  <a:pt x="2117226" y="3905226"/>
                </a:lnTo>
                <a:lnTo>
                  <a:pt x="2135026" y="3889375"/>
                </a:lnTo>
                <a:lnTo>
                  <a:pt x="2154045" y="3874741"/>
                </a:lnTo>
                <a:lnTo>
                  <a:pt x="2173550" y="3861082"/>
                </a:lnTo>
                <a:lnTo>
                  <a:pt x="2193541" y="3848885"/>
                </a:lnTo>
                <a:lnTo>
                  <a:pt x="2214263" y="3837418"/>
                </a:lnTo>
                <a:lnTo>
                  <a:pt x="2234987" y="3826926"/>
                </a:lnTo>
                <a:lnTo>
                  <a:pt x="2256194" y="3817896"/>
                </a:lnTo>
                <a:lnTo>
                  <a:pt x="2277890" y="3809841"/>
                </a:lnTo>
                <a:lnTo>
                  <a:pt x="2300071" y="3802760"/>
                </a:lnTo>
                <a:lnTo>
                  <a:pt x="2322010" y="3796411"/>
                </a:lnTo>
                <a:lnTo>
                  <a:pt x="2344677" y="3791767"/>
                </a:lnTo>
                <a:lnTo>
                  <a:pt x="2366858" y="3788098"/>
                </a:lnTo>
                <a:lnTo>
                  <a:pt x="2389769" y="3785160"/>
                </a:lnTo>
                <a:lnTo>
                  <a:pt x="2412678" y="3783685"/>
                </a:lnTo>
                <a:close/>
                <a:moveTo>
                  <a:pt x="4841721" y="1377050"/>
                </a:moveTo>
                <a:lnTo>
                  <a:pt x="4864615" y="1377540"/>
                </a:lnTo>
                <a:lnTo>
                  <a:pt x="4887020" y="1379490"/>
                </a:lnTo>
                <a:lnTo>
                  <a:pt x="4909427" y="1381928"/>
                </a:lnTo>
                <a:lnTo>
                  <a:pt x="4932322" y="1385827"/>
                </a:lnTo>
                <a:lnTo>
                  <a:pt x="4954728" y="1390701"/>
                </a:lnTo>
                <a:lnTo>
                  <a:pt x="4977134" y="1396549"/>
                </a:lnTo>
                <a:lnTo>
                  <a:pt x="4998810" y="1403613"/>
                </a:lnTo>
                <a:lnTo>
                  <a:pt x="5020244" y="1411409"/>
                </a:lnTo>
                <a:lnTo>
                  <a:pt x="5041676" y="1421153"/>
                </a:lnTo>
                <a:lnTo>
                  <a:pt x="5062622" y="1430897"/>
                </a:lnTo>
                <a:lnTo>
                  <a:pt x="5082837" y="1442346"/>
                </a:lnTo>
                <a:lnTo>
                  <a:pt x="5102810" y="1455012"/>
                </a:lnTo>
                <a:lnTo>
                  <a:pt x="5122295" y="1468653"/>
                </a:lnTo>
                <a:lnTo>
                  <a:pt x="5141049" y="1483026"/>
                </a:lnTo>
                <a:lnTo>
                  <a:pt x="5159804" y="1498857"/>
                </a:lnTo>
                <a:lnTo>
                  <a:pt x="5177098" y="1515663"/>
                </a:lnTo>
                <a:lnTo>
                  <a:pt x="5193904" y="1532957"/>
                </a:lnTo>
                <a:lnTo>
                  <a:pt x="5209735" y="1551712"/>
                </a:lnTo>
                <a:lnTo>
                  <a:pt x="5224108" y="1570466"/>
                </a:lnTo>
                <a:lnTo>
                  <a:pt x="5237748" y="1589951"/>
                </a:lnTo>
                <a:lnTo>
                  <a:pt x="5250415" y="1609923"/>
                </a:lnTo>
                <a:lnTo>
                  <a:pt x="5261620" y="1629895"/>
                </a:lnTo>
                <a:lnTo>
                  <a:pt x="5271851" y="1651328"/>
                </a:lnTo>
                <a:lnTo>
                  <a:pt x="5281352" y="1672517"/>
                </a:lnTo>
                <a:lnTo>
                  <a:pt x="5289148" y="1693951"/>
                </a:lnTo>
                <a:lnTo>
                  <a:pt x="5296213" y="1715627"/>
                </a:lnTo>
                <a:lnTo>
                  <a:pt x="5302060" y="1738033"/>
                </a:lnTo>
                <a:lnTo>
                  <a:pt x="5306934" y="1760441"/>
                </a:lnTo>
                <a:lnTo>
                  <a:pt x="5310833" y="1783334"/>
                </a:lnTo>
                <a:lnTo>
                  <a:pt x="5313271" y="1805741"/>
                </a:lnTo>
                <a:lnTo>
                  <a:pt x="5315221" y="1828146"/>
                </a:lnTo>
                <a:lnTo>
                  <a:pt x="5315711" y="1851040"/>
                </a:lnTo>
                <a:lnTo>
                  <a:pt x="5315226" y="1873933"/>
                </a:lnTo>
                <a:lnTo>
                  <a:pt x="5313768" y="1896826"/>
                </a:lnTo>
                <a:lnTo>
                  <a:pt x="5310848" y="1919718"/>
                </a:lnTo>
                <a:lnTo>
                  <a:pt x="5307197" y="1941881"/>
                </a:lnTo>
                <a:lnTo>
                  <a:pt x="5302328" y="1964773"/>
                </a:lnTo>
                <a:lnTo>
                  <a:pt x="5296242" y="1986450"/>
                </a:lnTo>
                <a:lnTo>
                  <a:pt x="5289425" y="2008367"/>
                </a:lnTo>
                <a:lnTo>
                  <a:pt x="5281147" y="2030284"/>
                </a:lnTo>
                <a:lnTo>
                  <a:pt x="5272139" y="2051472"/>
                </a:lnTo>
                <a:lnTo>
                  <a:pt x="5261668" y="2072173"/>
                </a:lnTo>
                <a:lnTo>
                  <a:pt x="5250223" y="2092873"/>
                </a:lnTo>
                <a:lnTo>
                  <a:pt x="5237805" y="2113085"/>
                </a:lnTo>
                <a:lnTo>
                  <a:pt x="5224411" y="2132325"/>
                </a:lnTo>
                <a:lnTo>
                  <a:pt x="5209801" y="2151319"/>
                </a:lnTo>
                <a:lnTo>
                  <a:pt x="5193973" y="2169097"/>
                </a:lnTo>
                <a:lnTo>
                  <a:pt x="5177170" y="2187360"/>
                </a:lnTo>
                <a:lnTo>
                  <a:pt x="3599901" y="3764629"/>
                </a:lnTo>
                <a:lnTo>
                  <a:pt x="3581881" y="3781188"/>
                </a:lnTo>
                <a:lnTo>
                  <a:pt x="3564103" y="3797017"/>
                </a:lnTo>
                <a:lnTo>
                  <a:pt x="3544865" y="3811872"/>
                </a:lnTo>
                <a:lnTo>
                  <a:pt x="3525626" y="3825264"/>
                </a:lnTo>
                <a:lnTo>
                  <a:pt x="3505414" y="3837683"/>
                </a:lnTo>
                <a:lnTo>
                  <a:pt x="3484956" y="3848884"/>
                </a:lnTo>
                <a:lnTo>
                  <a:pt x="3464256" y="3859353"/>
                </a:lnTo>
                <a:lnTo>
                  <a:pt x="3442825" y="3868605"/>
                </a:lnTo>
                <a:lnTo>
                  <a:pt x="3421150" y="3876642"/>
                </a:lnTo>
                <a:lnTo>
                  <a:pt x="3399233" y="3883458"/>
                </a:lnTo>
                <a:lnTo>
                  <a:pt x="3377314" y="3889787"/>
                </a:lnTo>
                <a:lnTo>
                  <a:pt x="3354665" y="3894412"/>
                </a:lnTo>
                <a:lnTo>
                  <a:pt x="3332259" y="3898307"/>
                </a:lnTo>
                <a:lnTo>
                  <a:pt x="3309610" y="3900983"/>
                </a:lnTo>
                <a:lnTo>
                  <a:pt x="3286717" y="3902442"/>
                </a:lnTo>
                <a:lnTo>
                  <a:pt x="3263824" y="3902927"/>
                </a:lnTo>
                <a:lnTo>
                  <a:pt x="3240930" y="3902437"/>
                </a:lnTo>
                <a:lnTo>
                  <a:pt x="3218038" y="3900974"/>
                </a:lnTo>
                <a:lnTo>
                  <a:pt x="3195874" y="3898292"/>
                </a:lnTo>
                <a:lnTo>
                  <a:pt x="3172981" y="3894393"/>
                </a:lnTo>
                <a:lnTo>
                  <a:pt x="3150574" y="3889519"/>
                </a:lnTo>
                <a:lnTo>
                  <a:pt x="3128410" y="3883429"/>
                </a:lnTo>
                <a:lnTo>
                  <a:pt x="3106735" y="3876363"/>
                </a:lnTo>
                <a:lnTo>
                  <a:pt x="3085302" y="3868568"/>
                </a:lnTo>
                <a:lnTo>
                  <a:pt x="3063869" y="3859311"/>
                </a:lnTo>
                <a:lnTo>
                  <a:pt x="3042679" y="3848836"/>
                </a:lnTo>
                <a:lnTo>
                  <a:pt x="3022707" y="3837630"/>
                </a:lnTo>
                <a:lnTo>
                  <a:pt x="3002492" y="3825207"/>
                </a:lnTo>
                <a:lnTo>
                  <a:pt x="2983007" y="3811567"/>
                </a:lnTo>
                <a:lnTo>
                  <a:pt x="2964252" y="3797195"/>
                </a:lnTo>
                <a:lnTo>
                  <a:pt x="2945741" y="3781120"/>
                </a:lnTo>
                <a:lnTo>
                  <a:pt x="2928204" y="3764557"/>
                </a:lnTo>
                <a:lnTo>
                  <a:pt x="2911641" y="3747020"/>
                </a:lnTo>
                <a:lnTo>
                  <a:pt x="2895566" y="3728509"/>
                </a:lnTo>
                <a:lnTo>
                  <a:pt x="2881194" y="3709754"/>
                </a:lnTo>
                <a:lnTo>
                  <a:pt x="2867553" y="3690269"/>
                </a:lnTo>
                <a:lnTo>
                  <a:pt x="2855130" y="3670053"/>
                </a:lnTo>
                <a:lnTo>
                  <a:pt x="2843681" y="3649838"/>
                </a:lnTo>
                <a:lnTo>
                  <a:pt x="2833693" y="3629136"/>
                </a:lnTo>
                <a:lnTo>
                  <a:pt x="2824193" y="3607459"/>
                </a:lnTo>
                <a:lnTo>
                  <a:pt x="2816398" y="3586026"/>
                </a:lnTo>
                <a:lnTo>
                  <a:pt x="2809332" y="3564351"/>
                </a:lnTo>
                <a:lnTo>
                  <a:pt x="2803242" y="3542187"/>
                </a:lnTo>
                <a:lnTo>
                  <a:pt x="2798368" y="3519780"/>
                </a:lnTo>
                <a:lnTo>
                  <a:pt x="2794469" y="3496887"/>
                </a:lnTo>
                <a:lnTo>
                  <a:pt x="2791787" y="3474723"/>
                </a:lnTo>
                <a:lnTo>
                  <a:pt x="2790324" y="3451831"/>
                </a:lnTo>
                <a:lnTo>
                  <a:pt x="2789834" y="3428937"/>
                </a:lnTo>
                <a:lnTo>
                  <a:pt x="2790319" y="3406044"/>
                </a:lnTo>
                <a:lnTo>
                  <a:pt x="2791778" y="3383151"/>
                </a:lnTo>
                <a:lnTo>
                  <a:pt x="2794454" y="3360502"/>
                </a:lnTo>
                <a:lnTo>
                  <a:pt x="2798349" y="3338096"/>
                </a:lnTo>
                <a:lnTo>
                  <a:pt x="2802974" y="3315447"/>
                </a:lnTo>
                <a:lnTo>
                  <a:pt x="2809303" y="3293528"/>
                </a:lnTo>
                <a:lnTo>
                  <a:pt x="2816120" y="3271611"/>
                </a:lnTo>
                <a:lnTo>
                  <a:pt x="2824155" y="3249935"/>
                </a:lnTo>
                <a:lnTo>
                  <a:pt x="2833408" y="3228505"/>
                </a:lnTo>
                <a:lnTo>
                  <a:pt x="2843877" y="3207805"/>
                </a:lnTo>
                <a:lnTo>
                  <a:pt x="2855078" y="3187348"/>
                </a:lnTo>
                <a:lnTo>
                  <a:pt x="2867497" y="3167135"/>
                </a:lnTo>
                <a:lnTo>
                  <a:pt x="2880889" y="3147896"/>
                </a:lnTo>
                <a:lnTo>
                  <a:pt x="2895743" y="3128658"/>
                </a:lnTo>
                <a:lnTo>
                  <a:pt x="2911573" y="3110880"/>
                </a:lnTo>
                <a:lnTo>
                  <a:pt x="2928132" y="3092860"/>
                </a:lnTo>
                <a:lnTo>
                  <a:pt x="4505402" y="1515591"/>
                </a:lnTo>
                <a:lnTo>
                  <a:pt x="4523664" y="1498788"/>
                </a:lnTo>
                <a:lnTo>
                  <a:pt x="4541442" y="1482960"/>
                </a:lnTo>
                <a:lnTo>
                  <a:pt x="4560436" y="1468350"/>
                </a:lnTo>
                <a:lnTo>
                  <a:pt x="4579676" y="1454956"/>
                </a:lnTo>
                <a:lnTo>
                  <a:pt x="4599888" y="1442538"/>
                </a:lnTo>
                <a:lnTo>
                  <a:pt x="4620588" y="1431094"/>
                </a:lnTo>
                <a:lnTo>
                  <a:pt x="4641289" y="1420623"/>
                </a:lnTo>
                <a:lnTo>
                  <a:pt x="4662476" y="1411614"/>
                </a:lnTo>
                <a:lnTo>
                  <a:pt x="4684396" y="1403337"/>
                </a:lnTo>
                <a:lnTo>
                  <a:pt x="4706312" y="1396520"/>
                </a:lnTo>
                <a:lnTo>
                  <a:pt x="4727988" y="1390433"/>
                </a:lnTo>
                <a:lnTo>
                  <a:pt x="4750880" y="1385564"/>
                </a:lnTo>
                <a:lnTo>
                  <a:pt x="4773043" y="1381914"/>
                </a:lnTo>
                <a:lnTo>
                  <a:pt x="4795935" y="1378994"/>
                </a:lnTo>
                <a:lnTo>
                  <a:pt x="4818828" y="1377535"/>
                </a:lnTo>
                <a:close/>
                <a:moveTo>
                  <a:pt x="2670254" y="362605"/>
                </a:moveTo>
                <a:lnTo>
                  <a:pt x="2693151" y="363092"/>
                </a:lnTo>
                <a:lnTo>
                  <a:pt x="2716292" y="364796"/>
                </a:lnTo>
                <a:lnTo>
                  <a:pt x="2738944" y="367474"/>
                </a:lnTo>
                <a:lnTo>
                  <a:pt x="2761353" y="371371"/>
                </a:lnTo>
                <a:lnTo>
                  <a:pt x="2784249" y="376242"/>
                </a:lnTo>
                <a:lnTo>
                  <a:pt x="2805929" y="382330"/>
                </a:lnTo>
                <a:lnTo>
                  <a:pt x="2828094" y="389392"/>
                </a:lnTo>
                <a:lnTo>
                  <a:pt x="2849528" y="397187"/>
                </a:lnTo>
                <a:lnTo>
                  <a:pt x="2870964" y="406442"/>
                </a:lnTo>
                <a:lnTo>
                  <a:pt x="2891667" y="416914"/>
                </a:lnTo>
                <a:lnTo>
                  <a:pt x="2912127" y="428118"/>
                </a:lnTo>
                <a:lnTo>
                  <a:pt x="2932345" y="440539"/>
                </a:lnTo>
                <a:lnTo>
                  <a:pt x="2951586" y="453936"/>
                </a:lnTo>
                <a:lnTo>
                  <a:pt x="2970586" y="468551"/>
                </a:lnTo>
                <a:lnTo>
                  <a:pt x="2988609" y="484626"/>
                </a:lnTo>
                <a:lnTo>
                  <a:pt x="3006634" y="501189"/>
                </a:lnTo>
                <a:lnTo>
                  <a:pt x="3022953" y="518970"/>
                </a:lnTo>
                <a:lnTo>
                  <a:pt x="3039272" y="537238"/>
                </a:lnTo>
                <a:lnTo>
                  <a:pt x="3053643" y="555993"/>
                </a:lnTo>
                <a:lnTo>
                  <a:pt x="3067283" y="575478"/>
                </a:lnTo>
                <a:lnTo>
                  <a:pt x="3079461" y="595452"/>
                </a:lnTo>
                <a:lnTo>
                  <a:pt x="3090908" y="616156"/>
                </a:lnTo>
                <a:lnTo>
                  <a:pt x="3101138" y="636616"/>
                </a:lnTo>
                <a:lnTo>
                  <a:pt x="3110393" y="658051"/>
                </a:lnTo>
                <a:lnTo>
                  <a:pt x="3118430" y="679729"/>
                </a:lnTo>
                <a:lnTo>
                  <a:pt x="3125250" y="701651"/>
                </a:lnTo>
                <a:lnTo>
                  <a:pt x="3131582" y="723575"/>
                </a:lnTo>
                <a:lnTo>
                  <a:pt x="3136208" y="746227"/>
                </a:lnTo>
                <a:lnTo>
                  <a:pt x="3140105" y="768636"/>
                </a:lnTo>
                <a:lnTo>
                  <a:pt x="3142784" y="791288"/>
                </a:lnTo>
                <a:lnTo>
                  <a:pt x="3144245" y="814186"/>
                </a:lnTo>
                <a:lnTo>
                  <a:pt x="3144730" y="837081"/>
                </a:lnTo>
                <a:lnTo>
                  <a:pt x="3144243" y="859979"/>
                </a:lnTo>
                <a:lnTo>
                  <a:pt x="3142780" y="882875"/>
                </a:lnTo>
                <a:lnTo>
                  <a:pt x="3140343" y="905285"/>
                </a:lnTo>
                <a:lnTo>
                  <a:pt x="3136201" y="927938"/>
                </a:lnTo>
                <a:lnTo>
                  <a:pt x="3131330" y="950348"/>
                </a:lnTo>
                <a:lnTo>
                  <a:pt x="3125238" y="972514"/>
                </a:lnTo>
                <a:lnTo>
                  <a:pt x="3118418" y="994437"/>
                </a:lnTo>
                <a:lnTo>
                  <a:pt x="3110378" y="1015629"/>
                </a:lnTo>
                <a:lnTo>
                  <a:pt x="3101365" y="1037307"/>
                </a:lnTo>
                <a:lnTo>
                  <a:pt x="3090646" y="1058257"/>
                </a:lnTo>
                <a:lnTo>
                  <a:pt x="3079684" y="1078473"/>
                </a:lnTo>
                <a:lnTo>
                  <a:pt x="3067260" y="1098691"/>
                </a:lnTo>
                <a:lnTo>
                  <a:pt x="3053376" y="1118422"/>
                </a:lnTo>
                <a:lnTo>
                  <a:pt x="3038761" y="1136936"/>
                </a:lnTo>
                <a:lnTo>
                  <a:pt x="3022926" y="1155204"/>
                </a:lnTo>
                <a:lnTo>
                  <a:pt x="3006606" y="1172987"/>
                </a:lnTo>
                <a:lnTo>
                  <a:pt x="810625" y="3368967"/>
                </a:lnTo>
                <a:lnTo>
                  <a:pt x="792843" y="3385287"/>
                </a:lnTo>
                <a:lnTo>
                  <a:pt x="774331" y="3401365"/>
                </a:lnTo>
                <a:lnTo>
                  <a:pt x="755817" y="3415981"/>
                </a:lnTo>
                <a:lnTo>
                  <a:pt x="736330" y="3429621"/>
                </a:lnTo>
                <a:lnTo>
                  <a:pt x="716112" y="3442045"/>
                </a:lnTo>
                <a:lnTo>
                  <a:pt x="695652" y="3453251"/>
                </a:lnTo>
                <a:lnTo>
                  <a:pt x="674946" y="3463726"/>
                </a:lnTo>
                <a:lnTo>
                  <a:pt x="653268" y="3472739"/>
                </a:lnTo>
                <a:lnTo>
                  <a:pt x="632076" y="3480778"/>
                </a:lnTo>
                <a:lnTo>
                  <a:pt x="610152" y="3487600"/>
                </a:lnTo>
                <a:lnTo>
                  <a:pt x="587987" y="3493691"/>
                </a:lnTo>
                <a:lnTo>
                  <a:pt x="565577" y="3498561"/>
                </a:lnTo>
                <a:lnTo>
                  <a:pt x="542924" y="3502704"/>
                </a:lnTo>
                <a:lnTo>
                  <a:pt x="520514" y="3505141"/>
                </a:lnTo>
                <a:lnTo>
                  <a:pt x="497374" y="3506847"/>
                </a:lnTo>
                <a:lnTo>
                  <a:pt x="474477" y="3507335"/>
                </a:lnTo>
                <a:lnTo>
                  <a:pt x="451824" y="3506606"/>
                </a:lnTo>
                <a:lnTo>
                  <a:pt x="428927" y="3505145"/>
                </a:lnTo>
                <a:lnTo>
                  <a:pt x="406274" y="3502467"/>
                </a:lnTo>
                <a:lnTo>
                  <a:pt x="383865" y="3498570"/>
                </a:lnTo>
                <a:lnTo>
                  <a:pt x="361213" y="3493943"/>
                </a:lnTo>
                <a:lnTo>
                  <a:pt x="339290" y="3487610"/>
                </a:lnTo>
                <a:lnTo>
                  <a:pt x="317124" y="3481035"/>
                </a:lnTo>
                <a:lnTo>
                  <a:pt x="295446" y="3472997"/>
                </a:lnTo>
                <a:lnTo>
                  <a:pt x="274254" y="3463500"/>
                </a:lnTo>
                <a:lnTo>
                  <a:pt x="253795" y="3453269"/>
                </a:lnTo>
                <a:lnTo>
                  <a:pt x="233091" y="3441822"/>
                </a:lnTo>
                <a:lnTo>
                  <a:pt x="213117" y="3429644"/>
                </a:lnTo>
                <a:lnTo>
                  <a:pt x="193632" y="3416004"/>
                </a:lnTo>
                <a:lnTo>
                  <a:pt x="174876" y="3401633"/>
                </a:lnTo>
                <a:lnTo>
                  <a:pt x="156365" y="3385559"/>
                </a:lnTo>
                <a:lnTo>
                  <a:pt x="138828" y="3368995"/>
                </a:lnTo>
                <a:lnTo>
                  <a:pt x="122021" y="3351215"/>
                </a:lnTo>
                <a:lnTo>
                  <a:pt x="106190" y="3332947"/>
                </a:lnTo>
                <a:lnTo>
                  <a:pt x="91575" y="3313947"/>
                </a:lnTo>
                <a:lnTo>
                  <a:pt x="78179" y="3294705"/>
                </a:lnTo>
                <a:lnTo>
                  <a:pt x="65757" y="3274488"/>
                </a:lnTo>
                <a:lnTo>
                  <a:pt x="54553" y="3254028"/>
                </a:lnTo>
                <a:lnTo>
                  <a:pt x="44081" y="3233326"/>
                </a:lnTo>
                <a:lnTo>
                  <a:pt x="34582" y="3212133"/>
                </a:lnTo>
                <a:lnTo>
                  <a:pt x="26788" y="3190698"/>
                </a:lnTo>
                <a:lnTo>
                  <a:pt x="19969" y="3168289"/>
                </a:lnTo>
                <a:lnTo>
                  <a:pt x="13881" y="3146611"/>
                </a:lnTo>
                <a:lnTo>
                  <a:pt x="9010" y="3123715"/>
                </a:lnTo>
                <a:lnTo>
                  <a:pt x="5113" y="3101305"/>
                </a:lnTo>
                <a:lnTo>
                  <a:pt x="2435" y="3078653"/>
                </a:lnTo>
                <a:lnTo>
                  <a:pt x="731" y="3055512"/>
                </a:lnTo>
                <a:lnTo>
                  <a:pt x="0" y="3032859"/>
                </a:lnTo>
                <a:lnTo>
                  <a:pt x="732" y="3010205"/>
                </a:lnTo>
                <a:lnTo>
                  <a:pt x="2682" y="2987308"/>
                </a:lnTo>
                <a:lnTo>
                  <a:pt x="5119" y="2964899"/>
                </a:lnTo>
                <a:lnTo>
                  <a:pt x="9018" y="2942002"/>
                </a:lnTo>
                <a:lnTo>
                  <a:pt x="13890" y="2919594"/>
                </a:lnTo>
                <a:lnTo>
                  <a:pt x="19979" y="2897427"/>
                </a:lnTo>
                <a:lnTo>
                  <a:pt x="27045" y="2875747"/>
                </a:lnTo>
                <a:lnTo>
                  <a:pt x="34841" y="2854311"/>
                </a:lnTo>
                <a:lnTo>
                  <a:pt x="44097" y="2832876"/>
                </a:lnTo>
                <a:lnTo>
                  <a:pt x="54329" y="2811927"/>
                </a:lnTo>
                <a:lnTo>
                  <a:pt x="65777" y="2791711"/>
                </a:lnTo>
                <a:lnTo>
                  <a:pt x="78201" y="2771493"/>
                </a:lnTo>
                <a:lnTo>
                  <a:pt x="91842" y="2752006"/>
                </a:lnTo>
                <a:lnTo>
                  <a:pt x="106215" y="2733249"/>
                </a:lnTo>
                <a:lnTo>
                  <a:pt x="122292" y="2714736"/>
                </a:lnTo>
                <a:lnTo>
                  <a:pt x="138856" y="2697198"/>
                </a:lnTo>
                <a:lnTo>
                  <a:pt x="2334836" y="501218"/>
                </a:lnTo>
                <a:lnTo>
                  <a:pt x="2352376" y="484653"/>
                </a:lnTo>
                <a:lnTo>
                  <a:pt x="2370644" y="468819"/>
                </a:lnTo>
                <a:lnTo>
                  <a:pt x="2389401" y="454447"/>
                </a:lnTo>
                <a:lnTo>
                  <a:pt x="2409131" y="440563"/>
                </a:lnTo>
                <a:lnTo>
                  <a:pt x="2429350" y="428138"/>
                </a:lnTo>
                <a:lnTo>
                  <a:pt x="2449323" y="416933"/>
                </a:lnTo>
                <a:lnTo>
                  <a:pt x="2470515" y="406457"/>
                </a:lnTo>
                <a:lnTo>
                  <a:pt x="2491951" y="397201"/>
                </a:lnTo>
                <a:lnTo>
                  <a:pt x="2513387" y="389406"/>
                </a:lnTo>
                <a:lnTo>
                  <a:pt x="2535066" y="382341"/>
                </a:lnTo>
                <a:lnTo>
                  <a:pt x="2557233" y="376251"/>
                </a:lnTo>
                <a:lnTo>
                  <a:pt x="2579641" y="371379"/>
                </a:lnTo>
                <a:lnTo>
                  <a:pt x="2602538" y="367480"/>
                </a:lnTo>
                <a:lnTo>
                  <a:pt x="2624948" y="365042"/>
                </a:lnTo>
                <a:lnTo>
                  <a:pt x="2647600" y="363337"/>
                </a:lnTo>
                <a:close/>
                <a:moveTo>
                  <a:pt x="4302212" y="323604"/>
                </a:moveTo>
                <a:lnTo>
                  <a:pt x="4325105" y="324094"/>
                </a:lnTo>
                <a:lnTo>
                  <a:pt x="4347999" y="325557"/>
                </a:lnTo>
                <a:lnTo>
                  <a:pt x="4370892" y="328483"/>
                </a:lnTo>
                <a:lnTo>
                  <a:pt x="4393055" y="332138"/>
                </a:lnTo>
                <a:lnTo>
                  <a:pt x="4415706" y="336768"/>
                </a:lnTo>
                <a:lnTo>
                  <a:pt x="4437624" y="343104"/>
                </a:lnTo>
                <a:lnTo>
                  <a:pt x="4459544" y="349925"/>
                </a:lnTo>
                <a:lnTo>
                  <a:pt x="4481464" y="358207"/>
                </a:lnTo>
                <a:lnTo>
                  <a:pt x="4502654" y="367221"/>
                </a:lnTo>
                <a:lnTo>
                  <a:pt x="4523355" y="377695"/>
                </a:lnTo>
                <a:lnTo>
                  <a:pt x="4544059" y="389145"/>
                </a:lnTo>
                <a:lnTo>
                  <a:pt x="4564030" y="401324"/>
                </a:lnTo>
                <a:lnTo>
                  <a:pt x="4583515" y="414965"/>
                </a:lnTo>
                <a:lnTo>
                  <a:pt x="4602514" y="429579"/>
                </a:lnTo>
                <a:lnTo>
                  <a:pt x="4620293" y="445411"/>
                </a:lnTo>
                <a:lnTo>
                  <a:pt x="4638561" y="462219"/>
                </a:lnTo>
                <a:lnTo>
                  <a:pt x="4654881" y="479999"/>
                </a:lnTo>
                <a:lnTo>
                  <a:pt x="4670714" y="497780"/>
                </a:lnTo>
                <a:lnTo>
                  <a:pt x="4685328" y="516777"/>
                </a:lnTo>
                <a:lnTo>
                  <a:pt x="4698968" y="536263"/>
                </a:lnTo>
                <a:lnTo>
                  <a:pt x="4711148" y="556235"/>
                </a:lnTo>
                <a:lnTo>
                  <a:pt x="4722597" y="576937"/>
                </a:lnTo>
                <a:lnTo>
                  <a:pt x="4733072" y="597639"/>
                </a:lnTo>
                <a:lnTo>
                  <a:pt x="4742085" y="618829"/>
                </a:lnTo>
                <a:lnTo>
                  <a:pt x="4750368" y="640749"/>
                </a:lnTo>
                <a:lnTo>
                  <a:pt x="4757189" y="662669"/>
                </a:lnTo>
                <a:lnTo>
                  <a:pt x="4763524" y="684587"/>
                </a:lnTo>
                <a:lnTo>
                  <a:pt x="4768154" y="707238"/>
                </a:lnTo>
                <a:lnTo>
                  <a:pt x="4771809" y="729401"/>
                </a:lnTo>
                <a:lnTo>
                  <a:pt x="4774735" y="752294"/>
                </a:lnTo>
                <a:lnTo>
                  <a:pt x="4776198" y="775187"/>
                </a:lnTo>
                <a:lnTo>
                  <a:pt x="4776688" y="798081"/>
                </a:lnTo>
                <a:lnTo>
                  <a:pt x="4776204" y="820974"/>
                </a:lnTo>
                <a:lnTo>
                  <a:pt x="4774502" y="843623"/>
                </a:lnTo>
                <a:lnTo>
                  <a:pt x="4772069" y="866029"/>
                </a:lnTo>
                <a:lnTo>
                  <a:pt x="4768175" y="888921"/>
                </a:lnTo>
                <a:lnTo>
                  <a:pt x="4763063" y="911084"/>
                </a:lnTo>
                <a:lnTo>
                  <a:pt x="4757220" y="933489"/>
                </a:lnTo>
                <a:lnTo>
                  <a:pt x="4750160" y="955164"/>
                </a:lnTo>
                <a:lnTo>
                  <a:pt x="4742368" y="976594"/>
                </a:lnTo>
                <a:lnTo>
                  <a:pt x="4732873" y="997782"/>
                </a:lnTo>
                <a:lnTo>
                  <a:pt x="4722646" y="1019212"/>
                </a:lnTo>
                <a:lnTo>
                  <a:pt x="4711689" y="1039426"/>
                </a:lnTo>
                <a:lnTo>
                  <a:pt x="4698785" y="1059150"/>
                </a:lnTo>
                <a:lnTo>
                  <a:pt x="4684905" y="1078876"/>
                </a:lnTo>
                <a:lnTo>
                  <a:pt x="4670538" y="1097628"/>
                </a:lnTo>
                <a:lnTo>
                  <a:pt x="4654953" y="1116135"/>
                </a:lnTo>
                <a:lnTo>
                  <a:pt x="4638394" y="1133668"/>
                </a:lnTo>
                <a:lnTo>
                  <a:pt x="975907" y="4796155"/>
                </a:lnTo>
                <a:lnTo>
                  <a:pt x="958373" y="4812714"/>
                </a:lnTo>
                <a:lnTo>
                  <a:pt x="939867" y="4828299"/>
                </a:lnTo>
                <a:lnTo>
                  <a:pt x="921115" y="4842665"/>
                </a:lnTo>
                <a:lnTo>
                  <a:pt x="901390" y="4856544"/>
                </a:lnTo>
                <a:lnTo>
                  <a:pt x="881663" y="4869451"/>
                </a:lnTo>
                <a:lnTo>
                  <a:pt x="861451" y="4880408"/>
                </a:lnTo>
                <a:lnTo>
                  <a:pt x="840020" y="4890635"/>
                </a:lnTo>
                <a:lnTo>
                  <a:pt x="818832" y="4900131"/>
                </a:lnTo>
                <a:lnTo>
                  <a:pt x="797402" y="4907922"/>
                </a:lnTo>
                <a:lnTo>
                  <a:pt x="775727" y="4914982"/>
                </a:lnTo>
                <a:lnTo>
                  <a:pt x="753323" y="4920825"/>
                </a:lnTo>
                <a:lnTo>
                  <a:pt x="731160" y="4925936"/>
                </a:lnTo>
                <a:lnTo>
                  <a:pt x="708267" y="4929831"/>
                </a:lnTo>
                <a:lnTo>
                  <a:pt x="685861" y="4932264"/>
                </a:lnTo>
                <a:lnTo>
                  <a:pt x="663212" y="4933966"/>
                </a:lnTo>
                <a:lnTo>
                  <a:pt x="640319" y="4934450"/>
                </a:lnTo>
                <a:lnTo>
                  <a:pt x="617425" y="4933960"/>
                </a:lnTo>
                <a:lnTo>
                  <a:pt x="594533" y="4932496"/>
                </a:lnTo>
                <a:lnTo>
                  <a:pt x="571639" y="4929572"/>
                </a:lnTo>
                <a:lnTo>
                  <a:pt x="549477" y="4925916"/>
                </a:lnTo>
                <a:lnTo>
                  <a:pt x="526825" y="4921286"/>
                </a:lnTo>
                <a:lnTo>
                  <a:pt x="504907" y="4914951"/>
                </a:lnTo>
                <a:lnTo>
                  <a:pt x="482987" y="4908130"/>
                </a:lnTo>
                <a:lnTo>
                  <a:pt x="461068" y="4899847"/>
                </a:lnTo>
                <a:lnTo>
                  <a:pt x="439878" y="4890833"/>
                </a:lnTo>
                <a:lnTo>
                  <a:pt x="419175" y="4880358"/>
                </a:lnTo>
                <a:lnTo>
                  <a:pt x="398473" y="4868910"/>
                </a:lnTo>
                <a:lnTo>
                  <a:pt x="378501" y="4856730"/>
                </a:lnTo>
                <a:lnTo>
                  <a:pt x="359016" y="4843090"/>
                </a:lnTo>
                <a:lnTo>
                  <a:pt x="340018" y="4828476"/>
                </a:lnTo>
                <a:lnTo>
                  <a:pt x="322237" y="4812643"/>
                </a:lnTo>
                <a:lnTo>
                  <a:pt x="304457" y="4796323"/>
                </a:lnTo>
                <a:lnTo>
                  <a:pt x="287649" y="4778056"/>
                </a:lnTo>
                <a:lnTo>
                  <a:pt x="271818" y="4760275"/>
                </a:lnTo>
                <a:lnTo>
                  <a:pt x="257203" y="4741277"/>
                </a:lnTo>
                <a:lnTo>
                  <a:pt x="243562" y="4721791"/>
                </a:lnTo>
                <a:lnTo>
                  <a:pt x="231383" y="4701820"/>
                </a:lnTo>
                <a:lnTo>
                  <a:pt x="219934" y="4681117"/>
                </a:lnTo>
                <a:lnTo>
                  <a:pt x="209459" y="4660415"/>
                </a:lnTo>
                <a:lnTo>
                  <a:pt x="200446" y="4639225"/>
                </a:lnTo>
                <a:lnTo>
                  <a:pt x="192163" y="4617306"/>
                </a:lnTo>
                <a:lnTo>
                  <a:pt x="185342" y="4595386"/>
                </a:lnTo>
                <a:lnTo>
                  <a:pt x="179006" y="4573467"/>
                </a:lnTo>
                <a:lnTo>
                  <a:pt x="174377" y="4550816"/>
                </a:lnTo>
                <a:lnTo>
                  <a:pt x="170721" y="4528654"/>
                </a:lnTo>
                <a:lnTo>
                  <a:pt x="167797" y="4505759"/>
                </a:lnTo>
                <a:lnTo>
                  <a:pt x="166332" y="4482867"/>
                </a:lnTo>
                <a:lnTo>
                  <a:pt x="165843" y="4459974"/>
                </a:lnTo>
                <a:lnTo>
                  <a:pt x="166327" y="4437080"/>
                </a:lnTo>
                <a:lnTo>
                  <a:pt x="168029" y="4414432"/>
                </a:lnTo>
                <a:lnTo>
                  <a:pt x="170705" y="4392269"/>
                </a:lnTo>
                <a:lnTo>
                  <a:pt x="174600" y="4369376"/>
                </a:lnTo>
                <a:lnTo>
                  <a:pt x="179469" y="4346971"/>
                </a:lnTo>
                <a:lnTo>
                  <a:pt x="185311" y="4324565"/>
                </a:lnTo>
                <a:lnTo>
                  <a:pt x="192371" y="4302892"/>
                </a:lnTo>
                <a:lnTo>
                  <a:pt x="200162" y="4281460"/>
                </a:lnTo>
                <a:lnTo>
                  <a:pt x="209658" y="4260272"/>
                </a:lnTo>
                <a:lnTo>
                  <a:pt x="219884" y="4238841"/>
                </a:lnTo>
                <a:lnTo>
                  <a:pt x="231329" y="4219117"/>
                </a:lnTo>
                <a:lnTo>
                  <a:pt x="243748" y="4198903"/>
                </a:lnTo>
                <a:lnTo>
                  <a:pt x="257627" y="4179177"/>
                </a:lnTo>
                <a:lnTo>
                  <a:pt x="271995" y="4160427"/>
                </a:lnTo>
                <a:lnTo>
                  <a:pt x="287578" y="4141920"/>
                </a:lnTo>
                <a:lnTo>
                  <a:pt x="304138" y="4124386"/>
                </a:lnTo>
                <a:lnTo>
                  <a:pt x="3966625" y="461899"/>
                </a:lnTo>
                <a:lnTo>
                  <a:pt x="3984158" y="445340"/>
                </a:lnTo>
                <a:lnTo>
                  <a:pt x="4002666" y="429755"/>
                </a:lnTo>
                <a:lnTo>
                  <a:pt x="4021416" y="415388"/>
                </a:lnTo>
                <a:lnTo>
                  <a:pt x="4041144" y="401509"/>
                </a:lnTo>
                <a:lnTo>
                  <a:pt x="4061354" y="389091"/>
                </a:lnTo>
                <a:lnTo>
                  <a:pt x="4081080" y="377646"/>
                </a:lnTo>
                <a:lnTo>
                  <a:pt x="4102512" y="367420"/>
                </a:lnTo>
                <a:lnTo>
                  <a:pt x="4123698" y="357924"/>
                </a:lnTo>
                <a:lnTo>
                  <a:pt x="4145130" y="350134"/>
                </a:lnTo>
                <a:lnTo>
                  <a:pt x="4166804" y="343072"/>
                </a:lnTo>
                <a:lnTo>
                  <a:pt x="4189210" y="337230"/>
                </a:lnTo>
                <a:lnTo>
                  <a:pt x="4211615" y="332361"/>
                </a:lnTo>
                <a:lnTo>
                  <a:pt x="4234507" y="328467"/>
                </a:lnTo>
                <a:lnTo>
                  <a:pt x="4256671" y="325791"/>
                </a:lnTo>
                <a:lnTo>
                  <a:pt x="4279319" y="324088"/>
                </a:lnTo>
                <a:close/>
                <a:moveTo>
                  <a:pt x="1441367" y="0"/>
                </a:moveTo>
                <a:lnTo>
                  <a:pt x="1464271" y="478"/>
                </a:lnTo>
                <a:lnTo>
                  <a:pt x="1487176" y="1930"/>
                </a:lnTo>
                <a:lnTo>
                  <a:pt x="1509593" y="4358"/>
                </a:lnTo>
                <a:lnTo>
                  <a:pt x="1532496" y="8248"/>
                </a:lnTo>
                <a:lnTo>
                  <a:pt x="1554912" y="13112"/>
                </a:lnTo>
                <a:lnTo>
                  <a:pt x="1577083" y="19195"/>
                </a:lnTo>
                <a:lnTo>
                  <a:pt x="1598767" y="26253"/>
                </a:lnTo>
                <a:lnTo>
                  <a:pt x="1620207" y="34041"/>
                </a:lnTo>
                <a:lnTo>
                  <a:pt x="1641646" y="43292"/>
                </a:lnTo>
                <a:lnTo>
                  <a:pt x="1662597" y="54005"/>
                </a:lnTo>
                <a:lnTo>
                  <a:pt x="1682817" y="64962"/>
                </a:lnTo>
                <a:lnTo>
                  <a:pt x="1703036" y="77381"/>
                </a:lnTo>
                <a:lnTo>
                  <a:pt x="1722525" y="91019"/>
                </a:lnTo>
                <a:lnTo>
                  <a:pt x="1741282" y="105387"/>
                </a:lnTo>
                <a:lnTo>
                  <a:pt x="1759794" y="121462"/>
                </a:lnTo>
                <a:lnTo>
                  <a:pt x="1777332" y="138024"/>
                </a:lnTo>
                <a:lnTo>
                  <a:pt x="1793893" y="155562"/>
                </a:lnTo>
                <a:lnTo>
                  <a:pt x="1809969" y="174074"/>
                </a:lnTo>
                <a:lnTo>
                  <a:pt x="1824338" y="192831"/>
                </a:lnTo>
                <a:lnTo>
                  <a:pt x="1837974" y="212320"/>
                </a:lnTo>
                <a:lnTo>
                  <a:pt x="1850394" y="232539"/>
                </a:lnTo>
                <a:lnTo>
                  <a:pt x="1861594" y="253002"/>
                </a:lnTo>
                <a:lnTo>
                  <a:pt x="1872064" y="273710"/>
                </a:lnTo>
                <a:lnTo>
                  <a:pt x="1881314" y="295149"/>
                </a:lnTo>
                <a:lnTo>
                  <a:pt x="1889104" y="316590"/>
                </a:lnTo>
                <a:lnTo>
                  <a:pt x="1896162" y="338273"/>
                </a:lnTo>
                <a:lnTo>
                  <a:pt x="1902244" y="360444"/>
                </a:lnTo>
                <a:lnTo>
                  <a:pt x="1907109" y="382861"/>
                </a:lnTo>
                <a:lnTo>
                  <a:pt x="1910999" y="405763"/>
                </a:lnTo>
                <a:lnTo>
                  <a:pt x="1913426" y="428181"/>
                </a:lnTo>
                <a:lnTo>
                  <a:pt x="1914878" y="451084"/>
                </a:lnTo>
                <a:lnTo>
                  <a:pt x="1915356" y="473989"/>
                </a:lnTo>
                <a:lnTo>
                  <a:pt x="1914860" y="496894"/>
                </a:lnTo>
                <a:lnTo>
                  <a:pt x="1913632" y="519556"/>
                </a:lnTo>
                <a:lnTo>
                  <a:pt x="1910943" y="542219"/>
                </a:lnTo>
                <a:lnTo>
                  <a:pt x="1906792" y="564881"/>
                </a:lnTo>
                <a:lnTo>
                  <a:pt x="1902153" y="587543"/>
                </a:lnTo>
                <a:lnTo>
                  <a:pt x="1896052" y="609233"/>
                </a:lnTo>
                <a:lnTo>
                  <a:pt x="1888977" y="631410"/>
                </a:lnTo>
                <a:lnTo>
                  <a:pt x="1881170" y="652856"/>
                </a:lnTo>
                <a:lnTo>
                  <a:pt x="1871903" y="674303"/>
                </a:lnTo>
                <a:lnTo>
                  <a:pt x="1861173" y="695263"/>
                </a:lnTo>
                <a:lnTo>
                  <a:pt x="1850200" y="715492"/>
                </a:lnTo>
                <a:lnTo>
                  <a:pt x="1837764" y="735722"/>
                </a:lnTo>
                <a:lnTo>
                  <a:pt x="1824355" y="754977"/>
                </a:lnTo>
                <a:lnTo>
                  <a:pt x="1809483" y="774232"/>
                </a:lnTo>
                <a:lnTo>
                  <a:pt x="1793393" y="792270"/>
                </a:lnTo>
                <a:lnTo>
                  <a:pt x="1777061" y="810065"/>
                </a:lnTo>
                <a:lnTo>
                  <a:pt x="937038" y="1650088"/>
                </a:lnTo>
                <a:lnTo>
                  <a:pt x="919243" y="1666420"/>
                </a:lnTo>
                <a:lnTo>
                  <a:pt x="901448" y="1682266"/>
                </a:lnTo>
                <a:lnTo>
                  <a:pt x="882194" y="1697138"/>
                </a:lnTo>
                <a:lnTo>
                  <a:pt x="862694" y="1710792"/>
                </a:lnTo>
                <a:lnTo>
                  <a:pt x="842709" y="1722983"/>
                </a:lnTo>
                <a:lnTo>
                  <a:pt x="822235" y="1734200"/>
                </a:lnTo>
                <a:lnTo>
                  <a:pt x="801520" y="1744685"/>
                </a:lnTo>
                <a:lnTo>
                  <a:pt x="780072" y="1753954"/>
                </a:lnTo>
                <a:lnTo>
                  <a:pt x="758383" y="1762003"/>
                </a:lnTo>
                <a:lnTo>
                  <a:pt x="736450" y="1768835"/>
                </a:lnTo>
                <a:lnTo>
                  <a:pt x="714517" y="1775179"/>
                </a:lnTo>
                <a:lnTo>
                  <a:pt x="691854" y="1779818"/>
                </a:lnTo>
                <a:lnTo>
                  <a:pt x="669435" y="1783726"/>
                </a:lnTo>
                <a:lnTo>
                  <a:pt x="646773" y="1786415"/>
                </a:lnTo>
                <a:lnTo>
                  <a:pt x="623867" y="1787888"/>
                </a:lnTo>
                <a:lnTo>
                  <a:pt x="600962" y="1788383"/>
                </a:lnTo>
                <a:lnTo>
                  <a:pt x="578058" y="1787905"/>
                </a:lnTo>
                <a:lnTo>
                  <a:pt x="555153" y="1786454"/>
                </a:lnTo>
                <a:lnTo>
                  <a:pt x="532980" y="1783782"/>
                </a:lnTo>
                <a:lnTo>
                  <a:pt x="510077" y="1779892"/>
                </a:lnTo>
                <a:lnTo>
                  <a:pt x="487661" y="1775027"/>
                </a:lnTo>
                <a:lnTo>
                  <a:pt x="465489" y="1768946"/>
                </a:lnTo>
                <a:lnTo>
                  <a:pt x="443807" y="1761887"/>
                </a:lnTo>
                <a:lnTo>
                  <a:pt x="422366" y="1754098"/>
                </a:lnTo>
                <a:lnTo>
                  <a:pt x="400926" y="1744847"/>
                </a:lnTo>
                <a:lnTo>
                  <a:pt x="379975" y="1734621"/>
                </a:lnTo>
                <a:lnTo>
                  <a:pt x="359512" y="1723421"/>
                </a:lnTo>
                <a:lnTo>
                  <a:pt x="339536" y="1710758"/>
                </a:lnTo>
                <a:lnTo>
                  <a:pt x="320048" y="1697121"/>
                </a:lnTo>
                <a:lnTo>
                  <a:pt x="301291" y="1682752"/>
                </a:lnTo>
                <a:lnTo>
                  <a:pt x="282778" y="1666677"/>
                </a:lnTo>
                <a:lnTo>
                  <a:pt x="264998" y="1650358"/>
                </a:lnTo>
                <a:lnTo>
                  <a:pt x="248678" y="1632578"/>
                </a:lnTo>
                <a:lnTo>
                  <a:pt x="232604" y="1614065"/>
                </a:lnTo>
                <a:lnTo>
                  <a:pt x="218235" y="1595308"/>
                </a:lnTo>
                <a:lnTo>
                  <a:pt x="204597" y="1575820"/>
                </a:lnTo>
                <a:lnTo>
                  <a:pt x="191934" y="1555844"/>
                </a:lnTo>
                <a:lnTo>
                  <a:pt x="180978" y="1535624"/>
                </a:lnTo>
                <a:lnTo>
                  <a:pt x="170508" y="1514430"/>
                </a:lnTo>
                <a:lnTo>
                  <a:pt x="161258" y="1492990"/>
                </a:lnTo>
                <a:lnTo>
                  <a:pt x="153469" y="1471550"/>
                </a:lnTo>
                <a:lnTo>
                  <a:pt x="146411" y="1449867"/>
                </a:lnTo>
                <a:lnTo>
                  <a:pt x="140329" y="1427694"/>
                </a:lnTo>
                <a:lnTo>
                  <a:pt x="135464" y="1405279"/>
                </a:lnTo>
                <a:lnTo>
                  <a:pt x="131574" y="1382377"/>
                </a:lnTo>
                <a:lnTo>
                  <a:pt x="128903" y="1360203"/>
                </a:lnTo>
                <a:lnTo>
                  <a:pt x="127451" y="1337298"/>
                </a:lnTo>
                <a:lnTo>
                  <a:pt x="126973" y="1314393"/>
                </a:lnTo>
                <a:lnTo>
                  <a:pt x="127469" y="1291489"/>
                </a:lnTo>
                <a:lnTo>
                  <a:pt x="128940" y="1268583"/>
                </a:lnTo>
                <a:lnTo>
                  <a:pt x="131630" y="1245921"/>
                </a:lnTo>
                <a:lnTo>
                  <a:pt x="135538" y="1223502"/>
                </a:lnTo>
                <a:lnTo>
                  <a:pt x="140176" y="1200838"/>
                </a:lnTo>
                <a:lnTo>
                  <a:pt x="146520" y="1178906"/>
                </a:lnTo>
                <a:lnTo>
                  <a:pt x="153352" y="1156972"/>
                </a:lnTo>
                <a:lnTo>
                  <a:pt x="161402" y="1135284"/>
                </a:lnTo>
                <a:lnTo>
                  <a:pt x="170670" y="1113836"/>
                </a:lnTo>
                <a:lnTo>
                  <a:pt x="181156" y="1093121"/>
                </a:lnTo>
                <a:lnTo>
                  <a:pt x="192374" y="1072648"/>
                </a:lnTo>
                <a:lnTo>
                  <a:pt x="204564" y="1052662"/>
                </a:lnTo>
                <a:lnTo>
                  <a:pt x="218218" y="1033163"/>
                </a:lnTo>
                <a:lnTo>
                  <a:pt x="233089" y="1013907"/>
                </a:lnTo>
                <a:lnTo>
                  <a:pt x="248936" y="996112"/>
                </a:lnTo>
                <a:lnTo>
                  <a:pt x="265269" y="978319"/>
                </a:lnTo>
                <a:lnTo>
                  <a:pt x="1105292" y="138296"/>
                </a:lnTo>
                <a:lnTo>
                  <a:pt x="1123086" y="121962"/>
                </a:lnTo>
                <a:lnTo>
                  <a:pt x="1141124" y="105872"/>
                </a:lnTo>
                <a:lnTo>
                  <a:pt x="1160380" y="91002"/>
                </a:lnTo>
                <a:lnTo>
                  <a:pt x="1179634" y="77592"/>
                </a:lnTo>
                <a:lnTo>
                  <a:pt x="1199864" y="65157"/>
                </a:lnTo>
                <a:lnTo>
                  <a:pt x="1220094" y="54183"/>
                </a:lnTo>
                <a:lnTo>
                  <a:pt x="1241053" y="43453"/>
                </a:lnTo>
                <a:lnTo>
                  <a:pt x="1262500" y="34186"/>
                </a:lnTo>
                <a:lnTo>
                  <a:pt x="1283946" y="26378"/>
                </a:lnTo>
                <a:lnTo>
                  <a:pt x="1306123" y="19304"/>
                </a:lnTo>
                <a:lnTo>
                  <a:pt x="1327812" y="13202"/>
                </a:lnTo>
                <a:lnTo>
                  <a:pt x="1350475" y="8564"/>
                </a:lnTo>
                <a:lnTo>
                  <a:pt x="1373138" y="4414"/>
                </a:lnTo>
                <a:lnTo>
                  <a:pt x="1395799" y="1724"/>
                </a:lnTo>
                <a:lnTo>
                  <a:pt x="1418462" y="49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21582374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041508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A71858B-D9E8-45DD-A099-D63825131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183962" y="2397889"/>
            <a:ext cx="1986804" cy="2229644"/>
          </a:xfrm>
          <a:custGeom>
            <a:avLst/>
            <a:gdLst>
              <a:gd name="connsiteX0" fmla="*/ 993540 w 1986804"/>
              <a:gd name="connsiteY0" fmla="*/ 0 h 2229644"/>
              <a:gd name="connsiteX1" fmla="*/ 1012422 w 1986804"/>
              <a:gd name="connsiteY1" fmla="*/ 973 h 2229644"/>
              <a:gd name="connsiteX2" fmla="*/ 1031853 w 1986804"/>
              <a:gd name="connsiteY2" fmla="*/ 4030 h 2229644"/>
              <a:gd name="connsiteX3" fmla="*/ 1051829 w 1986804"/>
              <a:gd name="connsiteY3" fmla="*/ 8892 h 2229644"/>
              <a:gd name="connsiteX4" fmla="*/ 1072491 w 1986804"/>
              <a:gd name="connsiteY4" fmla="*/ 15839 h 2229644"/>
              <a:gd name="connsiteX5" fmla="*/ 1094385 w 1986804"/>
              <a:gd name="connsiteY5" fmla="*/ 24870 h 2229644"/>
              <a:gd name="connsiteX6" fmla="*/ 1117646 w 1986804"/>
              <a:gd name="connsiteY6" fmla="*/ 35707 h 2229644"/>
              <a:gd name="connsiteX7" fmla="*/ 1142550 w 1986804"/>
              <a:gd name="connsiteY7" fmla="*/ 48628 h 2229644"/>
              <a:gd name="connsiteX8" fmla="*/ 1169369 w 1986804"/>
              <a:gd name="connsiteY8" fmla="*/ 63355 h 2229644"/>
              <a:gd name="connsiteX9" fmla="*/ 1198377 w 1986804"/>
              <a:gd name="connsiteY9" fmla="*/ 80306 h 2229644"/>
              <a:gd name="connsiteX10" fmla="*/ 1229986 w 1986804"/>
              <a:gd name="connsiteY10" fmla="*/ 99062 h 2229644"/>
              <a:gd name="connsiteX11" fmla="*/ 1264331 w 1986804"/>
              <a:gd name="connsiteY11" fmla="*/ 120041 h 2229644"/>
              <a:gd name="connsiteX12" fmla="*/ 1301822 w 1986804"/>
              <a:gd name="connsiteY12" fmla="*/ 142688 h 2229644"/>
              <a:gd name="connsiteX13" fmla="*/ 1342599 w 1986804"/>
              <a:gd name="connsiteY13" fmla="*/ 167557 h 2229644"/>
              <a:gd name="connsiteX14" fmla="*/ 1386932 w 1986804"/>
              <a:gd name="connsiteY14" fmla="*/ 194233 h 2229644"/>
              <a:gd name="connsiteX15" fmla="*/ 1435233 w 1986804"/>
              <a:gd name="connsiteY15" fmla="*/ 223132 h 2229644"/>
              <a:gd name="connsiteX16" fmla="*/ 1487777 w 1986804"/>
              <a:gd name="connsiteY16" fmla="*/ 253697 h 2229644"/>
              <a:gd name="connsiteX17" fmla="*/ 1540321 w 1986804"/>
              <a:gd name="connsiteY17" fmla="*/ 284125 h 2229644"/>
              <a:gd name="connsiteX18" fmla="*/ 1589307 w 1986804"/>
              <a:gd name="connsiteY18" fmla="*/ 311773 h 2229644"/>
              <a:gd name="connsiteX19" fmla="*/ 1634461 w 1986804"/>
              <a:gd name="connsiteY19" fmla="*/ 337059 h 2229644"/>
              <a:gd name="connsiteX20" fmla="*/ 1676332 w 1986804"/>
              <a:gd name="connsiteY20" fmla="*/ 360261 h 2229644"/>
              <a:gd name="connsiteX21" fmla="*/ 1714509 w 1986804"/>
              <a:gd name="connsiteY21" fmla="*/ 381380 h 2229644"/>
              <a:gd name="connsiteX22" fmla="*/ 1749674 w 1986804"/>
              <a:gd name="connsiteY22" fmla="*/ 400970 h 2229644"/>
              <a:gd name="connsiteX23" fmla="*/ 1781693 w 1986804"/>
              <a:gd name="connsiteY23" fmla="*/ 419031 h 2229644"/>
              <a:gd name="connsiteX24" fmla="*/ 1810701 w 1986804"/>
              <a:gd name="connsiteY24" fmla="*/ 435843 h 2229644"/>
              <a:gd name="connsiteX25" fmla="*/ 1836974 w 1986804"/>
              <a:gd name="connsiteY25" fmla="*/ 451960 h 2229644"/>
              <a:gd name="connsiteX26" fmla="*/ 1860645 w 1986804"/>
              <a:gd name="connsiteY26" fmla="*/ 467103 h 2229644"/>
              <a:gd name="connsiteX27" fmla="*/ 1881443 w 1986804"/>
              <a:gd name="connsiteY27" fmla="*/ 481830 h 2229644"/>
              <a:gd name="connsiteX28" fmla="*/ 1900190 w 1986804"/>
              <a:gd name="connsiteY28" fmla="*/ 496557 h 2229644"/>
              <a:gd name="connsiteX29" fmla="*/ 1916610 w 1986804"/>
              <a:gd name="connsiteY29" fmla="*/ 511006 h 2229644"/>
              <a:gd name="connsiteX30" fmla="*/ 1930703 w 1986804"/>
              <a:gd name="connsiteY30" fmla="*/ 525873 h 2229644"/>
              <a:gd name="connsiteX31" fmla="*/ 1943019 w 1986804"/>
              <a:gd name="connsiteY31" fmla="*/ 541294 h 2229644"/>
              <a:gd name="connsiteX32" fmla="*/ 1953417 w 1986804"/>
              <a:gd name="connsiteY32" fmla="*/ 557412 h 2229644"/>
              <a:gd name="connsiteX33" fmla="*/ 1962037 w 1986804"/>
              <a:gd name="connsiteY33" fmla="*/ 574501 h 2229644"/>
              <a:gd name="connsiteX34" fmla="*/ 1969153 w 1986804"/>
              <a:gd name="connsiteY34" fmla="*/ 592840 h 2229644"/>
              <a:gd name="connsiteX35" fmla="*/ 1974900 w 1986804"/>
              <a:gd name="connsiteY35" fmla="*/ 612708 h 2229644"/>
              <a:gd name="connsiteX36" fmla="*/ 1979142 w 1986804"/>
              <a:gd name="connsiteY36" fmla="*/ 634243 h 2229644"/>
              <a:gd name="connsiteX37" fmla="*/ 1982562 w 1986804"/>
              <a:gd name="connsiteY37" fmla="*/ 657723 h 2229644"/>
              <a:gd name="connsiteX38" fmla="*/ 1984752 w 1986804"/>
              <a:gd name="connsiteY38" fmla="*/ 683427 h 2229644"/>
              <a:gd name="connsiteX39" fmla="*/ 1986120 w 1986804"/>
              <a:gd name="connsiteY39" fmla="*/ 711491 h 2229644"/>
              <a:gd name="connsiteX40" fmla="*/ 1986668 w 1986804"/>
              <a:gd name="connsiteY40" fmla="*/ 742336 h 2229644"/>
              <a:gd name="connsiteX41" fmla="*/ 1986804 w 1986804"/>
              <a:gd name="connsiteY41" fmla="*/ 776235 h 2229644"/>
              <a:gd name="connsiteX42" fmla="*/ 1986394 w 1986804"/>
              <a:gd name="connsiteY42" fmla="*/ 813192 h 2229644"/>
              <a:gd name="connsiteX43" fmla="*/ 1985572 w 1986804"/>
              <a:gd name="connsiteY43" fmla="*/ 853345 h 2229644"/>
              <a:gd name="connsiteX44" fmla="*/ 1984752 w 1986804"/>
              <a:gd name="connsiteY44" fmla="*/ 897388 h 2229644"/>
              <a:gd name="connsiteX45" fmla="*/ 1983794 w 1986804"/>
              <a:gd name="connsiteY45" fmla="*/ 945321 h 2229644"/>
              <a:gd name="connsiteX46" fmla="*/ 1982973 w 1986804"/>
              <a:gd name="connsiteY46" fmla="*/ 997283 h 2229644"/>
              <a:gd name="connsiteX47" fmla="*/ 1982289 w 1986804"/>
              <a:gd name="connsiteY47" fmla="*/ 1053829 h 2229644"/>
              <a:gd name="connsiteX48" fmla="*/ 1982016 w 1986804"/>
              <a:gd name="connsiteY48" fmla="*/ 1114823 h 2229644"/>
              <a:gd name="connsiteX49" fmla="*/ 1982289 w 1986804"/>
              <a:gd name="connsiteY49" fmla="*/ 1175816 h 2229644"/>
              <a:gd name="connsiteX50" fmla="*/ 1982973 w 1986804"/>
              <a:gd name="connsiteY50" fmla="*/ 1232363 h 2229644"/>
              <a:gd name="connsiteX51" fmla="*/ 1983794 w 1986804"/>
              <a:gd name="connsiteY51" fmla="*/ 1284325 h 2229644"/>
              <a:gd name="connsiteX52" fmla="*/ 1984752 w 1986804"/>
              <a:gd name="connsiteY52" fmla="*/ 1332258 h 2229644"/>
              <a:gd name="connsiteX53" fmla="*/ 1985572 w 1986804"/>
              <a:gd name="connsiteY53" fmla="*/ 1376300 h 2229644"/>
              <a:gd name="connsiteX54" fmla="*/ 1986394 w 1986804"/>
              <a:gd name="connsiteY54" fmla="*/ 1416453 h 2229644"/>
              <a:gd name="connsiteX55" fmla="*/ 1986804 w 1986804"/>
              <a:gd name="connsiteY55" fmla="*/ 1453409 h 2229644"/>
              <a:gd name="connsiteX56" fmla="*/ 1986668 w 1986804"/>
              <a:gd name="connsiteY56" fmla="*/ 1487310 h 2229644"/>
              <a:gd name="connsiteX57" fmla="*/ 1986120 w 1986804"/>
              <a:gd name="connsiteY57" fmla="*/ 1518154 h 2229644"/>
              <a:gd name="connsiteX58" fmla="*/ 1984752 w 1986804"/>
              <a:gd name="connsiteY58" fmla="*/ 1546218 h 2229644"/>
              <a:gd name="connsiteX59" fmla="*/ 1982562 w 1986804"/>
              <a:gd name="connsiteY59" fmla="*/ 1571922 h 2229644"/>
              <a:gd name="connsiteX60" fmla="*/ 1979279 w 1986804"/>
              <a:gd name="connsiteY60" fmla="*/ 1595402 h 2229644"/>
              <a:gd name="connsiteX61" fmla="*/ 1974900 w 1986804"/>
              <a:gd name="connsiteY61" fmla="*/ 1616937 h 2229644"/>
              <a:gd name="connsiteX62" fmla="*/ 1969153 w 1986804"/>
              <a:gd name="connsiteY62" fmla="*/ 1636805 h 2229644"/>
              <a:gd name="connsiteX63" fmla="*/ 1962037 w 1986804"/>
              <a:gd name="connsiteY63" fmla="*/ 1655144 h 2229644"/>
              <a:gd name="connsiteX64" fmla="*/ 1953417 w 1986804"/>
              <a:gd name="connsiteY64" fmla="*/ 1672234 h 2229644"/>
              <a:gd name="connsiteX65" fmla="*/ 1943019 w 1986804"/>
              <a:gd name="connsiteY65" fmla="*/ 1688350 h 2229644"/>
              <a:gd name="connsiteX66" fmla="*/ 1930703 w 1986804"/>
              <a:gd name="connsiteY66" fmla="*/ 1703771 h 2229644"/>
              <a:gd name="connsiteX67" fmla="*/ 1916610 w 1986804"/>
              <a:gd name="connsiteY67" fmla="*/ 1718638 h 2229644"/>
              <a:gd name="connsiteX68" fmla="*/ 1900190 w 1986804"/>
              <a:gd name="connsiteY68" fmla="*/ 1733088 h 2229644"/>
              <a:gd name="connsiteX69" fmla="*/ 1881581 w 1986804"/>
              <a:gd name="connsiteY69" fmla="*/ 1747815 h 2229644"/>
              <a:gd name="connsiteX70" fmla="*/ 1860645 w 1986804"/>
              <a:gd name="connsiteY70" fmla="*/ 1762541 h 2229644"/>
              <a:gd name="connsiteX71" fmla="*/ 1836974 w 1986804"/>
              <a:gd name="connsiteY71" fmla="*/ 1777825 h 2229644"/>
              <a:gd name="connsiteX72" fmla="*/ 1810838 w 1986804"/>
              <a:gd name="connsiteY72" fmla="*/ 1793802 h 2229644"/>
              <a:gd name="connsiteX73" fmla="*/ 1781693 w 1986804"/>
              <a:gd name="connsiteY73" fmla="*/ 1810614 h 2229644"/>
              <a:gd name="connsiteX74" fmla="*/ 1749674 w 1986804"/>
              <a:gd name="connsiteY74" fmla="*/ 1828676 h 2229644"/>
              <a:gd name="connsiteX75" fmla="*/ 1714509 w 1986804"/>
              <a:gd name="connsiteY75" fmla="*/ 1848265 h 2229644"/>
              <a:gd name="connsiteX76" fmla="*/ 1676332 w 1986804"/>
              <a:gd name="connsiteY76" fmla="*/ 1869522 h 2229644"/>
              <a:gd name="connsiteX77" fmla="*/ 1634461 w 1986804"/>
              <a:gd name="connsiteY77" fmla="*/ 1892725 h 2229644"/>
              <a:gd name="connsiteX78" fmla="*/ 1589307 w 1986804"/>
              <a:gd name="connsiteY78" fmla="*/ 1917872 h 2229644"/>
              <a:gd name="connsiteX79" fmla="*/ 1540321 w 1986804"/>
              <a:gd name="connsiteY79" fmla="*/ 1945520 h 2229644"/>
              <a:gd name="connsiteX80" fmla="*/ 1487777 w 1986804"/>
              <a:gd name="connsiteY80" fmla="*/ 1975948 h 2229644"/>
              <a:gd name="connsiteX81" fmla="*/ 1435233 w 1986804"/>
              <a:gd name="connsiteY81" fmla="*/ 2006513 h 2229644"/>
              <a:gd name="connsiteX82" fmla="*/ 1386932 w 1986804"/>
              <a:gd name="connsiteY82" fmla="*/ 2035412 h 2229644"/>
              <a:gd name="connsiteX83" fmla="*/ 1342599 w 1986804"/>
              <a:gd name="connsiteY83" fmla="*/ 2062087 h 2229644"/>
              <a:gd name="connsiteX84" fmla="*/ 1301822 w 1986804"/>
              <a:gd name="connsiteY84" fmla="*/ 2086957 h 2229644"/>
              <a:gd name="connsiteX85" fmla="*/ 1264331 w 1986804"/>
              <a:gd name="connsiteY85" fmla="*/ 2109604 h 2229644"/>
              <a:gd name="connsiteX86" fmla="*/ 1229986 w 1986804"/>
              <a:gd name="connsiteY86" fmla="*/ 2130583 h 2229644"/>
              <a:gd name="connsiteX87" fmla="*/ 1198377 w 1986804"/>
              <a:gd name="connsiteY87" fmla="*/ 2149340 h 2229644"/>
              <a:gd name="connsiteX88" fmla="*/ 1169369 w 1986804"/>
              <a:gd name="connsiteY88" fmla="*/ 2166290 h 2229644"/>
              <a:gd name="connsiteX89" fmla="*/ 1142550 w 1986804"/>
              <a:gd name="connsiteY89" fmla="*/ 2181016 h 2229644"/>
              <a:gd name="connsiteX90" fmla="*/ 1117646 w 1986804"/>
              <a:gd name="connsiteY90" fmla="*/ 2193938 h 2229644"/>
              <a:gd name="connsiteX91" fmla="*/ 1094385 w 1986804"/>
              <a:gd name="connsiteY91" fmla="*/ 2204775 h 2229644"/>
              <a:gd name="connsiteX92" fmla="*/ 1072491 w 1986804"/>
              <a:gd name="connsiteY92" fmla="*/ 2213806 h 2229644"/>
              <a:gd name="connsiteX93" fmla="*/ 1051829 w 1986804"/>
              <a:gd name="connsiteY93" fmla="*/ 2220753 h 2229644"/>
              <a:gd name="connsiteX94" fmla="*/ 1031853 w 1986804"/>
              <a:gd name="connsiteY94" fmla="*/ 2225615 h 2229644"/>
              <a:gd name="connsiteX95" fmla="*/ 1012422 w 1986804"/>
              <a:gd name="connsiteY95" fmla="*/ 2228672 h 2229644"/>
              <a:gd name="connsiteX96" fmla="*/ 993540 w 1986804"/>
              <a:gd name="connsiteY96" fmla="*/ 2229644 h 2229644"/>
              <a:gd name="connsiteX97" fmla="*/ 974383 w 1986804"/>
              <a:gd name="connsiteY97" fmla="*/ 2228672 h 2229644"/>
              <a:gd name="connsiteX98" fmla="*/ 954953 w 1986804"/>
              <a:gd name="connsiteY98" fmla="*/ 2225615 h 2229644"/>
              <a:gd name="connsiteX99" fmla="*/ 934976 w 1986804"/>
              <a:gd name="connsiteY99" fmla="*/ 2220753 h 2229644"/>
              <a:gd name="connsiteX100" fmla="*/ 914313 w 1986804"/>
              <a:gd name="connsiteY100" fmla="*/ 2213806 h 2229644"/>
              <a:gd name="connsiteX101" fmla="*/ 892421 w 1986804"/>
              <a:gd name="connsiteY101" fmla="*/ 2204775 h 2229644"/>
              <a:gd name="connsiteX102" fmla="*/ 869159 w 1986804"/>
              <a:gd name="connsiteY102" fmla="*/ 2193938 h 2229644"/>
              <a:gd name="connsiteX103" fmla="*/ 844255 w 1986804"/>
              <a:gd name="connsiteY103" fmla="*/ 2181016 h 2229644"/>
              <a:gd name="connsiteX104" fmla="*/ 817436 w 1986804"/>
              <a:gd name="connsiteY104" fmla="*/ 2166290 h 2229644"/>
              <a:gd name="connsiteX105" fmla="*/ 788427 w 1986804"/>
              <a:gd name="connsiteY105" fmla="*/ 2149340 h 2229644"/>
              <a:gd name="connsiteX106" fmla="*/ 756820 w 1986804"/>
              <a:gd name="connsiteY106" fmla="*/ 2130583 h 2229644"/>
              <a:gd name="connsiteX107" fmla="*/ 722475 w 1986804"/>
              <a:gd name="connsiteY107" fmla="*/ 2109604 h 2229644"/>
              <a:gd name="connsiteX108" fmla="*/ 684983 w 1986804"/>
              <a:gd name="connsiteY108" fmla="*/ 2086957 h 2229644"/>
              <a:gd name="connsiteX109" fmla="*/ 644207 w 1986804"/>
              <a:gd name="connsiteY109" fmla="*/ 2062087 h 2229644"/>
              <a:gd name="connsiteX110" fmla="*/ 599874 w 1986804"/>
              <a:gd name="connsiteY110" fmla="*/ 2035412 h 2229644"/>
              <a:gd name="connsiteX111" fmla="*/ 551571 w 1986804"/>
              <a:gd name="connsiteY111" fmla="*/ 2006513 h 2229644"/>
              <a:gd name="connsiteX112" fmla="*/ 499028 w 1986804"/>
              <a:gd name="connsiteY112" fmla="*/ 1975948 h 2229644"/>
              <a:gd name="connsiteX113" fmla="*/ 446484 w 1986804"/>
              <a:gd name="connsiteY113" fmla="*/ 1945520 h 2229644"/>
              <a:gd name="connsiteX114" fmla="*/ 397498 w 1986804"/>
              <a:gd name="connsiteY114" fmla="*/ 1917872 h 2229644"/>
              <a:gd name="connsiteX115" fmla="*/ 352344 w 1986804"/>
              <a:gd name="connsiteY115" fmla="*/ 1892586 h 2229644"/>
              <a:gd name="connsiteX116" fmla="*/ 310472 w 1986804"/>
              <a:gd name="connsiteY116" fmla="*/ 1869383 h 2229644"/>
              <a:gd name="connsiteX117" fmla="*/ 272297 w 1986804"/>
              <a:gd name="connsiteY117" fmla="*/ 1848265 h 2229644"/>
              <a:gd name="connsiteX118" fmla="*/ 237131 w 1986804"/>
              <a:gd name="connsiteY118" fmla="*/ 1828676 h 2229644"/>
              <a:gd name="connsiteX119" fmla="*/ 205112 w 1986804"/>
              <a:gd name="connsiteY119" fmla="*/ 1810614 h 2229644"/>
              <a:gd name="connsiteX120" fmla="*/ 176103 w 1986804"/>
              <a:gd name="connsiteY120" fmla="*/ 1793802 h 2229644"/>
              <a:gd name="connsiteX121" fmla="*/ 149831 w 1986804"/>
              <a:gd name="connsiteY121" fmla="*/ 1777686 h 2229644"/>
              <a:gd name="connsiteX122" fmla="*/ 126159 w 1986804"/>
              <a:gd name="connsiteY122" fmla="*/ 1762541 h 2229644"/>
              <a:gd name="connsiteX123" fmla="*/ 105361 w 1986804"/>
              <a:gd name="connsiteY123" fmla="*/ 1747815 h 2229644"/>
              <a:gd name="connsiteX124" fmla="*/ 86615 w 1986804"/>
              <a:gd name="connsiteY124" fmla="*/ 1733088 h 2229644"/>
              <a:gd name="connsiteX125" fmla="*/ 70196 w 1986804"/>
              <a:gd name="connsiteY125" fmla="*/ 1718638 h 2229644"/>
              <a:gd name="connsiteX126" fmla="*/ 56101 w 1986804"/>
              <a:gd name="connsiteY126" fmla="*/ 1703771 h 2229644"/>
              <a:gd name="connsiteX127" fmla="*/ 43787 w 1986804"/>
              <a:gd name="connsiteY127" fmla="*/ 1688350 h 2229644"/>
              <a:gd name="connsiteX128" fmla="*/ 33388 w 1986804"/>
              <a:gd name="connsiteY128" fmla="*/ 1672234 h 2229644"/>
              <a:gd name="connsiteX129" fmla="*/ 24767 w 1986804"/>
              <a:gd name="connsiteY129" fmla="*/ 1655144 h 2229644"/>
              <a:gd name="connsiteX130" fmla="*/ 17652 w 1986804"/>
              <a:gd name="connsiteY130" fmla="*/ 1636805 h 2229644"/>
              <a:gd name="connsiteX131" fmla="*/ 11905 w 1986804"/>
              <a:gd name="connsiteY131" fmla="*/ 1616937 h 2229644"/>
              <a:gd name="connsiteX132" fmla="*/ 7663 w 1986804"/>
              <a:gd name="connsiteY132" fmla="*/ 1595402 h 2229644"/>
              <a:gd name="connsiteX133" fmla="*/ 4242 w 1986804"/>
              <a:gd name="connsiteY133" fmla="*/ 1571922 h 2229644"/>
              <a:gd name="connsiteX134" fmla="*/ 2053 w 1986804"/>
              <a:gd name="connsiteY134" fmla="*/ 1546218 h 2229644"/>
              <a:gd name="connsiteX135" fmla="*/ 684 w 1986804"/>
              <a:gd name="connsiteY135" fmla="*/ 1518154 h 2229644"/>
              <a:gd name="connsiteX136" fmla="*/ 138 w 1986804"/>
              <a:gd name="connsiteY136" fmla="*/ 1487310 h 2229644"/>
              <a:gd name="connsiteX137" fmla="*/ 0 w 1986804"/>
              <a:gd name="connsiteY137" fmla="*/ 1453409 h 2229644"/>
              <a:gd name="connsiteX138" fmla="*/ 411 w 1986804"/>
              <a:gd name="connsiteY138" fmla="*/ 1416453 h 2229644"/>
              <a:gd name="connsiteX139" fmla="*/ 1232 w 1986804"/>
              <a:gd name="connsiteY139" fmla="*/ 1376300 h 2229644"/>
              <a:gd name="connsiteX140" fmla="*/ 2053 w 1986804"/>
              <a:gd name="connsiteY140" fmla="*/ 1332258 h 2229644"/>
              <a:gd name="connsiteX141" fmla="*/ 3010 w 1986804"/>
              <a:gd name="connsiteY141" fmla="*/ 1284325 h 2229644"/>
              <a:gd name="connsiteX142" fmla="*/ 3832 w 1986804"/>
              <a:gd name="connsiteY142" fmla="*/ 1232363 h 2229644"/>
              <a:gd name="connsiteX143" fmla="*/ 4516 w 1986804"/>
              <a:gd name="connsiteY143" fmla="*/ 1175816 h 2229644"/>
              <a:gd name="connsiteX144" fmla="*/ 4790 w 1986804"/>
              <a:gd name="connsiteY144" fmla="*/ 1114823 h 2229644"/>
              <a:gd name="connsiteX145" fmla="*/ 4516 w 1986804"/>
              <a:gd name="connsiteY145" fmla="*/ 1053829 h 2229644"/>
              <a:gd name="connsiteX146" fmla="*/ 3832 w 1986804"/>
              <a:gd name="connsiteY146" fmla="*/ 997283 h 2229644"/>
              <a:gd name="connsiteX147" fmla="*/ 3010 w 1986804"/>
              <a:gd name="connsiteY147" fmla="*/ 945321 h 2229644"/>
              <a:gd name="connsiteX148" fmla="*/ 2053 w 1986804"/>
              <a:gd name="connsiteY148" fmla="*/ 897388 h 2229644"/>
              <a:gd name="connsiteX149" fmla="*/ 1232 w 1986804"/>
              <a:gd name="connsiteY149" fmla="*/ 853345 h 2229644"/>
              <a:gd name="connsiteX150" fmla="*/ 411 w 1986804"/>
              <a:gd name="connsiteY150" fmla="*/ 813192 h 2229644"/>
              <a:gd name="connsiteX151" fmla="*/ 0 w 1986804"/>
              <a:gd name="connsiteY151" fmla="*/ 776235 h 2229644"/>
              <a:gd name="connsiteX152" fmla="*/ 138 w 1986804"/>
              <a:gd name="connsiteY152" fmla="*/ 742336 h 2229644"/>
              <a:gd name="connsiteX153" fmla="*/ 684 w 1986804"/>
              <a:gd name="connsiteY153" fmla="*/ 711491 h 2229644"/>
              <a:gd name="connsiteX154" fmla="*/ 2053 w 1986804"/>
              <a:gd name="connsiteY154" fmla="*/ 683427 h 2229644"/>
              <a:gd name="connsiteX155" fmla="*/ 4242 w 1986804"/>
              <a:gd name="connsiteY155" fmla="*/ 657723 h 2229644"/>
              <a:gd name="connsiteX156" fmla="*/ 7526 w 1986804"/>
              <a:gd name="connsiteY156" fmla="*/ 634243 h 2229644"/>
              <a:gd name="connsiteX157" fmla="*/ 11905 w 1986804"/>
              <a:gd name="connsiteY157" fmla="*/ 612708 h 2229644"/>
              <a:gd name="connsiteX158" fmla="*/ 17652 w 1986804"/>
              <a:gd name="connsiteY158" fmla="*/ 592840 h 2229644"/>
              <a:gd name="connsiteX159" fmla="*/ 24767 w 1986804"/>
              <a:gd name="connsiteY159" fmla="*/ 574501 h 2229644"/>
              <a:gd name="connsiteX160" fmla="*/ 33388 w 1986804"/>
              <a:gd name="connsiteY160" fmla="*/ 557412 h 2229644"/>
              <a:gd name="connsiteX161" fmla="*/ 43787 w 1986804"/>
              <a:gd name="connsiteY161" fmla="*/ 541294 h 2229644"/>
              <a:gd name="connsiteX162" fmla="*/ 56101 w 1986804"/>
              <a:gd name="connsiteY162" fmla="*/ 525873 h 2229644"/>
              <a:gd name="connsiteX163" fmla="*/ 70196 w 1986804"/>
              <a:gd name="connsiteY163" fmla="*/ 511006 h 2229644"/>
              <a:gd name="connsiteX164" fmla="*/ 86615 w 1986804"/>
              <a:gd name="connsiteY164" fmla="*/ 496557 h 2229644"/>
              <a:gd name="connsiteX165" fmla="*/ 105225 w 1986804"/>
              <a:gd name="connsiteY165" fmla="*/ 481830 h 2229644"/>
              <a:gd name="connsiteX166" fmla="*/ 126159 w 1986804"/>
              <a:gd name="connsiteY166" fmla="*/ 467103 h 2229644"/>
              <a:gd name="connsiteX167" fmla="*/ 149831 w 1986804"/>
              <a:gd name="connsiteY167" fmla="*/ 451820 h 2229644"/>
              <a:gd name="connsiteX168" fmla="*/ 175967 w 1986804"/>
              <a:gd name="connsiteY168" fmla="*/ 435843 h 2229644"/>
              <a:gd name="connsiteX169" fmla="*/ 205112 w 1986804"/>
              <a:gd name="connsiteY169" fmla="*/ 419031 h 2229644"/>
              <a:gd name="connsiteX170" fmla="*/ 237131 w 1986804"/>
              <a:gd name="connsiteY170" fmla="*/ 400970 h 2229644"/>
              <a:gd name="connsiteX171" fmla="*/ 272297 w 1986804"/>
              <a:gd name="connsiteY171" fmla="*/ 381380 h 2229644"/>
              <a:gd name="connsiteX172" fmla="*/ 310472 w 1986804"/>
              <a:gd name="connsiteY172" fmla="*/ 360123 h 2229644"/>
              <a:gd name="connsiteX173" fmla="*/ 352344 w 1986804"/>
              <a:gd name="connsiteY173" fmla="*/ 336920 h 2229644"/>
              <a:gd name="connsiteX174" fmla="*/ 397498 w 1986804"/>
              <a:gd name="connsiteY174" fmla="*/ 311773 h 2229644"/>
              <a:gd name="connsiteX175" fmla="*/ 446484 w 1986804"/>
              <a:gd name="connsiteY175" fmla="*/ 284125 h 2229644"/>
              <a:gd name="connsiteX176" fmla="*/ 499028 w 1986804"/>
              <a:gd name="connsiteY176" fmla="*/ 253697 h 2229644"/>
              <a:gd name="connsiteX177" fmla="*/ 551571 w 1986804"/>
              <a:gd name="connsiteY177" fmla="*/ 223132 h 2229644"/>
              <a:gd name="connsiteX178" fmla="*/ 599874 w 1986804"/>
              <a:gd name="connsiteY178" fmla="*/ 194233 h 2229644"/>
              <a:gd name="connsiteX179" fmla="*/ 644207 w 1986804"/>
              <a:gd name="connsiteY179" fmla="*/ 167557 h 2229644"/>
              <a:gd name="connsiteX180" fmla="*/ 684983 w 1986804"/>
              <a:gd name="connsiteY180" fmla="*/ 142688 h 2229644"/>
              <a:gd name="connsiteX181" fmla="*/ 722475 w 1986804"/>
              <a:gd name="connsiteY181" fmla="*/ 120041 h 2229644"/>
              <a:gd name="connsiteX182" fmla="*/ 756820 w 1986804"/>
              <a:gd name="connsiteY182" fmla="*/ 99062 h 2229644"/>
              <a:gd name="connsiteX183" fmla="*/ 788427 w 1986804"/>
              <a:gd name="connsiteY183" fmla="*/ 80306 h 2229644"/>
              <a:gd name="connsiteX184" fmla="*/ 817436 w 1986804"/>
              <a:gd name="connsiteY184" fmla="*/ 63355 h 2229644"/>
              <a:gd name="connsiteX185" fmla="*/ 844255 w 1986804"/>
              <a:gd name="connsiteY185" fmla="*/ 48628 h 2229644"/>
              <a:gd name="connsiteX186" fmla="*/ 869159 w 1986804"/>
              <a:gd name="connsiteY186" fmla="*/ 35707 h 2229644"/>
              <a:gd name="connsiteX187" fmla="*/ 892421 w 1986804"/>
              <a:gd name="connsiteY187" fmla="*/ 24870 h 2229644"/>
              <a:gd name="connsiteX188" fmla="*/ 914313 w 1986804"/>
              <a:gd name="connsiteY188" fmla="*/ 15839 h 2229644"/>
              <a:gd name="connsiteX189" fmla="*/ 934976 w 1986804"/>
              <a:gd name="connsiteY189" fmla="*/ 8892 h 2229644"/>
              <a:gd name="connsiteX190" fmla="*/ 954953 w 1986804"/>
              <a:gd name="connsiteY190" fmla="*/ 4030 h 2229644"/>
              <a:gd name="connsiteX191" fmla="*/ 974383 w 1986804"/>
              <a:gd name="connsiteY191" fmla="*/ 973 h 2229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1986804" h="2229644">
                <a:moveTo>
                  <a:pt x="993540" y="0"/>
                </a:moveTo>
                <a:lnTo>
                  <a:pt x="1012422" y="973"/>
                </a:lnTo>
                <a:lnTo>
                  <a:pt x="1031853" y="4030"/>
                </a:lnTo>
                <a:lnTo>
                  <a:pt x="1051829" y="8892"/>
                </a:lnTo>
                <a:lnTo>
                  <a:pt x="1072491" y="15839"/>
                </a:lnTo>
                <a:lnTo>
                  <a:pt x="1094385" y="24870"/>
                </a:lnTo>
                <a:lnTo>
                  <a:pt x="1117646" y="35707"/>
                </a:lnTo>
                <a:lnTo>
                  <a:pt x="1142550" y="48628"/>
                </a:lnTo>
                <a:lnTo>
                  <a:pt x="1169369" y="63355"/>
                </a:lnTo>
                <a:lnTo>
                  <a:pt x="1198377" y="80306"/>
                </a:lnTo>
                <a:lnTo>
                  <a:pt x="1229986" y="99062"/>
                </a:lnTo>
                <a:lnTo>
                  <a:pt x="1264331" y="120041"/>
                </a:lnTo>
                <a:lnTo>
                  <a:pt x="1301822" y="142688"/>
                </a:lnTo>
                <a:lnTo>
                  <a:pt x="1342599" y="167557"/>
                </a:lnTo>
                <a:lnTo>
                  <a:pt x="1386932" y="194233"/>
                </a:lnTo>
                <a:lnTo>
                  <a:pt x="1435233" y="223132"/>
                </a:lnTo>
                <a:lnTo>
                  <a:pt x="1487777" y="253697"/>
                </a:lnTo>
                <a:lnTo>
                  <a:pt x="1540321" y="284125"/>
                </a:lnTo>
                <a:lnTo>
                  <a:pt x="1589307" y="311773"/>
                </a:lnTo>
                <a:lnTo>
                  <a:pt x="1634461" y="337059"/>
                </a:lnTo>
                <a:lnTo>
                  <a:pt x="1676332" y="360261"/>
                </a:lnTo>
                <a:lnTo>
                  <a:pt x="1714509" y="381380"/>
                </a:lnTo>
                <a:lnTo>
                  <a:pt x="1749674" y="400970"/>
                </a:lnTo>
                <a:lnTo>
                  <a:pt x="1781693" y="419031"/>
                </a:lnTo>
                <a:lnTo>
                  <a:pt x="1810701" y="435843"/>
                </a:lnTo>
                <a:lnTo>
                  <a:pt x="1836974" y="451960"/>
                </a:lnTo>
                <a:lnTo>
                  <a:pt x="1860645" y="467103"/>
                </a:lnTo>
                <a:lnTo>
                  <a:pt x="1881443" y="481830"/>
                </a:lnTo>
                <a:lnTo>
                  <a:pt x="1900190" y="496557"/>
                </a:lnTo>
                <a:lnTo>
                  <a:pt x="1916610" y="511006"/>
                </a:lnTo>
                <a:lnTo>
                  <a:pt x="1930703" y="525873"/>
                </a:lnTo>
                <a:lnTo>
                  <a:pt x="1943019" y="541294"/>
                </a:lnTo>
                <a:lnTo>
                  <a:pt x="1953417" y="557412"/>
                </a:lnTo>
                <a:lnTo>
                  <a:pt x="1962037" y="574501"/>
                </a:lnTo>
                <a:lnTo>
                  <a:pt x="1969153" y="592840"/>
                </a:lnTo>
                <a:lnTo>
                  <a:pt x="1974900" y="612708"/>
                </a:lnTo>
                <a:lnTo>
                  <a:pt x="1979142" y="634243"/>
                </a:lnTo>
                <a:lnTo>
                  <a:pt x="1982562" y="657723"/>
                </a:lnTo>
                <a:lnTo>
                  <a:pt x="1984752" y="683427"/>
                </a:lnTo>
                <a:lnTo>
                  <a:pt x="1986120" y="711491"/>
                </a:lnTo>
                <a:lnTo>
                  <a:pt x="1986668" y="742336"/>
                </a:lnTo>
                <a:lnTo>
                  <a:pt x="1986804" y="776235"/>
                </a:lnTo>
                <a:lnTo>
                  <a:pt x="1986394" y="813192"/>
                </a:lnTo>
                <a:lnTo>
                  <a:pt x="1985572" y="853345"/>
                </a:lnTo>
                <a:lnTo>
                  <a:pt x="1984752" y="897388"/>
                </a:lnTo>
                <a:lnTo>
                  <a:pt x="1983794" y="945321"/>
                </a:lnTo>
                <a:lnTo>
                  <a:pt x="1982973" y="997283"/>
                </a:lnTo>
                <a:lnTo>
                  <a:pt x="1982289" y="1053829"/>
                </a:lnTo>
                <a:lnTo>
                  <a:pt x="1982016" y="1114823"/>
                </a:lnTo>
                <a:lnTo>
                  <a:pt x="1982289" y="1175816"/>
                </a:lnTo>
                <a:lnTo>
                  <a:pt x="1982973" y="1232363"/>
                </a:lnTo>
                <a:lnTo>
                  <a:pt x="1983794" y="1284325"/>
                </a:lnTo>
                <a:lnTo>
                  <a:pt x="1984752" y="1332258"/>
                </a:lnTo>
                <a:lnTo>
                  <a:pt x="1985572" y="1376300"/>
                </a:lnTo>
                <a:lnTo>
                  <a:pt x="1986394" y="1416453"/>
                </a:lnTo>
                <a:lnTo>
                  <a:pt x="1986804" y="1453409"/>
                </a:lnTo>
                <a:lnTo>
                  <a:pt x="1986668" y="1487310"/>
                </a:lnTo>
                <a:lnTo>
                  <a:pt x="1986120" y="1518154"/>
                </a:lnTo>
                <a:lnTo>
                  <a:pt x="1984752" y="1546218"/>
                </a:lnTo>
                <a:lnTo>
                  <a:pt x="1982562" y="1571922"/>
                </a:lnTo>
                <a:lnTo>
                  <a:pt x="1979279" y="1595402"/>
                </a:lnTo>
                <a:lnTo>
                  <a:pt x="1974900" y="1616937"/>
                </a:lnTo>
                <a:lnTo>
                  <a:pt x="1969153" y="1636805"/>
                </a:lnTo>
                <a:lnTo>
                  <a:pt x="1962037" y="1655144"/>
                </a:lnTo>
                <a:lnTo>
                  <a:pt x="1953417" y="1672234"/>
                </a:lnTo>
                <a:lnTo>
                  <a:pt x="1943019" y="1688350"/>
                </a:lnTo>
                <a:lnTo>
                  <a:pt x="1930703" y="1703771"/>
                </a:lnTo>
                <a:lnTo>
                  <a:pt x="1916610" y="1718638"/>
                </a:lnTo>
                <a:lnTo>
                  <a:pt x="1900190" y="1733088"/>
                </a:lnTo>
                <a:lnTo>
                  <a:pt x="1881581" y="1747815"/>
                </a:lnTo>
                <a:lnTo>
                  <a:pt x="1860645" y="1762541"/>
                </a:lnTo>
                <a:lnTo>
                  <a:pt x="1836974" y="1777825"/>
                </a:lnTo>
                <a:lnTo>
                  <a:pt x="1810838" y="1793802"/>
                </a:lnTo>
                <a:lnTo>
                  <a:pt x="1781693" y="1810614"/>
                </a:lnTo>
                <a:lnTo>
                  <a:pt x="1749674" y="1828676"/>
                </a:lnTo>
                <a:lnTo>
                  <a:pt x="1714509" y="1848265"/>
                </a:lnTo>
                <a:lnTo>
                  <a:pt x="1676332" y="1869522"/>
                </a:lnTo>
                <a:lnTo>
                  <a:pt x="1634461" y="1892725"/>
                </a:lnTo>
                <a:lnTo>
                  <a:pt x="1589307" y="1917872"/>
                </a:lnTo>
                <a:lnTo>
                  <a:pt x="1540321" y="1945520"/>
                </a:lnTo>
                <a:lnTo>
                  <a:pt x="1487777" y="1975948"/>
                </a:lnTo>
                <a:lnTo>
                  <a:pt x="1435233" y="2006513"/>
                </a:lnTo>
                <a:lnTo>
                  <a:pt x="1386932" y="2035412"/>
                </a:lnTo>
                <a:lnTo>
                  <a:pt x="1342599" y="2062087"/>
                </a:lnTo>
                <a:lnTo>
                  <a:pt x="1301822" y="2086957"/>
                </a:lnTo>
                <a:lnTo>
                  <a:pt x="1264331" y="2109604"/>
                </a:lnTo>
                <a:lnTo>
                  <a:pt x="1229986" y="2130583"/>
                </a:lnTo>
                <a:lnTo>
                  <a:pt x="1198377" y="2149340"/>
                </a:lnTo>
                <a:lnTo>
                  <a:pt x="1169369" y="2166290"/>
                </a:lnTo>
                <a:lnTo>
                  <a:pt x="1142550" y="2181016"/>
                </a:lnTo>
                <a:lnTo>
                  <a:pt x="1117646" y="2193938"/>
                </a:lnTo>
                <a:lnTo>
                  <a:pt x="1094385" y="2204775"/>
                </a:lnTo>
                <a:lnTo>
                  <a:pt x="1072491" y="2213806"/>
                </a:lnTo>
                <a:lnTo>
                  <a:pt x="1051829" y="2220753"/>
                </a:lnTo>
                <a:lnTo>
                  <a:pt x="1031853" y="2225615"/>
                </a:lnTo>
                <a:lnTo>
                  <a:pt x="1012422" y="2228672"/>
                </a:lnTo>
                <a:lnTo>
                  <a:pt x="993540" y="2229644"/>
                </a:lnTo>
                <a:lnTo>
                  <a:pt x="974383" y="2228672"/>
                </a:lnTo>
                <a:lnTo>
                  <a:pt x="954953" y="2225615"/>
                </a:lnTo>
                <a:lnTo>
                  <a:pt x="934976" y="2220753"/>
                </a:lnTo>
                <a:lnTo>
                  <a:pt x="914313" y="2213806"/>
                </a:lnTo>
                <a:lnTo>
                  <a:pt x="892421" y="2204775"/>
                </a:lnTo>
                <a:lnTo>
                  <a:pt x="869159" y="2193938"/>
                </a:lnTo>
                <a:lnTo>
                  <a:pt x="844255" y="2181016"/>
                </a:lnTo>
                <a:lnTo>
                  <a:pt x="817436" y="2166290"/>
                </a:lnTo>
                <a:lnTo>
                  <a:pt x="788427" y="2149340"/>
                </a:lnTo>
                <a:lnTo>
                  <a:pt x="756820" y="2130583"/>
                </a:lnTo>
                <a:lnTo>
                  <a:pt x="722475" y="2109604"/>
                </a:lnTo>
                <a:lnTo>
                  <a:pt x="684983" y="2086957"/>
                </a:lnTo>
                <a:lnTo>
                  <a:pt x="644207" y="2062087"/>
                </a:lnTo>
                <a:lnTo>
                  <a:pt x="599874" y="2035412"/>
                </a:lnTo>
                <a:lnTo>
                  <a:pt x="551571" y="2006513"/>
                </a:lnTo>
                <a:lnTo>
                  <a:pt x="499028" y="1975948"/>
                </a:lnTo>
                <a:lnTo>
                  <a:pt x="446484" y="1945520"/>
                </a:lnTo>
                <a:lnTo>
                  <a:pt x="397498" y="1917872"/>
                </a:lnTo>
                <a:lnTo>
                  <a:pt x="352344" y="1892586"/>
                </a:lnTo>
                <a:lnTo>
                  <a:pt x="310472" y="1869383"/>
                </a:lnTo>
                <a:lnTo>
                  <a:pt x="272297" y="1848265"/>
                </a:lnTo>
                <a:lnTo>
                  <a:pt x="237131" y="1828676"/>
                </a:lnTo>
                <a:lnTo>
                  <a:pt x="205112" y="1810614"/>
                </a:lnTo>
                <a:lnTo>
                  <a:pt x="176103" y="1793802"/>
                </a:lnTo>
                <a:lnTo>
                  <a:pt x="149831" y="1777686"/>
                </a:lnTo>
                <a:lnTo>
                  <a:pt x="126159" y="1762541"/>
                </a:lnTo>
                <a:lnTo>
                  <a:pt x="105361" y="1747815"/>
                </a:lnTo>
                <a:lnTo>
                  <a:pt x="86615" y="1733088"/>
                </a:lnTo>
                <a:lnTo>
                  <a:pt x="70196" y="1718638"/>
                </a:lnTo>
                <a:lnTo>
                  <a:pt x="56101" y="1703771"/>
                </a:lnTo>
                <a:lnTo>
                  <a:pt x="43787" y="1688350"/>
                </a:lnTo>
                <a:lnTo>
                  <a:pt x="33388" y="1672234"/>
                </a:lnTo>
                <a:lnTo>
                  <a:pt x="24767" y="1655144"/>
                </a:lnTo>
                <a:lnTo>
                  <a:pt x="17652" y="1636805"/>
                </a:lnTo>
                <a:lnTo>
                  <a:pt x="11905" y="1616937"/>
                </a:lnTo>
                <a:lnTo>
                  <a:pt x="7663" y="1595402"/>
                </a:lnTo>
                <a:lnTo>
                  <a:pt x="4242" y="1571922"/>
                </a:lnTo>
                <a:lnTo>
                  <a:pt x="2053" y="1546218"/>
                </a:lnTo>
                <a:lnTo>
                  <a:pt x="684" y="1518154"/>
                </a:lnTo>
                <a:lnTo>
                  <a:pt x="138" y="1487310"/>
                </a:lnTo>
                <a:lnTo>
                  <a:pt x="0" y="1453409"/>
                </a:lnTo>
                <a:lnTo>
                  <a:pt x="411" y="1416453"/>
                </a:lnTo>
                <a:lnTo>
                  <a:pt x="1232" y="1376300"/>
                </a:lnTo>
                <a:lnTo>
                  <a:pt x="2053" y="1332258"/>
                </a:lnTo>
                <a:lnTo>
                  <a:pt x="3010" y="1284325"/>
                </a:lnTo>
                <a:lnTo>
                  <a:pt x="3832" y="1232363"/>
                </a:lnTo>
                <a:lnTo>
                  <a:pt x="4516" y="1175816"/>
                </a:lnTo>
                <a:lnTo>
                  <a:pt x="4790" y="1114823"/>
                </a:lnTo>
                <a:lnTo>
                  <a:pt x="4516" y="1053829"/>
                </a:lnTo>
                <a:lnTo>
                  <a:pt x="3832" y="997283"/>
                </a:lnTo>
                <a:lnTo>
                  <a:pt x="3010" y="945321"/>
                </a:lnTo>
                <a:lnTo>
                  <a:pt x="2053" y="897388"/>
                </a:lnTo>
                <a:lnTo>
                  <a:pt x="1232" y="853345"/>
                </a:lnTo>
                <a:lnTo>
                  <a:pt x="411" y="813192"/>
                </a:lnTo>
                <a:lnTo>
                  <a:pt x="0" y="776235"/>
                </a:lnTo>
                <a:lnTo>
                  <a:pt x="138" y="742336"/>
                </a:lnTo>
                <a:lnTo>
                  <a:pt x="684" y="711491"/>
                </a:lnTo>
                <a:lnTo>
                  <a:pt x="2053" y="683427"/>
                </a:lnTo>
                <a:lnTo>
                  <a:pt x="4242" y="657723"/>
                </a:lnTo>
                <a:lnTo>
                  <a:pt x="7526" y="634243"/>
                </a:lnTo>
                <a:lnTo>
                  <a:pt x="11905" y="612708"/>
                </a:lnTo>
                <a:lnTo>
                  <a:pt x="17652" y="592840"/>
                </a:lnTo>
                <a:lnTo>
                  <a:pt x="24767" y="574501"/>
                </a:lnTo>
                <a:lnTo>
                  <a:pt x="33388" y="557412"/>
                </a:lnTo>
                <a:lnTo>
                  <a:pt x="43787" y="541294"/>
                </a:lnTo>
                <a:lnTo>
                  <a:pt x="56101" y="525873"/>
                </a:lnTo>
                <a:lnTo>
                  <a:pt x="70196" y="511006"/>
                </a:lnTo>
                <a:lnTo>
                  <a:pt x="86615" y="496557"/>
                </a:lnTo>
                <a:lnTo>
                  <a:pt x="105225" y="481830"/>
                </a:lnTo>
                <a:lnTo>
                  <a:pt x="126159" y="467103"/>
                </a:lnTo>
                <a:lnTo>
                  <a:pt x="149831" y="451820"/>
                </a:lnTo>
                <a:lnTo>
                  <a:pt x="175967" y="435843"/>
                </a:lnTo>
                <a:lnTo>
                  <a:pt x="205112" y="419031"/>
                </a:lnTo>
                <a:lnTo>
                  <a:pt x="237131" y="400970"/>
                </a:lnTo>
                <a:lnTo>
                  <a:pt x="272297" y="381380"/>
                </a:lnTo>
                <a:lnTo>
                  <a:pt x="310472" y="360123"/>
                </a:lnTo>
                <a:lnTo>
                  <a:pt x="352344" y="336920"/>
                </a:lnTo>
                <a:lnTo>
                  <a:pt x="397498" y="311773"/>
                </a:lnTo>
                <a:lnTo>
                  <a:pt x="446484" y="284125"/>
                </a:lnTo>
                <a:lnTo>
                  <a:pt x="499028" y="253697"/>
                </a:lnTo>
                <a:lnTo>
                  <a:pt x="551571" y="223132"/>
                </a:lnTo>
                <a:lnTo>
                  <a:pt x="599874" y="194233"/>
                </a:lnTo>
                <a:lnTo>
                  <a:pt x="644207" y="167557"/>
                </a:lnTo>
                <a:lnTo>
                  <a:pt x="684983" y="142688"/>
                </a:lnTo>
                <a:lnTo>
                  <a:pt x="722475" y="120041"/>
                </a:lnTo>
                <a:lnTo>
                  <a:pt x="756820" y="99062"/>
                </a:lnTo>
                <a:lnTo>
                  <a:pt x="788427" y="80306"/>
                </a:lnTo>
                <a:lnTo>
                  <a:pt x="817436" y="63355"/>
                </a:lnTo>
                <a:lnTo>
                  <a:pt x="844255" y="48628"/>
                </a:lnTo>
                <a:lnTo>
                  <a:pt x="869159" y="35707"/>
                </a:lnTo>
                <a:lnTo>
                  <a:pt x="892421" y="24870"/>
                </a:lnTo>
                <a:lnTo>
                  <a:pt x="914313" y="15839"/>
                </a:lnTo>
                <a:lnTo>
                  <a:pt x="934976" y="8892"/>
                </a:lnTo>
                <a:lnTo>
                  <a:pt x="954953" y="4030"/>
                </a:lnTo>
                <a:lnTo>
                  <a:pt x="974383" y="973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93BC727-8CB3-4389-BE1C-83EF2C0265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796386" y="2397889"/>
            <a:ext cx="1986804" cy="2229644"/>
          </a:xfrm>
          <a:custGeom>
            <a:avLst/>
            <a:gdLst>
              <a:gd name="connsiteX0" fmla="*/ 993540 w 1986804"/>
              <a:gd name="connsiteY0" fmla="*/ 0 h 2229644"/>
              <a:gd name="connsiteX1" fmla="*/ 1012422 w 1986804"/>
              <a:gd name="connsiteY1" fmla="*/ 973 h 2229644"/>
              <a:gd name="connsiteX2" fmla="*/ 1031853 w 1986804"/>
              <a:gd name="connsiteY2" fmla="*/ 4030 h 2229644"/>
              <a:gd name="connsiteX3" fmla="*/ 1051829 w 1986804"/>
              <a:gd name="connsiteY3" fmla="*/ 8892 h 2229644"/>
              <a:gd name="connsiteX4" fmla="*/ 1072491 w 1986804"/>
              <a:gd name="connsiteY4" fmla="*/ 15839 h 2229644"/>
              <a:gd name="connsiteX5" fmla="*/ 1094385 w 1986804"/>
              <a:gd name="connsiteY5" fmla="*/ 24870 h 2229644"/>
              <a:gd name="connsiteX6" fmla="*/ 1117646 w 1986804"/>
              <a:gd name="connsiteY6" fmla="*/ 35707 h 2229644"/>
              <a:gd name="connsiteX7" fmla="*/ 1142550 w 1986804"/>
              <a:gd name="connsiteY7" fmla="*/ 48628 h 2229644"/>
              <a:gd name="connsiteX8" fmla="*/ 1169369 w 1986804"/>
              <a:gd name="connsiteY8" fmla="*/ 63355 h 2229644"/>
              <a:gd name="connsiteX9" fmla="*/ 1198377 w 1986804"/>
              <a:gd name="connsiteY9" fmla="*/ 80306 h 2229644"/>
              <a:gd name="connsiteX10" fmla="*/ 1229986 w 1986804"/>
              <a:gd name="connsiteY10" fmla="*/ 99062 h 2229644"/>
              <a:gd name="connsiteX11" fmla="*/ 1264331 w 1986804"/>
              <a:gd name="connsiteY11" fmla="*/ 120041 h 2229644"/>
              <a:gd name="connsiteX12" fmla="*/ 1301823 w 1986804"/>
              <a:gd name="connsiteY12" fmla="*/ 142688 h 2229644"/>
              <a:gd name="connsiteX13" fmla="*/ 1342599 w 1986804"/>
              <a:gd name="connsiteY13" fmla="*/ 167557 h 2229644"/>
              <a:gd name="connsiteX14" fmla="*/ 1386932 w 1986804"/>
              <a:gd name="connsiteY14" fmla="*/ 194233 h 2229644"/>
              <a:gd name="connsiteX15" fmla="*/ 1435234 w 1986804"/>
              <a:gd name="connsiteY15" fmla="*/ 223132 h 2229644"/>
              <a:gd name="connsiteX16" fmla="*/ 1487777 w 1986804"/>
              <a:gd name="connsiteY16" fmla="*/ 253697 h 2229644"/>
              <a:gd name="connsiteX17" fmla="*/ 1540321 w 1986804"/>
              <a:gd name="connsiteY17" fmla="*/ 284125 h 2229644"/>
              <a:gd name="connsiteX18" fmla="*/ 1589307 w 1986804"/>
              <a:gd name="connsiteY18" fmla="*/ 311773 h 2229644"/>
              <a:gd name="connsiteX19" fmla="*/ 1634461 w 1986804"/>
              <a:gd name="connsiteY19" fmla="*/ 337059 h 2229644"/>
              <a:gd name="connsiteX20" fmla="*/ 1676332 w 1986804"/>
              <a:gd name="connsiteY20" fmla="*/ 360261 h 2229644"/>
              <a:gd name="connsiteX21" fmla="*/ 1714509 w 1986804"/>
              <a:gd name="connsiteY21" fmla="*/ 381380 h 2229644"/>
              <a:gd name="connsiteX22" fmla="*/ 1749674 w 1986804"/>
              <a:gd name="connsiteY22" fmla="*/ 400970 h 2229644"/>
              <a:gd name="connsiteX23" fmla="*/ 1781693 w 1986804"/>
              <a:gd name="connsiteY23" fmla="*/ 419031 h 2229644"/>
              <a:gd name="connsiteX24" fmla="*/ 1810702 w 1986804"/>
              <a:gd name="connsiteY24" fmla="*/ 435843 h 2229644"/>
              <a:gd name="connsiteX25" fmla="*/ 1836974 w 1986804"/>
              <a:gd name="connsiteY25" fmla="*/ 451960 h 2229644"/>
              <a:gd name="connsiteX26" fmla="*/ 1860645 w 1986804"/>
              <a:gd name="connsiteY26" fmla="*/ 467103 h 2229644"/>
              <a:gd name="connsiteX27" fmla="*/ 1881443 w 1986804"/>
              <a:gd name="connsiteY27" fmla="*/ 481830 h 2229644"/>
              <a:gd name="connsiteX28" fmla="*/ 1900190 w 1986804"/>
              <a:gd name="connsiteY28" fmla="*/ 496557 h 2229644"/>
              <a:gd name="connsiteX29" fmla="*/ 1916610 w 1986804"/>
              <a:gd name="connsiteY29" fmla="*/ 511006 h 2229644"/>
              <a:gd name="connsiteX30" fmla="*/ 1930703 w 1986804"/>
              <a:gd name="connsiteY30" fmla="*/ 525873 h 2229644"/>
              <a:gd name="connsiteX31" fmla="*/ 1943019 w 1986804"/>
              <a:gd name="connsiteY31" fmla="*/ 541294 h 2229644"/>
              <a:gd name="connsiteX32" fmla="*/ 1953417 w 1986804"/>
              <a:gd name="connsiteY32" fmla="*/ 557412 h 2229644"/>
              <a:gd name="connsiteX33" fmla="*/ 1962037 w 1986804"/>
              <a:gd name="connsiteY33" fmla="*/ 574501 h 2229644"/>
              <a:gd name="connsiteX34" fmla="*/ 1969153 w 1986804"/>
              <a:gd name="connsiteY34" fmla="*/ 592840 h 2229644"/>
              <a:gd name="connsiteX35" fmla="*/ 1974900 w 1986804"/>
              <a:gd name="connsiteY35" fmla="*/ 612708 h 2229644"/>
              <a:gd name="connsiteX36" fmla="*/ 1979142 w 1986804"/>
              <a:gd name="connsiteY36" fmla="*/ 634243 h 2229644"/>
              <a:gd name="connsiteX37" fmla="*/ 1982562 w 1986804"/>
              <a:gd name="connsiteY37" fmla="*/ 657723 h 2229644"/>
              <a:gd name="connsiteX38" fmla="*/ 1984752 w 1986804"/>
              <a:gd name="connsiteY38" fmla="*/ 683427 h 2229644"/>
              <a:gd name="connsiteX39" fmla="*/ 1986120 w 1986804"/>
              <a:gd name="connsiteY39" fmla="*/ 711491 h 2229644"/>
              <a:gd name="connsiteX40" fmla="*/ 1986668 w 1986804"/>
              <a:gd name="connsiteY40" fmla="*/ 742336 h 2229644"/>
              <a:gd name="connsiteX41" fmla="*/ 1986804 w 1986804"/>
              <a:gd name="connsiteY41" fmla="*/ 776235 h 2229644"/>
              <a:gd name="connsiteX42" fmla="*/ 1986394 w 1986804"/>
              <a:gd name="connsiteY42" fmla="*/ 813192 h 2229644"/>
              <a:gd name="connsiteX43" fmla="*/ 1985572 w 1986804"/>
              <a:gd name="connsiteY43" fmla="*/ 853345 h 2229644"/>
              <a:gd name="connsiteX44" fmla="*/ 1984752 w 1986804"/>
              <a:gd name="connsiteY44" fmla="*/ 897388 h 2229644"/>
              <a:gd name="connsiteX45" fmla="*/ 1983795 w 1986804"/>
              <a:gd name="connsiteY45" fmla="*/ 945321 h 2229644"/>
              <a:gd name="connsiteX46" fmla="*/ 1982973 w 1986804"/>
              <a:gd name="connsiteY46" fmla="*/ 997283 h 2229644"/>
              <a:gd name="connsiteX47" fmla="*/ 1982289 w 1986804"/>
              <a:gd name="connsiteY47" fmla="*/ 1053829 h 2229644"/>
              <a:gd name="connsiteX48" fmla="*/ 1982016 w 1986804"/>
              <a:gd name="connsiteY48" fmla="*/ 1114823 h 2229644"/>
              <a:gd name="connsiteX49" fmla="*/ 1982289 w 1986804"/>
              <a:gd name="connsiteY49" fmla="*/ 1175816 h 2229644"/>
              <a:gd name="connsiteX50" fmla="*/ 1982973 w 1986804"/>
              <a:gd name="connsiteY50" fmla="*/ 1232363 h 2229644"/>
              <a:gd name="connsiteX51" fmla="*/ 1983795 w 1986804"/>
              <a:gd name="connsiteY51" fmla="*/ 1284325 h 2229644"/>
              <a:gd name="connsiteX52" fmla="*/ 1984752 w 1986804"/>
              <a:gd name="connsiteY52" fmla="*/ 1332258 h 2229644"/>
              <a:gd name="connsiteX53" fmla="*/ 1985572 w 1986804"/>
              <a:gd name="connsiteY53" fmla="*/ 1376300 h 2229644"/>
              <a:gd name="connsiteX54" fmla="*/ 1986394 w 1986804"/>
              <a:gd name="connsiteY54" fmla="*/ 1416453 h 2229644"/>
              <a:gd name="connsiteX55" fmla="*/ 1986804 w 1986804"/>
              <a:gd name="connsiteY55" fmla="*/ 1453409 h 2229644"/>
              <a:gd name="connsiteX56" fmla="*/ 1986668 w 1986804"/>
              <a:gd name="connsiteY56" fmla="*/ 1487310 h 2229644"/>
              <a:gd name="connsiteX57" fmla="*/ 1986120 w 1986804"/>
              <a:gd name="connsiteY57" fmla="*/ 1518154 h 2229644"/>
              <a:gd name="connsiteX58" fmla="*/ 1984752 w 1986804"/>
              <a:gd name="connsiteY58" fmla="*/ 1546218 h 2229644"/>
              <a:gd name="connsiteX59" fmla="*/ 1982562 w 1986804"/>
              <a:gd name="connsiteY59" fmla="*/ 1571922 h 2229644"/>
              <a:gd name="connsiteX60" fmla="*/ 1979278 w 1986804"/>
              <a:gd name="connsiteY60" fmla="*/ 1595402 h 2229644"/>
              <a:gd name="connsiteX61" fmla="*/ 1974900 w 1986804"/>
              <a:gd name="connsiteY61" fmla="*/ 1616937 h 2229644"/>
              <a:gd name="connsiteX62" fmla="*/ 1969153 w 1986804"/>
              <a:gd name="connsiteY62" fmla="*/ 1636805 h 2229644"/>
              <a:gd name="connsiteX63" fmla="*/ 1962037 w 1986804"/>
              <a:gd name="connsiteY63" fmla="*/ 1655144 h 2229644"/>
              <a:gd name="connsiteX64" fmla="*/ 1953417 w 1986804"/>
              <a:gd name="connsiteY64" fmla="*/ 1672234 h 2229644"/>
              <a:gd name="connsiteX65" fmla="*/ 1943019 w 1986804"/>
              <a:gd name="connsiteY65" fmla="*/ 1688350 h 2229644"/>
              <a:gd name="connsiteX66" fmla="*/ 1930703 w 1986804"/>
              <a:gd name="connsiteY66" fmla="*/ 1703771 h 2229644"/>
              <a:gd name="connsiteX67" fmla="*/ 1916610 w 1986804"/>
              <a:gd name="connsiteY67" fmla="*/ 1718638 h 2229644"/>
              <a:gd name="connsiteX68" fmla="*/ 1900190 w 1986804"/>
              <a:gd name="connsiteY68" fmla="*/ 1733088 h 2229644"/>
              <a:gd name="connsiteX69" fmla="*/ 1881581 w 1986804"/>
              <a:gd name="connsiteY69" fmla="*/ 1747815 h 2229644"/>
              <a:gd name="connsiteX70" fmla="*/ 1860645 w 1986804"/>
              <a:gd name="connsiteY70" fmla="*/ 1762541 h 2229644"/>
              <a:gd name="connsiteX71" fmla="*/ 1836974 w 1986804"/>
              <a:gd name="connsiteY71" fmla="*/ 1777825 h 2229644"/>
              <a:gd name="connsiteX72" fmla="*/ 1810838 w 1986804"/>
              <a:gd name="connsiteY72" fmla="*/ 1793802 h 2229644"/>
              <a:gd name="connsiteX73" fmla="*/ 1781693 w 1986804"/>
              <a:gd name="connsiteY73" fmla="*/ 1810614 h 2229644"/>
              <a:gd name="connsiteX74" fmla="*/ 1749674 w 1986804"/>
              <a:gd name="connsiteY74" fmla="*/ 1828676 h 2229644"/>
              <a:gd name="connsiteX75" fmla="*/ 1714509 w 1986804"/>
              <a:gd name="connsiteY75" fmla="*/ 1848265 h 2229644"/>
              <a:gd name="connsiteX76" fmla="*/ 1676332 w 1986804"/>
              <a:gd name="connsiteY76" fmla="*/ 1869522 h 2229644"/>
              <a:gd name="connsiteX77" fmla="*/ 1634461 w 1986804"/>
              <a:gd name="connsiteY77" fmla="*/ 1892725 h 2229644"/>
              <a:gd name="connsiteX78" fmla="*/ 1589307 w 1986804"/>
              <a:gd name="connsiteY78" fmla="*/ 1917872 h 2229644"/>
              <a:gd name="connsiteX79" fmla="*/ 1540321 w 1986804"/>
              <a:gd name="connsiteY79" fmla="*/ 1945520 h 2229644"/>
              <a:gd name="connsiteX80" fmla="*/ 1487777 w 1986804"/>
              <a:gd name="connsiteY80" fmla="*/ 1975948 h 2229644"/>
              <a:gd name="connsiteX81" fmla="*/ 1435234 w 1986804"/>
              <a:gd name="connsiteY81" fmla="*/ 2006513 h 2229644"/>
              <a:gd name="connsiteX82" fmla="*/ 1386932 w 1986804"/>
              <a:gd name="connsiteY82" fmla="*/ 2035412 h 2229644"/>
              <a:gd name="connsiteX83" fmla="*/ 1342599 w 1986804"/>
              <a:gd name="connsiteY83" fmla="*/ 2062087 h 2229644"/>
              <a:gd name="connsiteX84" fmla="*/ 1301823 w 1986804"/>
              <a:gd name="connsiteY84" fmla="*/ 2086957 h 2229644"/>
              <a:gd name="connsiteX85" fmla="*/ 1264331 w 1986804"/>
              <a:gd name="connsiteY85" fmla="*/ 2109604 h 2229644"/>
              <a:gd name="connsiteX86" fmla="*/ 1229986 w 1986804"/>
              <a:gd name="connsiteY86" fmla="*/ 2130583 h 2229644"/>
              <a:gd name="connsiteX87" fmla="*/ 1198377 w 1986804"/>
              <a:gd name="connsiteY87" fmla="*/ 2149340 h 2229644"/>
              <a:gd name="connsiteX88" fmla="*/ 1169369 w 1986804"/>
              <a:gd name="connsiteY88" fmla="*/ 2166290 h 2229644"/>
              <a:gd name="connsiteX89" fmla="*/ 1142550 w 1986804"/>
              <a:gd name="connsiteY89" fmla="*/ 2181016 h 2229644"/>
              <a:gd name="connsiteX90" fmla="*/ 1117646 w 1986804"/>
              <a:gd name="connsiteY90" fmla="*/ 2193938 h 2229644"/>
              <a:gd name="connsiteX91" fmla="*/ 1094385 w 1986804"/>
              <a:gd name="connsiteY91" fmla="*/ 2204775 h 2229644"/>
              <a:gd name="connsiteX92" fmla="*/ 1072491 w 1986804"/>
              <a:gd name="connsiteY92" fmla="*/ 2213806 h 2229644"/>
              <a:gd name="connsiteX93" fmla="*/ 1051829 w 1986804"/>
              <a:gd name="connsiteY93" fmla="*/ 2220753 h 2229644"/>
              <a:gd name="connsiteX94" fmla="*/ 1031853 w 1986804"/>
              <a:gd name="connsiteY94" fmla="*/ 2225615 h 2229644"/>
              <a:gd name="connsiteX95" fmla="*/ 1012422 w 1986804"/>
              <a:gd name="connsiteY95" fmla="*/ 2228672 h 2229644"/>
              <a:gd name="connsiteX96" fmla="*/ 993540 w 1986804"/>
              <a:gd name="connsiteY96" fmla="*/ 2229644 h 2229644"/>
              <a:gd name="connsiteX97" fmla="*/ 974383 w 1986804"/>
              <a:gd name="connsiteY97" fmla="*/ 2228672 h 2229644"/>
              <a:gd name="connsiteX98" fmla="*/ 954953 w 1986804"/>
              <a:gd name="connsiteY98" fmla="*/ 2225615 h 2229644"/>
              <a:gd name="connsiteX99" fmla="*/ 934976 w 1986804"/>
              <a:gd name="connsiteY99" fmla="*/ 2220753 h 2229644"/>
              <a:gd name="connsiteX100" fmla="*/ 914313 w 1986804"/>
              <a:gd name="connsiteY100" fmla="*/ 2213806 h 2229644"/>
              <a:gd name="connsiteX101" fmla="*/ 892421 w 1986804"/>
              <a:gd name="connsiteY101" fmla="*/ 2204775 h 2229644"/>
              <a:gd name="connsiteX102" fmla="*/ 869159 w 1986804"/>
              <a:gd name="connsiteY102" fmla="*/ 2193938 h 2229644"/>
              <a:gd name="connsiteX103" fmla="*/ 844256 w 1986804"/>
              <a:gd name="connsiteY103" fmla="*/ 2181016 h 2229644"/>
              <a:gd name="connsiteX104" fmla="*/ 817436 w 1986804"/>
              <a:gd name="connsiteY104" fmla="*/ 2166290 h 2229644"/>
              <a:gd name="connsiteX105" fmla="*/ 788428 w 1986804"/>
              <a:gd name="connsiteY105" fmla="*/ 2149340 h 2229644"/>
              <a:gd name="connsiteX106" fmla="*/ 756820 w 1986804"/>
              <a:gd name="connsiteY106" fmla="*/ 2130583 h 2229644"/>
              <a:gd name="connsiteX107" fmla="*/ 722475 w 1986804"/>
              <a:gd name="connsiteY107" fmla="*/ 2109604 h 2229644"/>
              <a:gd name="connsiteX108" fmla="*/ 684984 w 1986804"/>
              <a:gd name="connsiteY108" fmla="*/ 2086957 h 2229644"/>
              <a:gd name="connsiteX109" fmla="*/ 644207 w 1986804"/>
              <a:gd name="connsiteY109" fmla="*/ 2062087 h 2229644"/>
              <a:gd name="connsiteX110" fmla="*/ 599874 w 1986804"/>
              <a:gd name="connsiteY110" fmla="*/ 2035412 h 2229644"/>
              <a:gd name="connsiteX111" fmla="*/ 551571 w 1986804"/>
              <a:gd name="connsiteY111" fmla="*/ 2006513 h 2229644"/>
              <a:gd name="connsiteX112" fmla="*/ 499028 w 1986804"/>
              <a:gd name="connsiteY112" fmla="*/ 1975948 h 2229644"/>
              <a:gd name="connsiteX113" fmla="*/ 446484 w 1986804"/>
              <a:gd name="connsiteY113" fmla="*/ 1945520 h 2229644"/>
              <a:gd name="connsiteX114" fmla="*/ 397498 w 1986804"/>
              <a:gd name="connsiteY114" fmla="*/ 1917872 h 2229644"/>
              <a:gd name="connsiteX115" fmla="*/ 352344 w 1986804"/>
              <a:gd name="connsiteY115" fmla="*/ 1892586 h 2229644"/>
              <a:gd name="connsiteX116" fmla="*/ 310472 w 1986804"/>
              <a:gd name="connsiteY116" fmla="*/ 1869383 h 2229644"/>
              <a:gd name="connsiteX117" fmla="*/ 272297 w 1986804"/>
              <a:gd name="connsiteY117" fmla="*/ 1848265 h 2229644"/>
              <a:gd name="connsiteX118" fmla="*/ 237131 w 1986804"/>
              <a:gd name="connsiteY118" fmla="*/ 1828676 h 2229644"/>
              <a:gd name="connsiteX119" fmla="*/ 205112 w 1986804"/>
              <a:gd name="connsiteY119" fmla="*/ 1810614 h 2229644"/>
              <a:gd name="connsiteX120" fmla="*/ 176103 w 1986804"/>
              <a:gd name="connsiteY120" fmla="*/ 1793802 h 2229644"/>
              <a:gd name="connsiteX121" fmla="*/ 149831 w 1986804"/>
              <a:gd name="connsiteY121" fmla="*/ 1777686 h 2229644"/>
              <a:gd name="connsiteX122" fmla="*/ 126159 w 1986804"/>
              <a:gd name="connsiteY122" fmla="*/ 1762541 h 2229644"/>
              <a:gd name="connsiteX123" fmla="*/ 105361 w 1986804"/>
              <a:gd name="connsiteY123" fmla="*/ 1747815 h 2229644"/>
              <a:gd name="connsiteX124" fmla="*/ 86615 w 1986804"/>
              <a:gd name="connsiteY124" fmla="*/ 1733088 h 2229644"/>
              <a:gd name="connsiteX125" fmla="*/ 70196 w 1986804"/>
              <a:gd name="connsiteY125" fmla="*/ 1718638 h 2229644"/>
              <a:gd name="connsiteX126" fmla="*/ 56101 w 1986804"/>
              <a:gd name="connsiteY126" fmla="*/ 1703771 h 2229644"/>
              <a:gd name="connsiteX127" fmla="*/ 43787 w 1986804"/>
              <a:gd name="connsiteY127" fmla="*/ 1688350 h 2229644"/>
              <a:gd name="connsiteX128" fmla="*/ 33388 w 1986804"/>
              <a:gd name="connsiteY128" fmla="*/ 1672234 h 2229644"/>
              <a:gd name="connsiteX129" fmla="*/ 24767 w 1986804"/>
              <a:gd name="connsiteY129" fmla="*/ 1655144 h 2229644"/>
              <a:gd name="connsiteX130" fmla="*/ 17652 w 1986804"/>
              <a:gd name="connsiteY130" fmla="*/ 1636805 h 2229644"/>
              <a:gd name="connsiteX131" fmla="*/ 11905 w 1986804"/>
              <a:gd name="connsiteY131" fmla="*/ 1616937 h 2229644"/>
              <a:gd name="connsiteX132" fmla="*/ 7664 w 1986804"/>
              <a:gd name="connsiteY132" fmla="*/ 1595402 h 2229644"/>
              <a:gd name="connsiteX133" fmla="*/ 4242 w 1986804"/>
              <a:gd name="connsiteY133" fmla="*/ 1571922 h 2229644"/>
              <a:gd name="connsiteX134" fmla="*/ 2054 w 1986804"/>
              <a:gd name="connsiteY134" fmla="*/ 1546218 h 2229644"/>
              <a:gd name="connsiteX135" fmla="*/ 684 w 1986804"/>
              <a:gd name="connsiteY135" fmla="*/ 1518154 h 2229644"/>
              <a:gd name="connsiteX136" fmla="*/ 137 w 1986804"/>
              <a:gd name="connsiteY136" fmla="*/ 1487310 h 2229644"/>
              <a:gd name="connsiteX137" fmla="*/ 0 w 1986804"/>
              <a:gd name="connsiteY137" fmla="*/ 1453409 h 2229644"/>
              <a:gd name="connsiteX138" fmla="*/ 411 w 1986804"/>
              <a:gd name="connsiteY138" fmla="*/ 1416453 h 2229644"/>
              <a:gd name="connsiteX139" fmla="*/ 1232 w 1986804"/>
              <a:gd name="connsiteY139" fmla="*/ 1376300 h 2229644"/>
              <a:gd name="connsiteX140" fmla="*/ 2054 w 1986804"/>
              <a:gd name="connsiteY140" fmla="*/ 1332258 h 2229644"/>
              <a:gd name="connsiteX141" fmla="*/ 3010 w 1986804"/>
              <a:gd name="connsiteY141" fmla="*/ 1284325 h 2229644"/>
              <a:gd name="connsiteX142" fmla="*/ 3832 w 1986804"/>
              <a:gd name="connsiteY142" fmla="*/ 1232363 h 2229644"/>
              <a:gd name="connsiteX143" fmla="*/ 4516 w 1986804"/>
              <a:gd name="connsiteY143" fmla="*/ 1175816 h 2229644"/>
              <a:gd name="connsiteX144" fmla="*/ 4790 w 1986804"/>
              <a:gd name="connsiteY144" fmla="*/ 1114823 h 2229644"/>
              <a:gd name="connsiteX145" fmla="*/ 4516 w 1986804"/>
              <a:gd name="connsiteY145" fmla="*/ 1053829 h 2229644"/>
              <a:gd name="connsiteX146" fmla="*/ 3832 w 1986804"/>
              <a:gd name="connsiteY146" fmla="*/ 997283 h 2229644"/>
              <a:gd name="connsiteX147" fmla="*/ 3010 w 1986804"/>
              <a:gd name="connsiteY147" fmla="*/ 945321 h 2229644"/>
              <a:gd name="connsiteX148" fmla="*/ 2054 w 1986804"/>
              <a:gd name="connsiteY148" fmla="*/ 897388 h 2229644"/>
              <a:gd name="connsiteX149" fmla="*/ 1232 w 1986804"/>
              <a:gd name="connsiteY149" fmla="*/ 853345 h 2229644"/>
              <a:gd name="connsiteX150" fmla="*/ 411 w 1986804"/>
              <a:gd name="connsiteY150" fmla="*/ 813192 h 2229644"/>
              <a:gd name="connsiteX151" fmla="*/ 0 w 1986804"/>
              <a:gd name="connsiteY151" fmla="*/ 776235 h 2229644"/>
              <a:gd name="connsiteX152" fmla="*/ 137 w 1986804"/>
              <a:gd name="connsiteY152" fmla="*/ 742336 h 2229644"/>
              <a:gd name="connsiteX153" fmla="*/ 684 w 1986804"/>
              <a:gd name="connsiteY153" fmla="*/ 711491 h 2229644"/>
              <a:gd name="connsiteX154" fmla="*/ 2054 w 1986804"/>
              <a:gd name="connsiteY154" fmla="*/ 683427 h 2229644"/>
              <a:gd name="connsiteX155" fmla="*/ 4242 w 1986804"/>
              <a:gd name="connsiteY155" fmla="*/ 657723 h 2229644"/>
              <a:gd name="connsiteX156" fmla="*/ 7526 w 1986804"/>
              <a:gd name="connsiteY156" fmla="*/ 634243 h 2229644"/>
              <a:gd name="connsiteX157" fmla="*/ 11905 w 1986804"/>
              <a:gd name="connsiteY157" fmla="*/ 612708 h 2229644"/>
              <a:gd name="connsiteX158" fmla="*/ 17652 w 1986804"/>
              <a:gd name="connsiteY158" fmla="*/ 592840 h 2229644"/>
              <a:gd name="connsiteX159" fmla="*/ 24767 w 1986804"/>
              <a:gd name="connsiteY159" fmla="*/ 574501 h 2229644"/>
              <a:gd name="connsiteX160" fmla="*/ 33388 w 1986804"/>
              <a:gd name="connsiteY160" fmla="*/ 557412 h 2229644"/>
              <a:gd name="connsiteX161" fmla="*/ 43787 w 1986804"/>
              <a:gd name="connsiteY161" fmla="*/ 541294 h 2229644"/>
              <a:gd name="connsiteX162" fmla="*/ 56101 w 1986804"/>
              <a:gd name="connsiteY162" fmla="*/ 525873 h 2229644"/>
              <a:gd name="connsiteX163" fmla="*/ 70196 w 1986804"/>
              <a:gd name="connsiteY163" fmla="*/ 511006 h 2229644"/>
              <a:gd name="connsiteX164" fmla="*/ 86615 w 1986804"/>
              <a:gd name="connsiteY164" fmla="*/ 496557 h 2229644"/>
              <a:gd name="connsiteX165" fmla="*/ 105225 w 1986804"/>
              <a:gd name="connsiteY165" fmla="*/ 481830 h 2229644"/>
              <a:gd name="connsiteX166" fmla="*/ 126159 w 1986804"/>
              <a:gd name="connsiteY166" fmla="*/ 467103 h 2229644"/>
              <a:gd name="connsiteX167" fmla="*/ 149831 w 1986804"/>
              <a:gd name="connsiteY167" fmla="*/ 451820 h 2229644"/>
              <a:gd name="connsiteX168" fmla="*/ 175967 w 1986804"/>
              <a:gd name="connsiteY168" fmla="*/ 435843 h 2229644"/>
              <a:gd name="connsiteX169" fmla="*/ 205112 w 1986804"/>
              <a:gd name="connsiteY169" fmla="*/ 419031 h 2229644"/>
              <a:gd name="connsiteX170" fmla="*/ 237131 w 1986804"/>
              <a:gd name="connsiteY170" fmla="*/ 400970 h 2229644"/>
              <a:gd name="connsiteX171" fmla="*/ 272297 w 1986804"/>
              <a:gd name="connsiteY171" fmla="*/ 381380 h 2229644"/>
              <a:gd name="connsiteX172" fmla="*/ 310472 w 1986804"/>
              <a:gd name="connsiteY172" fmla="*/ 360123 h 2229644"/>
              <a:gd name="connsiteX173" fmla="*/ 352344 w 1986804"/>
              <a:gd name="connsiteY173" fmla="*/ 336920 h 2229644"/>
              <a:gd name="connsiteX174" fmla="*/ 397498 w 1986804"/>
              <a:gd name="connsiteY174" fmla="*/ 311773 h 2229644"/>
              <a:gd name="connsiteX175" fmla="*/ 446484 w 1986804"/>
              <a:gd name="connsiteY175" fmla="*/ 284125 h 2229644"/>
              <a:gd name="connsiteX176" fmla="*/ 499028 w 1986804"/>
              <a:gd name="connsiteY176" fmla="*/ 253697 h 2229644"/>
              <a:gd name="connsiteX177" fmla="*/ 551571 w 1986804"/>
              <a:gd name="connsiteY177" fmla="*/ 223132 h 2229644"/>
              <a:gd name="connsiteX178" fmla="*/ 599874 w 1986804"/>
              <a:gd name="connsiteY178" fmla="*/ 194233 h 2229644"/>
              <a:gd name="connsiteX179" fmla="*/ 644207 w 1986804"/>
              <a:gd name="connsiteY179" fmla="*/ 167557 h 2229644"/>
              <a:gd name="connsiteX180" fmla="*/ 684984 w 1986804"/>
              <a:gd name="connsiteY180" fmla="*/ 142688 h 2229644"/>
              <a:gd name="connsiteX181" fmla="*/ 722475 w 1986804"/>
              <a:gd name="connsiteY181" fmla="*/ 120041 h 2229644"/>
              <a:gd name="connsiteX182" fmla="*/ 756820 w 1986804"/>
              <a:gd name="connsiteY182" fmla="*/ 99062 h 2229644"/>
              <a:gd name="connsiteX183" fmla="*/ 788428 w 1986804"/>
              <a:gd name="connsiteY183" fmla="*/ 80306 h 2229644"/>
              <a:gd name="connsiteX184" fmla="*/ 817436 w 1986804"/>
              <a:gd name="connsiteY184" fmla="*/ 63355 h 2229644"/>
              <a:gd name="connsiteX185" fmla="*/ 844256 w 1986804"/>
              <a:gd name="connsiteY185" fmla="*/ 48628 h 2229644"/>
              <a:gd name="connsiteX186" fmla="*/ 869159 w 1986804"/>
              <a:gd name="connsiteY186" fmla="*/ 35707 h 2229644"/>
              <a:gd name="connsiteX187" fmla="*/ 892421 w 1986804"/>
              <a:gd name="connsiteY187" fmla="*/ 24870 h 2229644"/>
              <a:gd name="connsiteX188" fmla="*/ 914313 w 1986804"/>
              <a:gd name="connsiteY188" fmla="*/ 15839 h 2229644"/>
              <a:gd name="connsiteX189" fmla="*/ 934976 w 1986804"/>
              <a:gd name="connsiteY189" fmla="*/ 8892 h 2229644"/>
              <a:gd name="connsiteX190" fmla="*/ 954953 w 1986804"/>
              <a:gd name="connsiteY190" fmla="*/ 4030 h 2229644"/>
              <a:gd name="connsiteX191" fmla="*/ 974383 w 1986804"/>
              <a:gd name="connsiteY191" fmla="*/ 973 h 2229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1986804" h="2229644">
                <a:moveTo>
                  <a:pt x="993540" y="0"/>
                </a:moveTo>
                <a:lnTo>
                  <a:pt x="1012422" y="973"/>
                </a:lnTo>
                <a:lnTo>
                  <a:pt x="1031853" y="4030"/>
                </a:lnTo>
                <a:lnTo>
                  <a:pt x="1051829" y="8892"/>
                </a:lnTo>
                <a:lnTo>
                  <a:pt x="1072491" y="15839"/>
                </a:lnTo>
                <a:lnTo>
                  <a:pt x="1094385" y="24870"/>
                </a:lnTo>
                <a:lnTo>
                  <a:pt x="1117646" y="35707"/>
                </a:lnTo>
                <a:lnTo>
                  <a:pt x="1142550" y="48628"/>
                </a:lnTo>
                <a:lnTo>
                  <a:pt x="1169369" y="63355"/>
                </a:lnTo>
                <a:lnTo>
                  <a:pt x="1198377" y="80306"/>
                </a:lnTo>
                <a:lnTo>
                  <a:pt x="1229986" y="99062"/>
                </a:lnTo>
                <a:lnTo>
                  <a:pt x="1264331" y="120041"/>
                </a:lnTo>
                <a:lnTo>
                  <a:pt x="1301823" y="142688"/>
                </a:lnTo>
                <a:lnTo>
                  <a:pt x="1342599" y="167557"/>
                </a:lnTo>
                <a:lnTo>
                  <a:pt x="1386932" y="194233"/>
                </a:lnTo>
                <a:lnTo>
                  <a:pt x="1435234" y="223132"/>
                </a:lnTo>
                <a:lnTo>
                  <a:pt x="1487777" y="253697"/>
                </a:lnTo>
                <a:lnTo>
                  <a:pt x="1540321" y="284125"/>
                </a:lnTo>
                <a:lnTo>
                  <a:pt x="1589307" y="311773"/>
                </a:lnTo>
                <a:lnTo>
                  <a:pt x="1634461" y="337059"/>
                </a:lnTo>
                <a:lnTo>
                  <a:pt x="1676332" y="360261"/>
                </a:lnTo>
                <a:lnTo>
                  <a:pt x="1714509" y="381380"/>
                </a:lnTo>
                <a:lnTo>
                  <a:pt x="1749674" y="400970"/>
                </a:lnTo>
                <a:lnTo>
                  <a:pt x="1781693" y="419031"/>
                </a:lnTo>
                <a:lnTo>
                  <a:pt x="1810702" y="435843"/>
                </a:lnTo>
                <a:lnTo>
                  <a:pt x="1836974" y="451960"/>
                </a:lnTo>
                <a:lnTo>
                  <a:pt x="1860645" y="467103"/>
                </a:lnTo>
                <a:lnTo>
                  <a:pt x="1881443" y="481830"/>
                </a:lnTo>
                <a:lnTo>
                  <a:pt x="1900190" y="496557"/>
                </a:lnTo>
                <a:lnTo>
                  <a:pt x="1916610" y="511006"/>
                </a:lnTo>
                <a:lnTo>
                  <a:pt x="1930703" y="525873"/>
                </a:lnTo>
                <a:lnTo>
                  <a:pt x="1943019" y="541294"/>
                </a:lnTo>
                <a:lnTo>
                  <a:pt x="1953417" y="557412"/>
                </a:lnTo>
                <a:lnTo>
                  <a:pt x="1962037" y="574501"/>
                </a:lnTo>
                <a:lnTo>
                  <a:pt x="1969153" y="592840"/>
                </a:lnTo>
                <a:lnTo>
                  <a:pt x="1974900" y="612708"/>
                </a:lnTo>
                <a:lnTo>
                  <a:pt x="1979142" y="634243"/>
                </a:lnTo>
                <a:lnTo>
                  <a:pt x="1982562" y="657723"/>
                </a:lnTo>
                <a:lnTo>
                  <a:pt x="1984752" y="683427"/>
                </a:lnTo>
                <a:lnTo>
                  <a:pt x="1986120" y="711491"/>
                </a:lnTo>
                <a:lnTo>
                  <a:pt x="1986668" y="742336"/>
                </a:lnTo>
                <a:lnTo>
                  <a:pt x="1986804" y="776235"/>
                </a:lnTo>
                <a:lnTo>
                  <a:pt x="1986394" y="813192"/>
                </a:lnTo>
                <a:lnTo>
                  <a:pt x="1985572" y="853345"/>
                </a:lnTo>
                <a:lnTo>
                  <a:pt x="1984752" y="897388"/>
                </a:lnTo>
                <a:lnTo>
                  <a:pt x="1983795" y="945321"/>
                </a:lnTo>
                <a:lnTo>
                  <a:pt x="1982973" y="997283"/>
                </a:lnTo>
                <a:lnTo>
                  <a:pt x="1982289" y="1053829"/>
                </a:lnTo>
                <a:lnTo>
                  <a:pt x="1982016" y="1114823"/>
                </a:lnTo>
                <a:lnTo>
                  <a:pt x="1982289" y="1175816"/>
                </a:lnTo>
                <a:lnTo>
                  <a:pt x="1982973" y="1232363"/>
                </a:lnTo>
                <a:lnTo>
                  <a:pt x="1983795" y="1284325"/>
                </a:lnTo>
                <a:lnTo>
                  <a:pt x="1984752" y="1332258"/>
                </a:lnTo>
                <a:lnTo>
                  <a:pt x="1985572" y="1376300"/>
                </a:lnTo>
                <a:lnTo>
                  <a:pt x="1986394" y="1416453"/>
                </a:lnTo>
                <a:lnTo>
                  <a:pt x="1986804" y="1453409"/>
                </a:lnTo>
                <a:lnTo>
                  <a:pt x="1986668" y="1487310"/>
                </a:lnTo>
                <a:lnTo>
                  <a:pt x="1986120" y="1518154"/>
                </a:lnTo>
                <a:lnTo>
                  <a:pt x="1984752" y="1546218"/>
                </a:lnTo>
                <a:lnTo>
                  <a:pt x="1982562" y="1571922"/>
                </a:lnTo>
                <a:lnTo>
                  <a:pt x="1979278" y="1595402"/>
                </a:lnTo>
                <a:lnTo>
                  <a:pt x="1974900" y="1616937"/>
                </a:lnTo>
                <a:lnTo>
                  <a:pt x="1969153" y="1636805"/>
                </a:lnTo>
                <a:lnTo>
                  <a:pt x="1962037" y="1655144"/>
                </a:lnTo>
                <a:lnTo>
                  <a:pt x="1953417" y="1672234"/>
                </a:lnTo>
                <a:lnTo>
                  <a:pt x="1943019" y="1688350"/>
                </a:lnTo>
                <a:lnTo>
                  <a:pt x="1930703" y="1703771"/>
                </a:lnTo>
                <a:lnTo>
                  <a:pt x="1916610" y="1718638"/>
                </a:lnTo>
                <a:lnTo>
                  <a:pt x="1900190" y="1733088"/>
                </a:lnTo>
                <a:lnTo>
                  <a:pt x="1881581" y="1747815"/>
                </a:lnTo>
                <a:lnTo>
                  <a:pt x="1860645" y="1762541"/>
                </a:lnTo>
                <a:lnTo>
                  <a:pt x="1836974" y="1777825"/>
                </a:lnTo>
                <a:lnTo>
                  <a:pt x="1810838" y="1793802"/>
                </a:lnTo>
                <a:lnTo>
                  <a:pt x="1781693" y="1810614"/>
                </a:lnTo>
                <a:lnTo>
                  <a:pt x="1749674" y="1828676"/>
                </a:lnTo>
                <a:lnTo>
                  <a:pt x="1714509" y="1848265"/>
                </a:lnTo>
                <a:lnTo>
                  <a:pt x="1676332" y="1869522"/>
                </a:lnTo>
                <a:lnTo>
                  <a:pt x="1634461" y="1892725"/>
                </a:lnTo>
                <a:lnTo>
                  <a:pt x="1589307" y="1917872"/>
                </a:lnTo>
                <a:lnTo>
                  <a:pt x="1540321" y="1945520"/>
                </a:lnTo>
                <a:lnTo>
                  <a:pt x="1487777" y="1975948"/>
                </a:lnTo>
                <a:lnTo>
                  <a:pt x="1435234" y="2006513"/>
                </a:lnTo>
                <a:lnTo>
                  <a:pt x="1386932" y="2035412"/>
                </a:lnTo>
                <a:lnTo>
                  <a:pt x="1342599" y="2062087"/>
                </a:lnTo>
                <a:lnTo>
                  <a:pt x="1301823" y="2086957"/>
                </a:lnTo>
                <a:lnTo>
                  <a:pt x="1264331" y="2109604"/>
                </a:lnTo>
                <a:lnTo>
                  <a:pt x="1229986" y="2130583"/>
                </a:lnTo>
                <a:lnTo>
                  <a:pt x="1198377" y="2149340"/>
                </a:lnTo>
                <a:lnTo>
                  <a:pt x="1169369" y="2166290"/>
                </a:lnTo>
                <a:lnTo>
                  <a:pt x="1142550" y="2181016"/>
                </a:lnTo>
                <a:lnTo>
                  <a:pt x="1117646" y="2193938"/>
                </a:lnTo>
                <a:lnTo>
                  <a:pt x="1094385" y="2204775"/>
                </a:lnTo>
                <a:lnTo>
                  <a:pt x="1072491" y="2213806"/>
                </a:lnTo>
                <a:lnTo>
                  <a:pt x="1051829" y="2220753"/>
                </a:lnTo>
                <a:lnTo>
                  <a:pt x="1031853" y="2225615"/>
                </a:lnTo>
                <a:lnTo>
                  <a:pt x="1012422" y="2228672"/>
                </a:lnTo>
                <a:lnTo>
                  <a:pt x="993540" y="2229644"/>
                </a:lnTo>
                <a:lnTo>
                  <a:pt x="974383" y="2228672"/>
                </a:lnTo>
                <a:lnTo>
                  <a:pt x="954953" y="2225615"/>
                </a:lnTo>
                <a:lnTo>
                  <a:pt x="934976" y="2220753"/>
                </a:lnTo>
                <a:lnTo>
                  <a:pt x="914313" y="2213806"/>
                </a:lnTo>
                <a:lnTo>
                  <a:pt x="892421" y="2204775"/>
                </a:lnTo>
                <a:lnTo>
                  <a:pt x="869159" y="2193938"/>
                </a:lnTo>
                <a:lnTo>
                  <a:pt x="844256" y="2181016"/>
                </a:lnTo>
                <a:lnTo>
                  <a:pt x="817436" y="2166290"/>
                </a:lnTo>
                <a:lnTo>
                  <a:pt x="788428" y="2149340"/>
                </a:lnTo>
                <a:lnTo>
                  <a:pt x="756820" y="2130583"/>
                </a:lnTo>
                <a:lnTo>
                  <a:pt x="722475" y="2109604"/>
                </a:lnTo>
                <a:lnTo>
                  <a:pt x="684984" y="2086957"/>
                </a:lnTo>
                <a:lnTo>
                  <a:pt x="644207" y="2062087"/>
                </a:lnTo>
                <a:lnTo>
                  <a:pt x="599874" y="2035412"/>
                </a:lnTo>
                <a:lnTo>
                  <a:pt x="551571" y="2006513"/>
                </a:lnTo>
                <a:lnTo>
                  <a:pt x="499028" y="1975948"/>
                </a:lnTo>
                <a:lnTo>
                  <a:pt x="446484" y="1945520"/>
                </a:lnTo>
                <a:lnTo>
                  <a:pt x="397498" y="1917872"/>
                </a:lnTo>
                <a:lnTo>
                  <a:pt x="352344" y="1892586"/>
                </a:lnTo>
                <a:lnTo>
                  <a:pt x="310472" y="1869383"/>
                </a:lnTo>
                <a:lnTo>
                  <a:pt x="272297" y="1848265"/>
                </a:lnTo>
                <a:lnTo>
                  <a:pt x="237131" y="1828676"/>
                </a:lnTo>
                <a:lnTo>
                  <a:pt x="205112" y="1810614"/>
                </a:lnTo>
                <a:lnTo>
                  <a:pt x="176103" y="1793802"/>
                </a:lnTo>
                <a:lnTo>
                  <a:pt x="149831" y="1777686"/>
                </a:lnTo>
                <a:lnTo>
                  <a:pt x="126159" y="1762541"/>
                </a:lnTo>
                <a:lnTo>
                  <a:pt x="105361" y="1747815"/>
                </a:lnTo>
                <a:lnTo>
                  <a:pt x="86615" y="1733088"/>
                </a:lnTo>
                <a:lnTo>
                  <a:pt x="70196" y="1718638"/>
                </a:lnTo>
                <a:lnTo>
                  <a:pt x="56101" y="1703771"/>
                </a:lnTo>
                <a:lnTo>
                  <a:pt x="43787" y="1688350"/>
                </a:lnTo>
                <a:lnTo>
                  <a:pt x="33388" y="1672234"/>
                </a:lnTo>
                <a:lnTo>
                  <a:pt x="24767" y="1655144"/>
                </a:lnTo>
                <a:lnTo>
                  <a:pt x="17652" y="1636805"/>
                </a:lnTo>
                <a:lnTo>
                  <a:pt x="11905" y="1616937"/>
                </a:lnTo>
                <a:lnTo>
                  <a:pt x="7664" y="1595402"/>
                </a:lnTo>
                <a:lnTo>
                  <a:pt x="4242" y="1571922"/>
                </a:lnTo>
                <a:lnTo>
                  <a:pt x="2054" y="1546218"/>
                </a:lnTo>
                <a:lnTo>
                  <a:pt x="684" y="1518154"/>
                </a:lnTo>
                <a:lnTo>
                  <a:pt x="137" y="1487310"/>
                </a:lnTo>
                <a:lnTo>
                  <a:pt x="0" y="1453409"/>
                </a:lnTo>
                <a:lnTo>
                  <a:pt x="411" y="1416453"/>
                </a:lnTo>
                <a:lnTo>
                  <a:pt x="1232" y="1376300"/>
                </a:lnTo>
                <a:lnTo>
                  <a:pt x="2054" y="1332258"/>
                </a:lnTo>
                <a:lnTo>
                  <a:pt x="3010" y="1284325"/>
                </a:lnTo>
                <a:lnTo>
                  <a:pt x="3832" y="1232363"/>
                </a:lnTo>
                <a:lnTo>
                  <a:pt x="4516" y="1175816"/>
                </a:lnTo>
                <a:lnTo>
                  <a:pt x="4790" y="1114823"/>
                </a:lnTo>
                <a:lnTo>
                  <a:pt x="4516" y="1053829"/>
                </a:lnTo>
                <a:lnTo>
                  <a:pt x="3832" y="997283"/>
                </a:lnTo>
                <a:lnTo>
                  <a:pt x="3010" y="945321"/>
                </a:lnTo>
                <a:lnTo>
                  <a:pt x="2054" y="897388"/>
                </a:lnTo>
                <a:lnTo>
                  <a:pt x="1232" y="853345"/>
                </a:lnTo>
                <a:lnTo>
                  <a:pt x="411" y="813192"/>
                </a:lnTo>
                <a:lnTo>
                  <a:pt x="0" y="776235"/>
                </a:lnTo>
                <a:lnTo>
                  <a:pt x="137" y="742336"/>
                </a:lnTo>
                <a:lnTo>
                  <a:pt x="684" y="711491"/>
                </a:lnTo>
                <a:lnTo>
                  <a:pt x="2054" y="683427"/>
                </a:lnTo>
                <a:lnTo>
                  <a:pt x="4242" y="657723"/>
                </a:lnTo>
                <a:lnTo>
                  <a:pt x="7526" y="634243"/>
                </a:lnTo>
                <a:lnTo>
                  <a:pt x="11905" y="612708"/>
                </a:lnTo>
                <a:lnTo>
                  <a:pt x="17652" y="592840"/>
                </a:lnTo>
                <a:lnTo>
                  <a:pt x="24767" y="574501"/>
                </a:lnTo>
                <a:lnTo>
                  <a:pt x="33388" y="557412"/>
                </a:lnTo>
                <a:lnTo>
                  <a:pt x="43787" y="541294"/>
                </a:lnTo>
                <a:lnTo>
                  <a:pt x="56101" y="525873"/>
                </a:lnTo>
                <a:lnTo>
                  <a:pt x="70196" y="511006"/>
                </a:lnTo>
                <a:lnTo>
                  <a:pt x="86615" y="496557"/>
                </a:lnTo>
                <a:lnTo>
                  <a:pt x="105225" y="481830"/>
                </a:lnTo>
                <a:lnTo>
                  <a:pt x="126159" y="467103"/>
                </a:lnTo>
                <a:lnTo>
                  <a:pt x="149831" y="451820"/>
                </a:lnTo>
                <a:lnTo>
                  <a:pt x="175967" y="435843"/>
                </a:lnTo>
                <a:lnTo>
                  <a:pt x="205112" y="419031"/>
                </a:lnTo>
                <a:lnTo>
                  <a:pt x="237131" y="400970"/>
                </a:lnTo>
                <a:lnTo>
                  <a:pt x="272297" y="381380"/>
                </a:lnTo>
                <a:lnTo>
                  <a:pt x="310472" y="360123"/>
                </a:lnTo>
                <a:lnTo>
                  <a:pt x="352344" y="336920"/>
                </a:lnTo>
                <a:lnTo>
                  <a:pt x="397498" y="311773"/>
                </a:lnTo>
                <a:lnTo>
                  <a:pt x="446484" y="284125"/>
                </a:lnTo>
                <a:lnTo>
                  <a:pt x="499028" y="253697"/>
                </a:lnTo>
                <a:lnTo>
                  <a:pt x="551571" y="223132"/>
                </a:lnTo>
                <a:lnTo>
                  <a:pt x="599874" y="194233"/>
                </a:lnTo>
                <a:lnTo>
                  <a:pt x="644207" y="167557"/>
                </a:lnTo>
                <a:lnTo>
                  <a:pt x="684984" y="142688"/>
                </a:lnTo>
                <a:lnTo>
                  <a:pt x="722475" y="120041"/>
                </a:lnTo>
                <a:lnTo>
                  <a:pt x="756820" y="99062"/>
                </a:lnTo>
                <a:lnTo>
                  <a:pt x="788428" y="80306"/>
                </a:lnTo>
                <a:lnTo>
                  <a:pt x="817436" y="63355"/>
                </a:lnTo>
                <a:lnTo>
                  <a:pt x="844256" y="48628"/>
                </a:lnTo>
                <a:lnTo>
                  <a:pt x="869159" y="35707"/>
                </a:lnTo>
                <a:lnTo>
                  <a:pt x="892421" y="24870"/>
                </a:lnTo>
                <a:lnTo>
                  <a:pt x="914313" y="15839"/>
                </a:lnTo>
                <a:lnTo>
                  <a:pt x="934976" y="8892"/>
                </a:lnTo>
                <a:lnTo>
                  <a:pt x="954953" y="4030"/>
                </a:lnTo>
                <a:lnTo>
                  <a:pt x="974383" y="973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a:blipFill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B0E10F6-C60B-4523-A8DB-ED7DCA40CDC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408811" y="2397889"/>
            <a:ext cx="1986804" cy="2229644"/>
          </a:xfrm>
          <a:custGeom>
            <a:avLst/>
            <a:gdLst>
              <a:gd name="connsiteX0" fmla="*/ 993540 w 1986804"/>
              <a:gd name="connsiteY0" fmla="*/ 0 h 2229644"/>
              <a:gd name="connsiteX1" fmla="*/ 1012422 w 1986804"/>
              <a:gd name="connsiteY1" fmla="*/ 973 h 2229644"/>
              <a:gd name="connsiteX2" fmla="*/ 1031853 w 1986804"/>
              <a:gd name="connsiteY2" fmla="*/ 4030 h 2229644"/>
              <a:gd name="connsiteX3" fmla="*/ 1051829 w 1986804"/>
              <a:gd name="connsiteY3" fmla="*/ 8892 h 2229644"/>
              <a:gd name="connsiteX4" fmla="*/ 1072491 w 1986804"/>
              <a:gd name="connsiteY4" fmla="*/ 15839 h 2229644"/>
              <a:gd name="connsiteX5" fmla="*/ 1094385 w 1986804"/>
              <a:gd name="connsiteY5" fmla="*/ 24870 h 2229644"/>
              <a:gd name="connsiteX6" fmla="*/ 1117645 w 1986804"/>
              <a:gd name="connsiteY6" fmla="*/ 35707 h 2229644"/>
              <a:gd name="connsiteX7" fmla="*/ 1142550 w 1986804"/>
              <a:gd name="connsiteY7" fmla="*/ 48628 h 2229644"/>
              <a:gd name="connsiteX8" fmla="*/ 1169369 w 1986804"/>
              <a:gd name="connsiteY8" fmla="*/ 63355 h 2229644"/>
              <a:gd name="connsiteX9" fmla="*/ 1198377 w 1986804"/>
              <a:gd name="connsiteY9" fmla="*/ 80306 h 2229644"/>
              <a:gd name="connsiteX10" fmla="*/ 1229986 w 1986804"/>
              <a:gd name="connsiteY10" fmla="*/ 99062 h 2229644"/>
              <a:gd name="connsiteX11" fmla="*/ 1264331 w 1986804"/>
              <a:gd name="connsiteY11" fmla="*/ 120041 h 2229644"/>
              <a:gd name="connsiteX12" fmla="*/ 1301822 w 1986804"/>
              <a:gd name="connsiteY12" fmla="*/ 142688 h 2229644"/>
              <a:gd name="connsiteX13" fmla="*/ 1342599 w 1986804"/>
              <a:gd name="connsiteY13" fmla="*/ 167557 h 2229644"/>
              <a:gd name="connsiteX14" fmla="*/ 1386932 w 1986804"/>
              <a:gd name="connsiteY14" fmla="*/ 194233 h 2229644"/>
              <a:gd name="connsiteX15" fmla="*/ 1435233 w 1986804"/>
              <a:gd name="connsiteY15" fmla="*/ 223132 h 2229644"/>
              <a:gd name="connsiteX16" fmla="*/ 1487777 w 1986804"/>
              <a:gd name="connsiteY16" fmla="*/ 253697 h 2229644"/>
              <a:gd name="connsiteX17" fmla="*/ 1540321 w 1986804"/>
              <a:gd name="connsiteY17" fmla="*/ 284125 h 2229644"/>
              <a:gd name="connsiteX18" fmla="*/ 1589307 w 1986804"/>
              <a:gd name="connsiteY18" fmla="*/ 311773 h 2229644"/>
              <a:gd name="connsiteX19" fmla="*/ 1634461 w 1986804"/>
              <a:gd name="connsiteY19" fmla="*/ 337059 h 2229644"/>
              <a:gd name="connsiteX20" fmla="*/ 1676332 w 1986804"/>
              <a:gd name="connsiteY20" fmla="*/ 360261 h 2229644"/>
              <a:gd name="connsiteX21" fmla="*/ 1714509 w 1986804"/>
              <a:gd name="connsiteY21" fmla="*/ 381380 h 2229644"/>
              <a:gd name="connsiteX22" fmla="*/ 1749674 w 1986804"/>
              <a:gd name="connsiteY22" fmla="*/ 400970 h 2229644"/>
              <a:gd name="connsiteX23" fmla="*/ 1781693 w 1986804"/>
              <a:gd name="connsiteY23" fmla="*/ 419031 h 2229644"/>
              <a:gd name="connsiteX24" fmla="*/ 1810701 w 1986804"/>
              <a:gd name="connsiteY24" fmla="*/ 435843 h 2229644"/>
              <a:gd name="connsiteX25" fmla="*/ 1836973 w 1986804"/>
              <a:gd name="connsiteY25" fmla="*/ 451960 h 2229644"/>
              <a:gd name="connsiteX26" fmla="*/ 1860645 w 1986804"/>
              <a:gd name="connsiteY26" fmla="*/ 467103 h 2229644"/>
              <a:gd name="connsiteX27" fmla="*/ 1881443 w 1986804"/>
              <a:gd name="connsiteY27" fmla="*/ 481830 h 2229644"/>
              <a:gd name="connsiteX28" fmla="*/ 1900190 w 1986804"/>
              <a:gd name="connsiteY28" fmla="*/ 496557 h 2229644"/>
              <a:gd name="connsiteX29" fmla="*/ 1916610 w 1986804"/>
              <a:gd name="connsiteY29" fmla="*/ 511006 h 2229644"/>
              <a:gd name="connsiteX30" fmla="*/ 1930703 w 1986804"/>
              <a:gd name="connsiteY30" fmla="*/ 525873 h 2229644"/>
              <a:gd name="connsiteX31" fmla="*/ 1943019 w 1986804"/>
              <a:gd name="connsiteY31" fmla="*/ 541294 h 2229644"/>
              <a:gd name="connsiteX32" fmla="*/ 1953417 w 1986804"/>
              <a:gd name="connsiteY32" fmla="*/ 557412 h 2229644"/>
              <a:gd name="connsiteX33" fmla="*/ 1962037 w 1986804"/>
              <a:gd name="connsiteY33" fmla="*/ 574501 h 2229644"/>
              <a:gd name="connsiteX34" fmla="*/ 1969153 w 1986804"/>
              <a:gd name="connsiteY34" fmla="*/ 592840 h 2229644"/>
              <a:gd name="connsiteX35" fmla="*/ 1974900 w 1986804"/>
              <a:gd name="connsiteY35" fmla="*/ 612708 h 2229644"/>
              <a:gd name="connsiteX36" fmla="*/ 1979142 w 1986804"/>
              <a:gd name="connsiteY36" fmla="*/ 634243 h 2229644"/>
              <a:gd name="connsiteX37" fmla="*/ 1982562 w 1986804"/>
              <a:gd name="connsiteY37" fmla="*/ 657723 h 2229644"/>
              <a:gd name="connsiteX38" fmla="*/ 1984752 w 1986804"/>
              <a:gd name="connsiteY38" fmla="*/ 683427 h 2229644"/>
              <a:gd name="connsiteX39" fmla="*/ 1986120 w 1986804"/>
              <a:gd name="connsiteY39" fmla="*/ 711491 h 2229644"/>
              <a:gd name="connsiteX40" fmla="*/ 1986667 w 1986804"/>
              <a:gd name="connsiteY40" fmla="*/ 742336 h 2229644"/>
              <a:gd name="connsiteX41" fmla="*/ 1986804 w 1986804"/>
              <a:gd name="connsiteY41" fmla="*/ 776235 h 2229644"/>
              <a:gd name="connsiteX42" fmla="*/ 1986394 w 1986804"/>
              <a:gd name="connsiteY42" fmla="*/ 813192 h 2229644"/>
              <a:gd name="connsiteX43" fmla="*/ 1985572 w 1986804"/>
              <a:gd name="connsiteY43" fmla="*/ 853345 h 2229644"/>
              <a:gd name="connsiteX44" fmla="*/ 1984752 w 1986804"/>
              <a:gd name="connsiteY44" fmla="*/ 897388 h 2229644"/>
              <a:gd name="connsiteX45" fmla="*/ 1983794 w 1986804"/>
              <a:gd name="connsiteY45" fmla="*/ 945321 h 2229644"/>
              <a:gd name="connsiteX46" fmla="*/ 1982972 w 1986804"/>
              <a:gd name="connsiteY46" fmla="*/ 997283 h 2229644"/>
              <a:gd name="connsiteX47" fmla="*/ 1982288 w 1986804"/>
              <a:gd name="connsiteY47" fmla="*/ 1053829 h 2229644"/>
              <a:gd name="connsiteX48" fmla="*/ 1982015 w 1986804"/>
              <a:gd name="connsiteY48" fmla="*/ 1114823 h 2229644"/>
              <a:gd name="connsiteX49" fmla="*/ 1982288 w 1986804"/>
              <a:gd name="connsiteY49" fmla="*/ 1175816 h 2229644"/>
              <a:gd name="connsiteX50" fmla="*/ 1982972 w 1986804"/>
              <a:gd name="connsiteY50" fmla="*/ 1232363 h 2229644"/>
              <a:gd name="connsiteX51" fmla="*/ 1983794 w 1986804"/>
              <a:gd name="connsiteY51" fmla="*/ 1284325 h 2229644"/>
              <a:gd name="connsiteX52" fmla="*/ 1984752 w 1986804"/>
              <a:gd name="connsiteY52" fmla="*/ 1332258 h 2229644"/>
              <a:gd name="connsiteX53" fmla="*/ 1985572 w 1986804"/>
              <a:gd name="connsiteY53" fmla="*/ 1376300 h 2229644"/>
              <a:gd name="connsiteX54" fmla="*/ 1986394 w 1986804"/>
              <a:gd name="connsiteY54" fmla="*/ 1416453 h 2229644"/>
              <a:gd name="connsiteX55" fmla="*/ 1986804 w 1986804"/>
              <a:gd name="connsiteY55" fmla="*/ 1453409 h 2229644"/>
              <a:gd name="connsiteX56" fmla="*/ 1986667 w 1986804"/>
              <a:gd name="connsiteY56" fmla="*/ 1487310 h 2229644"/>
              <a:gd name="connsiteX57" fmla="*/ 1986120 w 1986804"/>
              <a:gd name="connsiteY57" fmla="*/ 1518154 h 2229644"/>
              <a:gd name="connsiteX58" fmla="*/ 1984752 w 1986804"/>
              <a:gd name="connsiteY58" fmla="*/ 1546218 h 2229644"/>
              <a:gd name="connsiteX59" fmla="*/ 1982562 w 1986804"/>
              <a:gd name="connsiteY59" fmla="*/ 1571922 h 2229644"/>
              <a:gd name="connsiteX60" fmla="*/ 1979278 w 1986804"/>
              <a:gd name="connsiteY60" fmla="*/ 1595402 h 2229644"/>
              <a:gd name="connsiteX61" fmla="*/ 1974900 w 1986804"/>
              <a:gd name="connsiteY61" fmla="*/ 1616937 h 2229644"/>
              <a:gd name="connsiteX62" fmla="*/ 1969153 w 1986804"/>
              <a:gd name="connsiteY62" fmla="*/ 1636805 h 2229644"/>
              <a:gd name="connsiteX63" fmla="*/ 1962037 w 1986804"/>
              <a:gd name="connsiteY63" fmla="*/ 1655144 h 2229644"/>
              <a:gd name="connsiteX64" fmla="*/ 1953417 w 1986804"/>
              <a:gd name="connsiteY64" fmla="*/ 1672234 h 2229644"/>
              <a:gd name="connsiteX65" fmla="*/ 1943019 w 1986804"/>
              <a:gd name="connsiteY65" fmla="*/ 1688350 h 2229644"/>
              <a:gd name="connsiteX66" fmla="*/ 1930703 w 1986804"/>
              <a:gd name="connsiteY66" fmla="*/ 1703771 h 2229644"/>
              <a:gd name="connsiteX67" fmla="*/ 1916610 w 1986804"/>
              <a:gd name="connsiteY67" fmla="*/ 1718638 h 2229644"/>
              <a:gd name="connsiteX68" fmla="*/ 1900190 w 1986804"/>
              <a:gd name="connsiteY68" fmla="*/ 1733088 h 2229644"/>
              <a:gd name="connsiteX69" fmla="*/ 1881581 w 1986804"/>
              <a:gd name="connsiteY69" fmla="*/ 1747815 h 2229644"/>
              <a:gd name="connsiteX70" fmla="*/ 1860645 w 1986804"/>
              <a:gd name="connsiteY70" fmla="*/ 1762541 h 2229644"/>
              <a:gd name="connsiteX71" fmla="*/ 1836973 w 1986804"/>
              <a:gd name="connsiteY71" fmla="*/ 1777825 h 2229644"/>
              <a:gd name="connsiteX72" fmla="*/ 1810838 w 1986804"/>
              <a:gd name="connsiteY72" fmla="*/ 1793802 h 2229644"/>
              <a:gd name="connsiteX73" fmla="*/ 1781693 w 1986804"/>
              <a:gd name="connsiteY73" fmla="*/ 1810614 h 2229644"/>
              <a:gd name="connsiteX74" fmla="*/ 1749674 w 1986804"/>
              <a:gd name="connsiteY74" fmla="*/ 1828676 h 2229644"/>
              <a:gd name="connsiteX75" fmla="*/ 1714509 w 1986804"/>
              <a:gd name="connsiteY75" fmla="*/ 1848265 h 2229644"/>
              <a:gd name="connsiteX76" fmla="*/ 1676332 w 1986804"/>
              <a:gd name="connsiteY76" fmla="*/ 1869522 h 2229644"/>
              <a:gd name="connsiteX77" fmla="*/ 1634461 w 1986804"/>
              <a:gd name="connsiteY77" fmla="*/ 1892725 h 2229644"/>
              <a:gd name="connsiteX78" fmla="*/ 1589307 w 1986804"/>
              <a:gd name="connsiteY78" fmla="*/ 1917872 h 2229644"/>
              <a:gd name="connsiteX79" fmla="*/ 1540321 w 1986804"/>
              <a:gd name="connsiteY79" fmla="*/ 1945520 h 2229644"/>
              <a:gd name="connsiteX80" fmla="*/ 1487777 w 1986804"/>
              <a:gd name="connsiteY80" fmla="*/ 1975948 h 2229644"/>
              <a:gd name="connsiteX81" fmla="*/ 1435233 w 1986804"/>
              <a:gd name="connsiteY81" fmla="*/ 2006513 h 2229644"/>
              <a:gd name="connsiteX82" fmla="*/ 1386932 w 1986804"/>
              <a:gd name="connsiteY82" fmla="*/ 2035412 h 2229644"/>
              <a:gd name="connsiteX83" fmla="*/ 1342599 w 1986804"/>
              <a:gd name="connsiteY83" fmla="*/ 2062087 h 2229644"/>
              <a:gd name="connsiteX84" fmla="*/ 1301822 w 1986804"/>
              <a:gd name="connsiteY84" fmla="*/ 2086957 h 2229644"/>
              <a:gd name="connsiteX85" fmla="*/ 1264331 w 1986804"/>
              <a:gd name="connsiteY85" fmla="*/ 2109604 h 2229644"/>
              <a:gd name="connsiteX86" fmla="*/ 1229986 w 1986804"/>
              <a:gd name="connsiteY86" fmla="*/ 2130583 h 2229644"/>
              <a:gd name="connsiteX87" fmla="*/ 1198377 w 1986804"/>
              <a:gd name="connsiteY87" fmla="*/ 2149340 h 2229644"/>
              <a:gd name="connsiteX88" fmla="*/ 1169369 w 1986804"/>
              <a:gd name="connsiteY88" fmla="*/ 2166290 h 2229644"/>
              <a:gd name="connsiteX89" fmla="*/ 1142550 w 1986804"/>
              <a:gd name="connsiteY89" fmla="*/ 2181016 h 2229644"/>
              <a:gd name="connsiteX90" fmla="*/ 1117645 w 1986804"/>
              <a:gd name="connsiteY90" fmla="*/ 2193938 h 2229644"/>
              <a:gd name="connsiteX91" fmla="*/ 1094385 w 1986804"/>
              <a:gd name="connsiteY91" fmla="*/ 2204775 h 2229644"/>
              <a:gd name="connsiteX92" fmla="*/ 1072491 w 1986804"/>
              <a:gd name="connsiteY92" fmla="*/ 2213806 h 2229644"/>
              <a:gd name="connsiteX93" fmla="*/ 1051829 w 1986804"/>
              <a:gd name="connsiteY93" fmla="*/ 2220753 h 2229644"/>
              <a:gd name="connsiteX94" fmla="*/ 1031853 w 1986804"/>
              <a:gd name="connsiteY94" fmla="*/ 2225615 h 2229644"/>
              <a:gd name="connsiteX95" fmla="*/ 1012422 w 1986804"/>
              <a:gd name="connsiteY95" fmla="*/ 2228672 h 2229644"/>
              <a:gd name="connsiteX96" fmla="*/ 993540 w 1986804"/>
              <a:gd name="connsiteY96" fmla="*/ 2229644 h 2229644"/>
              <a:gd name="connsiteX97" fmla="*/ 974383 w 1986804"/>
              <a:gd name="connsiteY97" fmla="*/ 2228672 h 2229644"/>
              <a:gd name="connsiteX98" fmla="*/ 954953 w 1986804"/>
              <a:gd name="connsiteY98" fmla="*/ 2225615 h 2229644"/>
              <a:gd name="connsiteX99" fmla="*/ 934976 w 1986804"/>
              <a:gd name="connsiteY99" fmla="*/ 2220753 h 2229644"/>
              <a:gd name="connsiteX100" fmla="*/ 914313 w 1986804"/>
              <a:gd name="connsiteY100" fmla="*/ 2213806 h 2229644"/>
              <a:gd name="connsiteX101" fmla="*/ 892421 w 1986804"/>
              <a:gd name="connsiteY101" fmla="*/ 2204775 h 2229644"/>
              <a:gd name="connsiteX102" fmla="*/ 869159 w 1986804"/>
              <a:gd name="connsiteY102" fmla="*/ 2193938 h 2229644"/>
              <a:gd name="connsiteX103" fmla="*/ 844256 w 1986804"/>
              <a:gd name="connsiteY103" fmla="*/ 2181016 h 2229644"/>
              <a:gd name="connsiteX104" fmla="*/ 817436 w 1986804"/>
              <a:gd name="connsiteY104" fmla="*/ 2166290 h 2229644"/>
              <a:gd name="connsiteX105" fmla="*/ 788428 w 1986804"/>
              <a:gd name="connsiteY105" fmla="*/ 2149340 h 2229644"/>
              <a:gd name="connsiteX106" fmla="*/ 756820 w 1986804"/>
              <a:gd name="connsiteY106" fmla="*/ 2130583 h 2229644"/>
              <a:gd name="connsiteX107" fmla="*/ 722475 w 1986804"/>
              <a:gd name="connsiteY107" fmla="*/ 2109604 h 2229644"/>
              <a:gd name="connsiteX108" fmla="*/ 684983 w 1986804"/>
              <a:gd name="connsiteY108" fmla="*/ 2086957 h 2229644"/>
              <a:gd name="connsiteX109" fmla="*/ 644207 w 1986804"/>
              <a:gd name="connsiteY109" fmla="*/ 2062087 h 2229644"/>
              <a:gd name="connsiteX110" fmla="*/ 599874 w 1986804"/>
              <a:gd name="connsiteY110" fmla="*/ 2035412 h 2229644"/>
              <a:gd name="connsiteX111" fmla="*/ 551571 w 1986804"/>
              <a:gd name="connsiteY111" fmla="*/ 2006513 h 2229644"/>
              <a:gd name="connsiteX112" fmla="*/ 499028 w 1986804"/>
              <a:gd name="connsiteY112" fmla="*/ 1975948 h 2229644"/>
              <a:gd name="connsiteX113" fmla="*/ 446484 w 1986804"/>
              <a:gd name="connsiteY113" fmla="*/ 1945520 h 2229644"/>
              <a:gd name="connsiteX114" fmla="*/ 397498 w 1986804"/>
              <a:gd name="connsiteY114" fmla="*/ 1917872 h 2229644"/>
              <a:gd name="connsiteX115" fmla="*/ 352344 w 1986804"/>
              <a:gd name="connsiteY115" fmla="*/ 1892586 h 2229644"/>
              <a:gd name="connsiteX116" fmla="*/ 310472 w 1986804"/>
              <a:gd name="connsiteY116" fmla="*/ 1869383 h 2229644"/>
              <a:gd name="connsiteX117" fmla="*/ 272297 w 1986804"/>
              <a:gd name="connsiteY117" fmla="*/ 1848265 h 2229644"/>
              <a:gd name="connsiteX118" fmla="*/ 237131 w 1986804"/>
              <a:gd name="connsiteY118" fmla="*/ 1828676 h 2229644"/>
              <a:gd name="connsiteX119" fmla="*/ 205112 w 1986804"/>
              <a:gd name="connsiteY119" fmla="*/ 1810614 h 2229644"/>
              <a:gd name="connsiteX120" fmla="*/ 176103 w 1986804"/>
              <a:gd name="connsiteY120" fmla="*/ 1793802 h 2229644"/>
              <a:gd name="connsiteX121" fmla="*/ 149831 w 1986804"/>
              <a:gd name="connsiteY121" fmla="*/ 1777686 h 2229644"/>
              <a:gd name="connsiteX122" fmla="*/ 126159 w 1986804"/>
              <a:gd name="connsiteY122" fmla="*/ 1762541 h 2229644"/>
              <a:gd name="connsiteX123" fmla="*/ 105361 w 1986804"/>
              <a:gd name="connsiteY123" fmla="*/ 1747815 h 2229644"/>
              <a:gd name="connsiteX124" fmla="*/ 86615 w 1986804"/>
              <a:gd name="connsiteY124" fmla="*/ 1733088 h 2229644"/>
              <a:gd name="connsiteX125" fmla="*/ 70196 w 1986804"/>
              <a:gd name="connsiteY125" fmla="*/ 1718638 h 2229644"/>
              <a:gd name="connsiteX126" fmla="*/ 56101 w 1986804"/>
              <a:gd name="connsiteY126" fmla="*/ 1703771 h 2229644"/>
              <a:gd name="connsiteX127" fmla="*/ 43787 w 1986804"/>
              <a:gd name="connsiteY127" fmla="*/ 1688350 h 2229644"/>
              <a:gd name="connsiteX128" fmla="*/ 33388 w 1986804"/>
              <a:gd name="connsiteY128" fmla="*/ 1672234 h 2229644"/>
              <a:gd name="connsiteX129" fmla="*/ 24767 w 1986804"/>
              <a:gd name="connsiteY129" fmla="*/ 1655144 h 2229644"/>
              <a:gd name="connsiteX130" fmla="*/ 17652 w 1986804"/>
              <a:gd name="connsiteY130" fmla="*/ 1636805 h 2229644"/>
              <a:gd name="connsiteX131" fmla="*/ 11905 w 1986804"/>
              <a:gd name="connsiteY131" fmla="*/ 1616937 h 2229644"/>
              <a:gd name="connsiteX132" fmla="*/ 7663 w 1986804"/>
              <a:gd name="connsiteY132" fmla="*/ 1595402 h 2229644"/>
              <a:gd name="connsiteX133" fmla="*/ 4242 w 1986804"/>
              <a:gd name="connsiteY133" fmla="*/ 1571922 h 2229644"/>
              <a:gd name="connsiteX134" fmla="*/ 2053 w 1986804"/>
              <a:gd name="connsiteY134" fmla="*/ 1546218 h 2229644"/>
              <a:gd name="connsiteX135" fmla="*/ 684 w 1986804"/>
              <a:gd name="connsiteY135" fmla="*/ 1518154 h 2229644"/>
              <a:gd name="connsiteX136" fmla="*/ 138 w 1986804"/>
              <a:gd name="connsiteY136" fmla="*/ 1487310 h 2229644"/>
              <a:gd name="connsiteX137" fmla="*/ 0 w 1986804"/>
              <a:gd name="connsiteY137" fmla="*/ 1453409 h 2229644"/>
              <a:gd name="connsiteX138" fmla="*/ 411 w 1986804"/>
              <a:gd name="connsiteY138" fmla="*/ 1416453 h 2229644"/>
              <a:gd name="connsiteX139" fmla="*/ 1232 w 1986804"/>
              <a:gd name="connsiteY139" fmla="*/ 1376300 h 2229644"/>
              <a:gd name="connsiteX140" fmla="*/ 2053 w 1986804"/>
              <a:gd name="connsiteY140" fmla="*/ 1332258 h 2229644"/>
              <a:gd name="connsiteX141" fmla="*/ 3010 w 1986804"/>
              <a:gd name="connsiteY141" fmla="*/ 1284325 h 2229644"/>
              <a:gd name="connsiteX142" fmla="*/ 3832 w 1986804"/>
              <a:gd name="connsiteY142" fmla="*/ 1232363 h 2229644"/>
              <a:gd name="connsiteX143" fmla="*/ 4516 w 1986804"/>
              <a:gd name="connsiteY143" fmla="*/ 1175816 h 2229644"/>
              <a:gd name="connsiteX144" fmla="*/ 4790 w 1986804"/>
              <a:gd name="connsiteY144" fmla="*/ 1114823 h 2229644"/>
              <a:gd name="connsiteX145" fmla="*/ 4516 w 1986804"/>
              <a:gd name="connsiteY145" fmla="*/ 1053829 h 2229644"/>
              <a:gd name="connsiteX146" fmla="*/ 3832 w 1986804"/>
              <a:gd name="connsiteY146" fmla="*/ 997283 h 2229644"/>
              <a:gd name="connsiteX147" fmla="*/ 3010 w 1986804"/>
              <a:gd name="connsiteY147" fmla="*/ 945321 h 2229644"/>
              <a:gd name="connsiteX148" fmla="*/ 2053 w 1986804"/>
              <a:gd name="connsiteY148" fmla="*/ 897388 h 2229644"/>
              <a:gd name="connsiteX149" fmla="*/ 1232 w 1986804"/>
              <a:gd name="connsiteY149" fmla="*/ 853345 h 2229644"/>
              <a:gd name="connsiteX150" fmla="*/ 411 w 1986804"/>
              <a:gd name="connsiteY150" fmla="*/ 813192 h 2229644"/>
              <a:gd name="connsiteX151" fmla="*/ 0 w 1986804"/>
              <a:gd name="connsiteY151" fmla="*/ 776235 h 2229644"/>
              <a:gd name="connsiteX152" fmla="*/ 138 w 1986804"/>
              <a:gd name="connsiteY152" fmla="*/ 742336 h 2229644"/>
              <a:gd name="connsiteX153" fmla="*/ 684 w 1986804"/>
              <a:gd name="connsiteY153" fmla="*/ 711491 h 2229644"/>
              <a:gd name="connsiteX154" fmla="*/ 2053 w 1986804"/>
              <a:gd name="connsiteY154" fmla="*/ 683427 h 2229644"/>
              <a:gd name="connsiteX155" fmla="*/ 4242 w 1986804"/>
              <a:gd name="connsiteY155" fmla="*/ 657723 h 2229644"/>
              <a:gd name="connsiteX156" fmla="*/ 7526 w 1986804"/>
              <a:gd name="connsiteY156" fmla="*/ 634243 h 2229644"/>
              <a:gd name="connsiteX157" fmla="*/ 11905 w 1986804"/>
              <a:gd name="connsiteY157" fmla="*/ 612708 h 2229644"/>
              <a:gd name="connsiteX158" fmla="*/ 17652 w 1986804"/>
              <a:gd name="connsiteY158" fmla="*/ 592840 h 2229644"/>
              <a:gd name="connsiteX159" fmla="*/ 24767 w 1986804"/>
              <a:gd name="connsiteY159" fmla="*/ 574501 h 2229644"/>
              <a:gd name="connsiteX160" fmla="*/ 33388 w 1986804"/>
              <a:gd name="connsiteY160" fmla="*/ 557412 h 2229644"/>
              <a:gd name="connsiteX161" fmla="*/ 43787 w 1986804"/>
              <a:gd name="connsiteY161" fmla="*/ 541294 h 2229644"/>
              <a:gd name="connsiteX162" fmla="*/ 56101 w 1986804"/>
              <a:gd name="connsiteY162" fmla="*/ 525873 h 2229644"/>
              <a:gd name="connsiteX163" fmla="*/ 70196 w 1986804"/>
              <a:gd name="connsiteY163" fmla="*/ 511006 h 2229644"/>
              <a:gd name="connsiteX164" fmla="*/ 86615 w 1986804"/>
              <a:gd name="connsiteY164" fmla="*/ 496557 h 2229644"/>
              <a:gd name="connsiteX165" fmla="*/ 105225 w 1986804"/>
              <a:gd name="connsiteY165" fmla="*/ 481830 h 2229644"/>
              <a:gd name="connsiteX166" fmla="*/ 126159 w 1986804"/>
              <a:gd name="connsiteY166" fmla="*/ 467103 h 2229644"/>
              <a:gd name="connsiteX167" fmla="*/ 149831 w 1986804"/>
              <a:gd name="connsiteY167" fmla="*/ 451820 h 2229644"/>
              <a:gd name="connsiteX168" fmla="*/ 175967 w 1986804"/>
              <a:gd name="connsiteY168" fmla="*/ 435843 h 2229644"/>
              <a:gd name="connsiteX169" fmla="*/ 205112 w 1986804"/>
              <a:gd name="connsiteY169" fmla="*/ 419031 h 2229644"/>
              <a:gd name="connsiteX170" fmla="*/ 237131 w 1986804"/>
              <a:gd name="connsiteY170" fmla="*/ 400970 h 2229644"/>
              <a:gd name="connsiteX171" fmla="*/ 272297 w 1986804"/>
              <a:gd name="connsiteY171" fmla="*/ 381380 h 2229644"/>
              <a:gd name="connsiteX172" fmla="*/ 310472 w 1986804"/>
              <a:gd name="connsiteY172" fmla="*/ 360123 h 2229644"/>
              <a:gd name="connsiteX173" fmla="*/ 352344 w 1986804"/>
              <a:gd name="connsiteY173" fmla="*/ 336920 h 2229644"/>
              <a:gd name="connsiteX174" fmla="*/ 397498 w 1986804"/>
              <a:gd name="connsiteY174" fmla="*/ 311773 h 2229644"/>
              <a:gd name="connsiteX175" fmla="*/ 446484 w 1986804"/>
              <a:gd name="connsiteY175" fmla="*/ 284125 h 2229644"/>
              <a:gd name="connsiteX176" fmla="*/ 499028 w 1986804"/>
              <a:gd name="connsiteY176" fmla="*/ 253697 h 2229644"/>
              <a:gd name="connsiteX177" fmla="*/ 551571 w 1986804"/>
              <a:gd name="connsiteY177" fmla="*/ 223132 h 2229644"/>
              <a:gd name="connsiteX178" fmla="*/ 599874 w 1986804"/>
              <a:gd name="connsiteY178" fmla="*/ 194233 h 2229644"/>
              <a:gd name="connsiteX179" fmla="*/ 644207 w 1986804"/>
              <a:gd name="connsiteY179" fmla="*/ 167557 h 2229644"/>
              <a:gd name="connsiteX180" fmla="*/ 684983 w 1986804"/>
              <a:gd name="connsiteY180" fmla="*/ 142688 h 2229644"/>
              <a:gd name="connsiteX181" fmla="*/ 722475 w 1986804"/>
              <a:gd name="connsiteY181" fmla="*/ 120041 h 2229644"/>
              <a:gd name="connsiteX182" fmla="*/ 756820 w 1986804"/>
              <a:gd name="connsiteY182" fmla="*/ 99062 h 2229644"/>
              <a:gd name="connsiteX183" fmla="*/ 788428 w 1986804"/>
              <a:gd name="connsiteY183" fmla="*/ 80306 h 2229644"/>
              <a:gd name="connsiteX184" fmla="*/ 817436 w 1986804"/>
              <a:gd name="connsiteY184" fmla="*/ 63355 h 2229644"/>
              <a:gd name="connsiteX185" fmla="*/ 844256 w 1986804"/>
              <a:gd name="connsiteY185" fmla="*/ 48628 h 2229644"/>
              <a:gd name="connsiteX186" fmla="*/ 869159 w 1986804"/>
              <a:gd name="connsiteY186" fmla="*/ 35707 h 2229644"/>
              <a:gd name="connsiteX187" fmla="*/ 892421 w 1986804"/>
              <a:gd name="connsiteY187" fmla="*/ 24870 h 2229644"/>
              <a:gd name="connsiteX188" fmla="*/ 914313 w 1986804"/>
              <a:gd name="connsiteY188" fmla="*/ 15839 h 2229644"/>
              <a:gd name="connsiteX189" fmla="*/ 934976 w 1986804"/>
              <a:gd name="connsiteY189" fmla="*/ 8892 h 2229644"/>
              <a:gd name="connsiteX190" fmla="*/ 954953 w 1986804"/>
              <a:gd name="connsiteY190" fmla="*/ 4030 h 2229644"/>
              <a:gd name="connsiteX191" fmla="*/ 974383 w 1986804"/>
              <a:gd name="connsiteY191" fmla="*/ 973 h 2229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1986804" h="2229644">
                <a:moveTo>
                  <a:pt x="993540" y="0"/>
                </a:moveTo>
                <a:lnTo>
                  <a:pt x="1012422" y="973"/>
                </a:lnTo>
                <a:lnTo>
                  <a:pt x="1031853" y="4030"/>
                </a:lnTo>
                <a:lnTo>
                  <a:pt x="1051829" y="8892"/>
                </a:lnTo>
                <a:lnTo>
                  <a:pt x="1072491" y="15839"/>
                </a:lnTo>
                <a:lnTo>
                  <a:pt x="1094385" y="24870"/>
                </a:lnTo>
                <a:lnTo>
                  <a:pt x="1117645" y="35707"/>
                </a:lnTo>
                <a:lnTo>
                  <a:pt x="1142550" y="48628"/>
                </a:lnTo>
                <a:lnTo>
                  <a:pt x="1169369" y="63355"/>
                </a:lnTo>
                <a:lnTo>
                  <a:pt x="1198377" y="80306"/>
                </a:lnTo>
                <a:lnTo>
                  <a:pt x="1229986" y="99062"/>
                </a:lnTo>
                <a:lnTo>
                  <a:pt x="1264331" y="120041"/>
                </a:lnTo>
                <a:lnTo>
                  <a:pt x="1301822" y="142688"/>
                </a:lnTo>
                <a:lnTo>
                  <a:pt x="1342599" y="167557"/>
                </a:lnTo>
                <a:lnTo>
                  <a:pt x="1386932" y="194233"/>
                </a:lnTo>
                <a:lnTo>
                  <a:pt x="1435233" y="223132"/>
                </a:lnTo>
                <a:lnTo>
                  <a:pt x="1487777" y="253697"/>
                </a:lnTo>
                <a:lnTo>
                  <a:pt x="1540321" y="284125"/>
                </a:lnTo>
                <a:lnTo>
                  <a:pt x="1589307" y="311773"/>
                </a:lnTo>
                <a:lnTo>
                  <a:pt x="1634461" y="337059"/>
                </a:lnTo>
                <a:lnTo>
                  <a:pt x="1676332" y="360261"/>
                </a:lnTo>
                <a:lnTo>
                  <a:pt x="1714509" y="381380"/>
                </a:lnTo>
                <a:lnTo>
                  <a:pt x="1749674" y="400970"/>
                </a:lnTo>
                <a:lnTo>
                  <a:pt x="1781693" y="419031"/>
                </a:lnTo>
                <a:lnTo>
                  <a:pt x="1810701" y="435843"/>
                </a:lnTo>
                <a:lnTo>
                  <a:pt x="1836973" y="451960"/>
                </a:lnTo>
                <a:lnTo>
                  <a:pt x="1860645" y="467103"/>
                </a:lnTo>
                <a:lnTo>
                  <a:pt x="1881443" y="481830"/>
                </a:lnTo>
                <a:lnTo>
                  <a:pt x="1900190" y="496557"/>
                </a:lnTo>
                <a:lnTo>
                  <a:pt x="1916610" y="511006"/>
                </a:lnTo>
                <a:lnTo>
                  <a:pt x="1930703" y="525873"/>
                </a:lnTo>
                <a:lnTo>
                  <a:pt x="1943019" y="541294"/>
                </a:lnTo>
                <a:lnTo>
                  <a:pt x="1953417" y="557412"/>
                </a:lnTo>
                <a:lnTo>
                  <a:pt x="1962037" y="574501"/>
                </a:lnTo>
                <a:lnTo>
                  <a:pt x="1969153" y="592840"/>
                </a:lnTo>
                <a:lnTo>
                  <a:pt x="1974900" y="612708"/>
                </a:lnTo>
                <a:lnTo>
                  <a:pt x="1979142" y="634243"/>
                </a:lnTo>
                <a:lnTo>
                  <a:pt x="1982562" y="657723"/>
                </a:lnTo>
                <a:lnTo>
                  <a:pt x="1984752" y="683427"/>
                </a:lnTo>
                <a:lnTo>
                  <a:pt x="1986120" y="711491"/>
                </a:lnTo>
                <a:lnTo>
                  <a:pt x="1986667" y="742336"/>
                </a:lnTo>
                <a:lnTo>
                  <a:pt x="1986804" y="776235"/>
                </a:lnTo>
                <a:lnTo>
                  <a:pt x="1986394" y="813192"/>
                </a:lnTo>
                <a:lnTo>
                  <a:pt x="1985572" y="853345"/>
                </a:lnTo>
                <a:lnTo>
                  <a:pt x="1984752" y="897388"/>
                </a:lnTo>
                <a:lnTo>
                  <a:pt x="1983794" y="945321"/>
                </a:lnTo>
                <a:lnTo>
                  <a:pt x="1982972" y="997283"/>
                </a:lnTo>
                <a:lnTo>
                  <a:pt x="1982288" y="1053829"/>
                </a:lnTo>
                <a:lnTo>
                  <a:pt x="1982015" y="1114823"/>
                </a:lnTo>
                <a:lnTo>
                  <a:pt x="1982288" y="1175816"/>
                </a:lnTo>
                <a:lnTo>
                  <a:pt x="1982972" y="1232363"/>
                </a:lnTo>
                <a:lnTo>
                  <a:pt x="1983794" y="1284325"/>
                </a:lnTo>
                <a:lnTo>
                  <a:pt x="1984752" y="1332258"/>
                </a:lnTo>
                <a:lnTo>
                  <a:pt x="1985572" y="1376300"/>
                </a:lnTo>
                <a:lnTo>
                  <a:pt x="1986394" y="1416453"/>
                </a:lnTo>
                <a:lnTo>
                  <a:pt x="1986804" y="1453409"/>
                </a:lnTo>
                <a:lnTo>
                  <a:pt x="1986667" y="1487310"/>
                </a:lnTo>
                <a:lnTo>
                  <a:pt x="1986120" y="1518154"/>
                </a:lnTo>
                <a:lnTo>
                  <a:pt x="1984752" y="1546218"/>
                </a:lnTo>
                <a:lnTo>
                  <a:pt x="1982562" y="1571922"/>
                </a:lnTo>
                <a:lnTo>
                  <a:pt x="1979278" y="1595402"/>
                </a:lnTo>
                <a:lnTo>
                  <a:pt x="1974900" y="1616937"/>
                </a:lnTo>
                <a:lnTo>
                  <a:pt x="1969153" y="1636805"/>
                </a:lnTo>
                <a:lnTo>
                  <a:pt x="1962037" y="1655144"/>
                </a:lnTo>
                <a:lnTo>
                  <a:pt x="1953417" y="1672234"/>
                </a:lnTo>
                <a:lnTo>
                  <a:pt x="1943019" y="1688350"/>
                </a:lnTo>
                <a:lnTo>
                  <a:pt x="1930703" y="1703771"/>
                </a:lnTo>
                <a:lnTo>
                  <a:pt x="1916610" y="1718638"/>
                </a:lnTo>
                <a:lnTo>
                  <a:pt x="1900190" y="1733088"/>
                </a:lnTo>
                <a:lnTo>
                  <a:pt x="1881581" y="1747815"/>
                </a:lnTo>
                <a:lnTo>
                  <a:pt x="1860645" y="1762541"/>
                </a:lnTo>
                <a:lnTo>
                  <a:pt x="1836973" y="1777825"/>
                </a:lnTo>
                <a:lnTo>
                  <a:pt x="1810838" y="1793802"/>
                </a:lnTo>
                <a:lnTo>
                  <a:pt x="1781693" y="1810614"/>
                </a:lnTo>
                <a:lnTo>
                  <a:pt x="1749674" y="1828676"/>
                </a:lnTo>
                <a:lnTo>
                  <a:pt x="1714509" y="1848265"/>
                </a:lnTo>
                <a:lnTo>
                  <a:pt x="1676332" y="1869522"/>
                </a:lnTo>
                <a:lnTo>
                  <a:pt x="1634461" y="1892725"/>
                </a:lnTo>
                <a:lnTo>
                  <a:pt x="1589307" y="1917872"/>
                </a:lnTo>
                <a:lnTo>
                  <a:pt x="1540321" y="1945520"/>
                </a:lnTo>
                <a:lnTo>
                  <a:pt x="1487777" y="1975948"/>
                </a:lnTo>
                <a:lnTo>
                  <a:pt x="1435233" y="2006513"/>
                </a:lnTo>
                <a:lnTo>
                  <a:pt x="1386932" y="2035412"/>
                </a:lnTo>
                <a:lnTo>
                  <a:pt x="1342599" y="2062087"/>
                </a:lnTo>
                <a:lnTo>
                  <a:pt x="1301822" y="2086957"/>
                </a:lnTo>
                <a:lnTo>
                  <a:pt x="1264331" y="2109604"/>
                </a:lnTo>
                <a:lnTo>
                  <a:pt x="1229986" y="2130583"/>
                </a:lnTo>
                <a:lnTo>
                  <a:pt x="1198377" y="2149340"/>
                </a:lnTo>
                <a:lnTo>
                  <a:pt x="1169369" y="2166290"/>
                </a:lnTo>
                <a:lnTo>
                  <a:pt x="1142550" y="2181016"/>
                </a:lnTo>
                <a:lnTo>
                  <a:pt x="1117645" y="2193938"/>
                </a:lnTo>
                <a:lnTo>
                  <a:pt x="1094385" y="2204775"/>
                </a:lnTo>
                <a:lnTo>
                  <a:pt x="1072491" y="2213806"/>
                </a:lnTo>
                <a:lnTo>
                  <a:pt x="1051829" y="2220753"/>
                </a:lnTo>
                <a:lnTo>
                  <a:pt x="1031853" y="2225615"/>
                </a:lnTo>
                <a:lnTo>
                  <a:pt x="1012422" y="2228672"/>
                </a:lnTo>
                <a:lnTo>
                  <a:pt x="993540" y="2229644"/>
                </a:lnTo>
                <a:lnTo>
                  <a:pt x="974383" y="2228672"/>
                </a:lnTo>
                <a:lnTo>
                  <a:pt x="954953" y="2225615"/>
                </a:lnTo>
                <a:lnTo>
                  <a:pt x="934976" y="2220753"/>
                </a:lnTo>
                <a:lnTo>
                  <a:pt x="914313" y="2213806"/>
                </a:lnTo>
                <a:lnTo>
                  <a:pt x="892421" y="2204775"/>
                </a:lnTo>
                <a:lnTo>
                  <a:pt x="869159" y="2193938"/>
                </a:lnTo>
                <a:lnTo>
                  <a:pt x="844256" y="2181016"/>
                </a:lnTo>
                <a:lnTo>
                  <a:pt x="817436" y="2166290"/>
                </a:lnTo>
                <a:lnTo>
                  <a:pt x="788428" y="2149340"/>
                </a:lnTo>
                <a:lnTo>
                  <a:pt x="756820" y="2130583"/>
                </a:lnTo>
                <a:lnTo>
                  <a:pt x="722475" y="2109604"/>
                </a:lnTo>
                <a:lnTo>
                  <a:pt x="684983" y="2086957"/>
                </a:lnTo>
                <a:lnTo>
                  <a:pt x="644207" y="2062087"/>
                </a:lnTo>
                <a:lnTo>
                  <a:pt x="599874" y="2035412"/>
                </a:lnTo>
                <a:lnTo>
                  <a:pt x="551571" y="2006513"/>
                </a:lnTo>
                <a:lnTo>
                  <a:pt x="499028" y="1975948"/>
                </a:lnTo>
                <a:lnTo>
                  <a:pt x="446484" y="1945520"/>
                </a:lnTo>
                <a:lnTo>
                  <a:pt x="397498" y="1917872"/>
                </a:lnTo>
                <a:lnTo>
                  <a:pt x="352344" y="1892586"/>
                </a:lnTo>
                <a:lnTo>
                  <a:pt x="310472" y="1869383"/>
                </a:lnTo>
                <a:lnTo>
                  <a:pt x="272297" y="1848265"/>
                </a:lnTo>
                <a:lnTo>
                  <a:pt x="237131" y="1828676"/>
                </a:lnTo>
                <a:lnTo>
                  <a:pt x="205112" y="1810614"/>
                </a:lnTo>
                <a:lnTo>
                  <a:pt x="176103" y="1793802"/>
                </a:lnTo>
                <a:lnTo>
                  <a:pt x="149831" y="1777686"/>
                </a:lnTo>
                <a:lnTo>
                  <a:pt x="126159" y="1762541"/>
                </a:lnTo>
                <a:lnTo>
                  <a:pt x="105361" y="1747815"/>
                </a:lnTo>
                <a:lnTo>
                  <a:pt x="86615" y="1733088"/>
                </a:lnTo>
                <a:lnTo>
                  <a:pt x="70196" y="1718638"/>
                </a:lnTo>
                <a:lnTo>
                  <a:pt x="56101" y="1703771"/>
                </a:lnTo>
                <a:lnTo>
                  <a:pt x="43787" y="1688350"/>
                </a:lnTo>
                <a:lnTo>
                  <a:pt x="33388" y="1672234"/>
                </a:lnTo>
                <a:lnTo>
                  <a:pt x="24767" y="1655144"/>
                </a:lnTo>
                <a:lnTo>
                  <a:pt x="17652" y="1636805"/>
                </a:lnTo>
                <a:lnTo>
                  <a:pt x="11905" y="1616937"/>
                </a:lnTo>
                <a:lnTo>
                  <a:pt x="7663" y="1595402"/>
                </a:lnTo>
                <a:lnTo>
                  <a:pt x="4242" y="1571922"/>
                </a:lnTo>
                <a:lnTo>
                  <a:pt x="2053" y="1546218"/>
                </a:lnTo>
                <a:lnTo>
                  <a:pt x="684" y="1518154"/>
                </a:lnTo>
                <a:lnTo>
                  <a:pt x="138" y="1487310"/>
                </a:lnTo>
                <a:lnTo>
                  <a:pt x="0" y="1453409"/>
                </a:lnTo>
                <a:lnTo>
                  <a:pt x="411" y="1416453"/>
                </a:lnTo>
                <a:lnTo>
                  <a:pt x="1232" y="1376300"/>
                </a:lnTo>
                <a:lnTo>
                  <a:pt x="2053" y="1332258"/>
                </a:lnTo>
                <a:lnTo>
                  <a:pt x="3010" y="1284325"/>
                </a:lnTo>
                <a:lnTo>
                  <a:pt x="3832" y="1232363"/>
                </a:lnTo>
                <a:lnTo>
                  <a:pt x="4516" y="1175816"/>
                </a:lnTo>
                <a:lnTo>
                  <a:pt x="4790" y="1114823"/>
                </a:lnTo>
                <a:lnTo>
                  <a:pt x="4516" y="1053829"/>
                </a:lnTo>
                <a:lnTo>
                  <a:pt x="3832" y="997283"/>
                </a:lnTo>
                <a:lnTo>
                  <a:pt x="3010" y="945321"/>
                </a:lnTo>
                <a:lnTo>
                  <a:pt x="2053" y="897388"/>
                </a:lnTo>
                <a:lnTo>
                  <a:pt x="1232" y="853345"/>
                </a:lnTo>
                <a:lnTo>
                  <a:pt x="411" y="813192"/>
                </a:lnTo>
                <a:lnTo>
                  <a:pt x="0" y="776235"/>
                </a:lnTo>
                <a:lnTo>
                  <a:pt x="138" y="742336"/>
                </a:lnTo>
                <a:lnTo>
                  <a:pt x="684" y="711491"/>
                </a:lnTo>
                <a:lnTo>
                  <a:pt x="2053" y="683427"/>
                </a:lnTo>
                <a:lnTo>
                  <a:pt x="4242" y="657723"/>
                </a:lnTo>
                <a:lnTo>
                  <a:pt x="7526" y="634243"/>
                </a:lnTo>
                <a:lnTo>
                  <a:pt x="11905" y="612708"/>
                </a:lnTo>
                <a:lnTo>
                  <a:pt x="17652" y="592840"/>
                </a:lnTo>
                <a:lnTo>
                  <a:pt x="24767" y="574501"/>
                </a:lnTo>
                <a:lnTo>
                  <a:pt x="33388" y="557412"/>
                </a:lnTo>
                <a:lnTo>
                  <a:pt x="43787" y="541294"/>
                </a:lnTo>
                <a:lnTo>
                  <a:pt x="56101" y="525873"/>
                </a:lnTo>
                <a:lnTo>
                  <a:pt x="70196" y="511006"/>
                </a:lnTo>
                <a:lnTo>
                  <a:pt x="86615" y="496557"/>
                </a:lnTo>
                <a:lnTo>
                  <a:pt x="105225" y="481830"/>
                </a:lnTo>
                <a:lnTo>
                  <a:pt x="126159" y="467103"/>
                </a:lnTo>
                <a:lnTo>
                  <a:pt x="149831" y="451820"/>
                </a:lnTo>
                <a:lnTo>
                  <a:pt x="175967" y="435843"/>
                </a:lnTo>
                <a:lnTo>
                  <a:pt x="205112" y="419031"/>
                </a:lnTo>
                <a:lnTo>
                  <a:pt x="237131" y="400970"/>
                </a:lnTo>
                <a:lnTo>
                  <a:pt x="272297" y="381380"/>
                </a:lnTo>
                <a:lnTo>
                  <a:pt x="310472" y="360123"/>
                </a:lnTo>
                <a:lnTo>
                  <a:pt x="352344" y="336920"/>
                </a:lnTo>
                <a:lnTo>
                  <a:pt x="397498" y="311773"/>
                </a:lnTo>
                <a:lnTo>
                  <a:pt x="446484" y="284125"/>
                </a:lnTo>
                <a:lnTo>
                  <a:pt x="499028" y="253697"/>
                </a:lnTo>
                <a:lnTo>
                  <a:pt x="551571" y="223132"/>
                </a:lnTo>
                <a:lnTo>
                  <a:pt x="599874" y="194233"/>
                </a:lnTo>
                <a:lnTo>
                  <a:pt x="644207" y="167557"/>
                </a:lnTo>
                <a:lnTo>
                  <a:pt x="684983" y="142688"/>
                </a:lnTo>
                <a:lnTo>
                  <a:pt x="722475" y="120041"/>
                </a:lnTo>
                <a:lnTo>
                  <a:pt x="756820" y="99062"/>
                </a:lnTo>
                <a:lnTo>
                  <a:pt x="788428" y="80306"/>
                </a:lnTo>
                <a:lnTo>
                  <a:pt x="817436" y="63355"/>
                </a:lnTo>
                <a:lnTo>
                  <a:pt x="844256" y="48628"/>
                </a:lnTo>
                <a:lnTo>
                  <a:pt x="869159" y="35707"/>
                </a:lnTo>
                <a:lnTo>
                  <a:pt x="892421" y="24870"/>
                </a:lnTo>
                <a:lnTo>
                  <a:pt x="914313" y="15839"/>
                </a:lnTo>
                <a:lnTo>
                  <a:pt x="934976" y="8892"/>
                </a:lnTo>
                <a:lnTo>
                  <a:pt x="954953" y="4030"/>
                </a:lnTo>
                <a:lnTo>
                  <a:pt x="974383" y="973"/>
                </a:lnTo>
                <a:close/>
              </a:path>
            </a:pathLst>
          </a:cu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21705644-3B35-4109-B871-9E66CA8C529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9021235" y="2397889"/>
            <a:ext cx="1986804" cy="2229644"/>
          </a:xfrm>
          <a:custGeom>
            <a:avLst/>
            <a:gdLst>
              <a:gd name="connsiteX0" fmla="*/ 993539 w 1986804"/>
              <a:gd name="connsiteY0" fmla="*/ 0 h 2229644"/>
              <a:gd name="connsiteX1" fmla="*/ 1012422 w 1986804"/>
              <a:gd name="connsiteY1" fmla="*/ 973 h 2229644"/>
              <a:gd name="connsiteX2" fmla="*/ 1031852 w 1986804"/>
              <a:gd name="connsiteY2" fmla="*/ 4030 h 2229644"/>
              <a:gd name="connsiteX3" fmla="*/ 1051829 w 1986804"/>
              <a:gd name="connsiteY3" fmla="*/ 8892 h 2229644"/>
              <a:gd name="connsiteX4" fmla="*/ 1072491 w 1986804"/>
              <a:gd name="connsiteY4" fmla="*/ 15839 h 2229644"/>
              <a:gd name="connsiteX5" fmla="*/ 1094385 w 1986804"/>
              <a:gd name="connsiteY5" fmla="*/ 24870 h 2229644"/>
              <a:gd name="connsiteX6" fmla="*/ 1117645 w 1986804"/>
              <a:gd name="connsiteY6" fmla="*/ 35707 h 2229644"/>
              <a:gd name="connsiteX7" fmla="*/ 1142550 w 1986804"/>
              <a:gd name="connsiteY7" fmla="*/ 48628 h 2229644"/>
              <a:gd name="connsiteX8" fmla="*/ 1169369 w 1986804"/>
              <a:gd name="connsiteY8" fmla="*/ 63355 h 2229644"/>
              <a:gd name="connsiteX9" fmla="*/ 1198377 w 1986804"/>
              <a:gd name="connsiteY9" fmla="*/ 80306 h 2229644"/>
              <a:gd name="connsiteX10" fmla="*/ 1229985 w 1986804"/>
              <a:gd name="connsiteY10" fmla="*/ 99062 h 2229644"/>
              <a:gd name="connsiteX11" fmla="*/ 1264330 w 1986804"/>
              <a:gd name="connsiteY11" fmla="*/ 120041 h 2229644"/>
              <a:gd name="connsiteX12" fmla="*/ 1301822 w 1986804"/>
              <a:gd name="connsiteY12" fmla="*/ 142688 h 2229644"/>
              <a:gd name="connsiteX13" fmla="*/ 1342598 w 1986804"/>
              <a:gd name="connsiteY13" fmla="*/ 167557 h 2229644"/>
              <a:gd name="connsiteX14" fmla="*/ 1386932 w 1986804"/>
              <a:gd name="connsiteY14" fmla="*/ 194233 h 2229644"/>
              <a:gd name="connsiteX15" fmla="*/ 1435233 w 1986804"/>
              <a:gd name="connsiteY15" fmla="*/ 223132 h 2229644"/>
              <a:gd name="connsiteX16" fmla="*/ 1487777 w 1986804"/>
              <a:gd name="connsiteY16" fmla="*/ 253697 h 2229644"/>
              <a:gd name="connsiteX17" fmla="*/ 1540321 w 1986804"/>
              <a:gd name="connsiteY17" fmla="*/ 284125 h 2229644"/>
              <a:gd name="connsiteX18" fmla="*/ 1589306 w 1986804"/>
              <a:gd name="connsiteY18" fmla="*/ 311773 h 2229644"/>
              <a:gd name="connsiteX19" fmla="*/ 1634461 w 1986804"/>
              <a:gd name="connsiteY19" fmla="*/ 337059 h 2229644"/>
              <a:gd name="connsiteX20" fmla="*/ 1676332 w 1986804"/>
              <a:gd name="connsiteY20" fmla="*/ 360261 h 2229644"/>
              <a:gd name="connsiteX21" fmla="*/ 1714509 w 1986804"/>
              <a:gd name="connsiteY21" fmla="*/ 381380 h 2229644"/>
              <a:gd name="connsiteX22" fmla="*/ 1749674 w 1986804"/>
              <a:gd name="connsiteY22" fmla="*/ 400970 h 2229644"/>
              <a:gd name="connsiteX23" fmla="*/ 1781693 w 1986804"/>
              <a:gd name="connsiteY23" fmla="*/ 419031 h 2229644"/>
              <a:gd name="connsiteX24" fmla="*/ 1810701 w 1986804"/>
              <a:gd name="connsiteY24" fmla="*/ 435843 h 2229644"/>
              <a:gd name="connsiteX25" fmla="*/ 1836973 w 1986804"/>
              <a:gd name="connsiteY25" fmla="*/ 451960 h 2229644"/>
              <a:gd name="connsiteX26" fmla="*/ 1860645 w 1986804"/>
              <a:gd name="connsiteY26" fmla="*/ 467103 h 2229644"/>
              <a:gd name="connsiteX27" fmla="*/ 1881443 w 1986804"/>
              <a:gd name="connsiteY27" fmla="*/ 481830 h 2229644"/>
              <a:gd name="connsiteX28" fmla="*/ 1900190 w 1986804"/>
              <a:gd name="connsiteY28" fmla="*/ 496557 h 2229644"/>
              <a:gd name="connsiteX29" fmla="*/ 1916609 w 1986804"/>
              <a:gd name="connsiteY29" fmla="*/ 511006 h 2229644"/>
              <a:gd name="connsiteX30" fmla="*/ 1930703 w 1986804"/>
              <a:gd name="connsiteY30" fmla="*/ 525873 h 2229644"/>
              <a:gd name="connsiteX31" fmla="*/ 1943018 w 1986804"/>
              <a:gd name="connsiteY31" fmla="*/ 541294 h 2229644"/>
              <a:gd name="connsiteX32" fmla="*/ 1953417 w 1986804"/>
              <a:gd name="connsiteY32" fmla="*/ 557412 h 2229644"/>
              <a:gd name="connsiteX33" fmla="*/ 1962037 w 1986804"/>
              <a:gd name="connsiteY33" fmla="*/ 574501 h 2229644"/>
              <a:gd name="connsiteX34" fmla="*/ 1969153 w 1986804"/>
              <a:gd name="connsiteY34" fmla="*/ 592840 h 2229644"/>
              <a:gd name="connsiteX35" fmla="*/ 1974900 w 1986804"/>
              <a:gd name="connsiteY35" fmla="*/ 612708 h 2229644"/>
              <a:gd name="connsiteX36" fmla="*/ 1979142 w 1986804"/>
              <a:gd name="connsiteY36" fmla="*/ 634243 h 2229644"/>
              <a:gd name="connsiteX37" fmla="*/ 1982562 w 1986804"/>
              <a:gd name="connsiteY37" fmla="*/ 657723 h 2229644"/>
              <a:gd name="connsiteX38" fmla="*/ 1984752 w 1986804"/>
              <a:gd name="connsiteY38" fmla="*/ 683427 h 2229644"/>
              <a:gd name="connsiteX39" fmla="*/ 1986120 w 1986804"/>
              <a:gd name="connsiteY39" fmla="*/ 711491 h 2229644"/>
              <a:gd name="connsiteX40" fmla="*/ 1986667 w 1986804"/>
              <a:gd name="connsiteY40" fmla="*/ 742336 h 2229644"/>
              <a:gd name="connsiteX41" fmla="*/ 1986804 w 1986804"/>
              <a:gd name="connsiteY41" fmla="*/ 776235 h 2229644"/>
              <a:gd name="connsiteX42" fmla="*/ 1986394 w 1986804"/>
              <a:gd name="connsiteY42" fmla="*/ 813192 h 2229644"/>
              <a:gd name="connsiteX43" fmla="*/ 1985572 w 1986804"/>
              <a:gd name="connsiteY43" fmla="*/ 853345 h 2229644"/>
              <a:gd name="connsiteX44" fmla="*/ 1984752 w 1986804"/>
              <a:gd name="connsiteY44" fmla="*/ 897388 h 2229644"/>
              <a:gd name="connsiteX45" fmla="*/ 1983794 w 1986804"/>
              <a:gd name="connsiteY45" fmla="*/ 945321 h 2229644"/>
              <a:gd name="connsiteX46" fmla="*/ 1982972 w 1986804"/>
              <a:gd name="connsiteY46" fmla="*/ 997283 h 2229644"/>
              <a:gd name="connsiteX47" fmla="*/ 1982288 w 1986804"/>
              <a:gd name="connsiteY47" fmla="*/ 1053829 h 2229644"/>
              <a:gd name="connsiteX48" fmla="*/ 1982015 w 1986804"/>
              <a:gd name="connsiteY48" fmla="*/ 1114823 h 2229644"/>
              <a:gd name="connsiteX49" fmla="*/ 1982288 w 1986804"/>
              <a:gd name="connsiteY49" fmla="*/ 1175816 h 2229644"/>
              <a:gd name="connsiteX50" fmla="*/ 1982972 w 1986804"/>
              <a:gd name="connsiteY50" fmla="*/ 1232363 h 2229644"/>
              <a:gd name="connsiteX51" fmla="*/ 1983794 w 1986804"/>
              <a:gd name="connsiteY51" fmla="*/ 1284325 h 2229644"/>
              <a:gd name="connsiteX52" fmla="*/ 1984752 w 1986804"/>
              <a:gd name="connsiteY52" fmla="*/ 1332258 h 2229644"/>
              <a:gd name="connsiteX53" fmla="*/ 1985572 w 1986804"/>
              <a:gd name="connsiteY53" fmla="*/ 1376300 h 2229644"/>
              <a:gd name="connsiteX54" fmla="*/ 1986394 w 1986804"/>
              <a:gd name="connsiteY54" fmla="*/ 1416453 h 2229644"/>
              <a:gd name="connsiteX55" fmla="*/ 1986804 w 1986804"/>
              <a:gd name="connsiteY55" fmla="*/ 1453409 h 2229644"/>
              <a:gd name="connsiteX56" fmla="*/ 1986667 w 1986804"/>
              <a:gd name="connsiteY56" fmla="*/ 1487310 h 2229644"/>
              <a:gd name="connsiteX57" fmla="*/ 1986120 w 1986804"/>
              <a:gd name="connsiteY57" fmla="*/ 1518154 h 2229644"/>
              <a:gd name="connsiteX58" fmla="*/ 1984752 w 1986804"/>
              <a:gd name="connsiteY58" fmla="*/ 1546218 h 2229644"/>
              <a:gd name="connsiteX59" fmla="*/ 1982562 w 1986804"/>
              <a:gd name="connsiteY59" fmla="*/ 1571922 h 2229644"/>
              <a:gd name="connsiteX60" fmla="*/ 1979278 w 1986804"/>
              <a:gd name="connsiteY60" fmla="*/ 1595402 h 2229644"/>
              <a:gd name="connsiteX61" fmla="*/ 1974900 w 1986804"/>
              <a:gd name="connsiteY61" fmla="*/ 1616937 h 2229644"/>
              <a:gd name="connsiteX62" fmla="*/ 1969153 w 1986804"/>
              <a:gd name="connsiteY62" fmla="*/ 1636805 h 2229644"/>
              <a:gd name="connsiteX63" fmla="*/ 1962037 w 1986804"/>
              <a:gd name="connsiteY63" fmla="*/ 1655144 h 2229644"/>
              <a:gd name="connsiteX64" fmla="*/ 1953417 w 1986804"/>
              <a:gd name="connsiteY64" fmla="*/ 1672234 h 2229644"/>
              <a:gd name="connsiteX65" fmla="*/ 1943018 w 1986804"/>
              <a:gd name="connsiteY65" fmla="*/ 1688350 h 2229644"/>
              <a:gd name="connsiteX66" fmla="*/ 1930703 w 1986804"/>
              <a:gd name="connsiteY66" fmla="*/ 1703771 h 2229644"/>
              <a:gd name="connsiteX67" fmla="*/ 1916609 w 1986804"/>
              <a:gd name="connsiteY67" fmla="*/ 1718638 h 2229644"/>
              <a:gd name="connsiteX68" fmla="*/ 1900190 w 1986804"/>
              <a:gd name="connsiteY68" fmla="*/ 1733088 h 2229644"/>
              <a:gd name="connsiteX69" fmla="*/ 1881580 w 1986804"/>
              <a:gd name="connsiteY69" fmla="*/ 1747815 h 2229644"/>
              <a:gd name="connsiteX70" fmla="*/ 1860645 w 1986804"/>
              <a:gd name="connsiteY70" fmla="*/ 1762541 h 2229644"/>
              <a:gd name="connsiteX71" fmla="*/ 1836973 w 1986804"/>
              <a:gd name="connsiteY71" fmla="*/ 1777825 h 2229644"/>
              <a:gd name="connsiteX72" fmla="*/ 1810838 w 1986804"/>
              <a:gd name="connsiteY72" fmla="*/ 1793802 h 2229644"/>
              <a:gd name="connsiteX73" fmla="*/ 1781693 w 1986804"/>
              <a:gd name="connsiteY73" fmla="*/ 1810614 h 2229644"/>
              <a:gd name="connsiteX74" fmla="*/ 1749674 w 1986804"/>
              <a:gd name="connsiteY74" fmla="*/ 1828676 h 2229644"/>
              <a:gd name="connsiteX75" fmla="*/ 1714509 w 1986804"/>
              <a:gd name="connsiteY75" fmla="*/ 1848265 h 2229644"/>
              <a:gd name="connsiteX76" fmla="*/ 1676332 w 1986804"/>
              <a:gd name="connsiteY76" fmla="*/ 1869522 h 2229644"/>
              <a:gd name="connsiteX77" fmla="*/ 1634461 w 1986804"/>
              <a:gd name="connsiteY77" fmla="*/ 1892725 h 2229644"/>
              <a:gd name="connsiteX78" fmla="*/ 1589306 w 1986804"/>
              <a:gd name="connsiteY78" fmla="*/ 1917872 h 2229644"/>
              <a:gd name="connsiteX79" fmla="*/ 1540321 w 1986804"/>
              <a:gd name="connsiteY79" fmla="*/ 1945520 h 2229644"/>
              <a:gd name="connsiteX80" fmla="*/ 1487777 w 1986804"/>
              <a:gd name="connsiteY80" fmla="*/ 1975948 h 2229644"/>
              <a:gd name="connsiteX81" fmla="*/ 1435233 w 1986804"/>
              <a:gd name="connsiteY81" fmla="*/ 2006513 h 2229644"/>
              <a:gd name="connsiteX82" fmla="*/ 1386932 w 1986804"/>
              <a:gd name="connsiteY82" fmla="*/ 2035412 h 2229644"/>
              <a:gd name="connsiteX83" fmla="*/ 1342598 w 1986804"/>
              <a:gd name="connsiteY83" fmla="*/ 2062087 h 2229644"/>
              <a:gd name="connsiteX84" fmla="*/ 1301822 w 1986804"/>
              <a:gd name="connsiteY84" fmla="*/ 2086957 h 2229644"/>
              <a:gd name="connsiteX85" fmla="*/ 1264330 w 1986804"/>
              <a:gd name="connsiteY85" fmla="*/ 2109604 h 2229644"/>
              <a:gd name="connsiteX86" fmla="*/ 1229985 w 1986804"/>
              <a:gd name="connsiteY86" fmla="*/ 2130583 h 2229644"/>
              <a:gd name="connsiteX87" fmla="*/ 1198377 w 1986804"/>
              <a:gd name="connsiteY87" fmla="*/ 2149340 h 2229644"/>
              <a:gd name="connsiteX88" fmla="*/ 1169369 w 1986804"/>
              <a:gd name="connsiteY88" fmla="*/ 2166290 h 2229644"/>
              <a:gd name="connsiteX89" fmla="*/ 1142550 w 1986804"/>
              <a:gd name="connsiteY89" fmla="*/ 2181016 h 2229644"/>
              <a:gd name="connsiteX90" fmla="*/ 1117645 w 1986804"/>
              <a:gd name="connsiteY90" fmla="*/ 2193938 h 2229644"/>
              <a:gd name="connsiteX91" fmla="*/ 1094385 w 1986804"/>
              <a:gd name="connsiteY91" fmla="*/ 2204775 h 2229644"/>
              <a:gd name="connsiteX92" fmla="*/ 1072491 w 1986804"/>
              <a:gd name="connsiteY92" fmla="*/ 2213806 h 2229644"/>
              <a:gd name="connsiteX93" fmla="*/ 1051829 w 1986804"/>
              <a:gd name="connsiteY93" fmla="*/ 2220753 h 2229644"/>
              <a:gd name="connsiteX94" fmla="*/ 1031852 w 1986804"/>
              <a:gd name="connsiteY94" fmla="*/ 2225615 h 2229644"/>
              <a:gd name="connsiteX95" fmla="*/ 1012422 w 1986804"/>
              <a:gd name="connsiteY95" fmla="*/ 2228672 h 2229644"/>
              <a:gd name="connsiteX96" fmla="*/ 993539 w 1986804"/>
              <a:gd name="connsiteY96" fmla="*/ 2229644 h 2229644"/>
              <a:gd name="connsiteX97" fmla="*/ 974382 w 1986804"/>
              <a:gd name="connsiteY97" fmla="*/ 2228672 h 2229644"/>
              <a:gd name="connsiteX98" fmla="*/ 954953 w 1986804"/>
              <a:gd name="connsiteY98" fmla="*/ 2225615 h 2229644"/>
              <a:gd name="connsiteX99" fmla="*/ 934976 w 1986804"/>
              <a:gd name="connsiteY99" fmla="*/ 2220753 h 2229644"/>
              <a:gd name="connsiteX100" fmla="*/ 914313 w 1986804"/>
              <a:gd name="connsiteY100" fmla="*/ 2213806 h 2229644"/>
              <a:gd name="connsiteX101" fmla="*/ 892421 w 1986804"/>
              <a:gd name="connsiteY101" fmla="*/ 2204775 h 2229644"/>
              <a:gd name="connsiteX102" fmla="*/ 869159 w 1986804"/>
              <a:gd name="connsiteY102" fmla="*/ 2193938 h 2229644"/>
              <a:gd name="connsiteX103" fmla="*/ 844255 w 1986804"/>
              <a:gd name="connsiteY103" fmla="*/ 2181016 h 2229644"/>
              <a:gd name="connsiteX104" fmla="*/ 817436 w 1986804"/>
              <a:gd name="connsiteY104" fmla="*/ 2166290 h 2229644"/>
              <a:gd name="connsiteX105" fmla="*/ 788427 w 1986804"/>
              <a:gd name="connsiteY105" fmla="*/ 2149340 h 2229644"/>
              <a:gd name="connsiteX106" fmla="*/ 756820 w 1986804"/>
              <a:gd name="connsiteY106" fmla="*/ 2130583 h 2229644"/>
              <a:gd name="connsiteX107" fmla="*/ 722475 w 1986804"/>
              <a:gd name="connsiteY107" fmla="*/ 2109604 h 2229644"/>
              <a:gd name="connsiteX108" fmla="*/ 684983 w 1986804"/>
              <a:gd name="connsiteY108" fmla="*/ 2086957 h 2229644"/>
              <a:gd name="connsiteX109" fmla="*/ 644207 w 1986804"/>
              <a:gd name="connsiteY109" fmla="*/ 2062087 h 2229644"/>
              <a:gd name="connsiteX110" fmla="*/ 599873 w 1986804"/>
              <a:gd name="connsiteY110" fmla="*/ 2035412 h 2229644"/>
              <a:gd name="connsiteX111" fmla="*/ 551571 w 1986804"/>
              <a:gd name="connsiteY111" fmla="*/ 2006513 h 2229644"/>
              <a:gd name="connsiteX112" fmla="*/ 499028 w 1986804"/>
              <a:gd name="connsiteY112" fmla="*/ 1975948 h 2229644"/>
              <a:gd name="connsiteX113" fmla="*/ 446484 w 1986804"/>
              <a:gd name="connsiteY113" fmla="*/ 1945520 h 2229644"/>
              <a:gd name="connsiteX114" fmla="*/ 397498 w 1986804"/>
              <a:gd name="connsiteY114" fmla="*/ 1917872 h 2229644"/>
              <a:gd name="connsiteX115" fmla="*/ 352344 w 1986804"/>
              <a:gd name="connsiteY115" fmla="*/ 1892586 h 2229644"/>
              <a:gd name="connsiteX116" fmla="*/ 310472 w 1986804"/>
              <a:gd name="connsiteY116" fmla="*/ 1869383 h 2229644"/>
              <a:gd name="connsiteX117" fmla="*/ 272296 w 1986804"/>
              <a:gd name="connsiteY117" fmla="*/ 1848265 h 2229644"/>
              <a:gd name="connsiteX118" fmla="*/ 237131 w 1986804"/>
              <a:gd name="connsiteY118" fmla="*/ 1828676 h 2229644"/>
              <a:gd name="connsiteX119" fmla="*/ 205112 w 1986804"/>
              <a:gd name="connsiteY119" fmla="*/ 1810614 h 2229644"/>
              <a:gd name="connsiteX120" fmla="*/ 176103 w 1986804"/>
              <a:gd name="connsiteY120" fmla="*/ 1793802 h 2229644"/>
              <a:gd name="connsiteX121" fmla="*/ 149831 w 1986804"/>
              <a:gd name="connsiteY121" fmla="*/ 1777686 h 2229644"/>
              <a:gd name="connsiteX122" fmla="*/ 126159 w 1986804"/>
              <a:gd name="connsiteY122" fmla="*/ 1762541 h 2229644"/>
              <a:gd name="connsiteX123" fmla="*/ 105361 w 1986804"/>
              <a:gd name="connsiteY123" fmla="*/ 1747815 h 2229644"/>
              <a:gd name="connsiteX124" fmla="*/ 86615 w 1986804"/>
              <a:gd name="connsiteY124" fmla="*/ 1733088 h 2229644"/>
              <a:gd name="connsiteX125" fmla="*/ 70195 w 1986804"/>
              <a:gd name="connsiteY125" fmla="*/ 1718638 h 2229644"/>
              <a:gd name="connsiteX126" fmla="*/ 56101 w 1986804"/>
              <a:gd name="connsiteY126" fmla="*/ 1703771 h 2229644"/>
              <a:gd name="connsiteX127" fmla="*/ 43787 w 1986804"/>
              <a:gd name="connsiteY127" fmla="*/ 1688350 h 2229644"/>
              <a:gd name="connsiteX128" fmla="*/ 33388 w 1986804"/>
              <a:gd name="connsiteY128" fmla="*/ 1672234 h 2229644"/>
              <a:gd name="connsiteX129" fmla="*/ 24767 w 1986804"/>
              <a:gd name="connsiteY129" fmla="*/ 1655144 h 2229644"/>
              <a:gd name="connsiteX130" fmla="*/ 17651 w 1986804"/>
              <a:gd name="connsiteY130" fmla="*/ 1636805 h 2229644"/>
              <a:gd name="connsiteX131" fmla="*/ 11905 w 1986804"/>
              <a:gd name="connsiteY131" fmla="*/ 1616937 h 2229644"/>
              <a:gd name="connsiteX132" fmla="*/ 7663 w 1986804"/>
              <a:gd name="connsiteY132" fmla="*/ 1595402 h 2229644"/>
              <a:gd name="connsiteX133" fmla="*/ 4242 w 1986804"/>
              <a:gd name="connsiteY133" fmla="*/ 1571922 h 2229644"/>
              <a:gd name="connsiteX134" fmla="*/ 2053 w 1986804"/>
              <a:gd name="connsiteY134" fmla="*/ 1546218 h 2229644"/>
              <a:gd name="connsiteX135" fmla="*/ 684 w 1986804"/>
              <a:gd name="connsiteY135" fmla="*/ 1518154 h 2229644"/>
              <a:gd name="connsiteX136" fmla="*/ 137 w 1986804"/>
              <a:gd name="connsiteY136" fmla="*/ 1487310 h 2229644"/>
              <a:gd name="connsiteX137" fmla="*/ 0 w 1986804"/>
              <a:gd name="connsiteY137" fmla="*/ 1453409 h 2229644"/>
              <a:gd name="connsiteX138" fmla="*/ 410 w 1986804"/>
              <a:gd name="connsiteY138" fmla="*/ 1416453 h 2229644"/>
              <a:gd name="connsiteX139" fmla="*/ 1232 w 1986804"/>
              <a:gd name="connsiteY139" fmla="*/ 1376300 h 2229644"/>
              <a:gd name="connsiteX140" fmla="*/ 2053 w 1986804"/>
              <a:gd name="connsiteY140" fmla="*/ 1332258 h 2229644"/>
              <a:gd name="connsiteX141" fmla="*/ 3010 w 1986804"/>
              <a:gd name="connsiteY141" fmla="*/ 1284325 h 2229644"/>
              <a:gd name="connsiteX142" fmla="*/ 3832 w 1986804"/>
              <a:gd name="connsiteY142" fmla="*/ 1232363 h 2229644"/>
              <a:gd name="connsiteX143" fmla="*/ 4516 w 1986804"/>
              <a:gd name="connsiteY143" fmla="*/ 1175816 h 2229644"/>
              <a:gd name="connsiteX144" fmla="*/ 4789 w 1986804"/>
              <a:gd name="connsiteY144" fmla="*/ 1114823 h 2229644"/>
              <a:gd name="connsiteX145" fmla="*/ 4516 w 1986804"/>
              <a:gd name="connsiteY145" fmla="*/ 1053829 h 2229644"/>
              <a:gd name="connsiteX146" fmla="*/ 3832 w 1986804"/>
              <a:gd name="connsiteY146" fmla="*/ 997283 h 2229644"/>
              <a:gd name="connsiteX147" fmla="*/ 3010 w 1986804"/>
              <a:gd name="connsiteY147" fmla="*/ 945321 h 2229644"/>
              <a:gd name="connsiteX148" fmla="*/ 2053 w 1986804"/>
              <a:gd name="connsiteY148" fmla="*/ 897388 h 2229644"/>
              <a:gd name="connsiteX149" fmla="*/ 1232 w 1986804"/>
              <a:gd name="connsiteY149" fmla="*/ 853345 h 2229644"/>
              <a:gd name="connsiteX150" fmla="*/ 410 w 1986804"/>
              <a:gd name="connsiteY150" fmla="*/ 813192 h 2229644"/>
              <a:gd name="connsiteX151" fmla="*/ 0 w 1986804"/>
              <a:gd name="connsiteY151" fmla="*/ 776235 h 2229644"/>
              <a:gd name="connsiteX152" fmla="*/ 137 w 1986804"/>
              <a:gd name="connsiteY152" fmla="*/ 742336 h 2229644"/>
              <a:gd name="connsiteX153" fmla="*/ 684 w 1986804"/>
              <a:gd name="connsiteY153" fmla="*/ 711491 h 2229644"/>
              <a:gd name="connsiteX154" fmla="*/ 2053 w 1986804"/>
              <a:gd name="connsiteY154" fmla="*/ 683427 h 2229644"/>
              <a:gd name="connsiteX155" fmla="*/ 4242 w 1986804"/>
              <a:gd name="connsiteY155" fmla="*/ 657723 h 2229644"/>
              <a:gd name="connsiteX156" fmla="*/ 7526 w 1986804"/>
              <a:gd name="connsiteY156" fmla="*/ 634243 h 2229644"/>
              <a:gd name="connsiteX157" fmla="*/ 11905 w 1986804"/>
              <a:gd name="connsiteY157" fmla="*/ 612708 h 2229644"/>
              <a:gd name="connsiteX158" fmla="*/ 17651 w 1986804"/>
              <a:gd name="connsiteY158" fmla="*/ 592840 h 2229644"/>
              <a:gd name="connsiteX159" fmla="*/ 24767 w 1986804"/>
              <a:gd name="connsiteY159" fmla="*/ 574501 h 2229644"/>
              <a:gd name="connsiteX160" fmla="*/ 33388 w 1986804"/>
              <a:gd name="connsiteY160" fmla="*/ 557412 h 2229644"/>
              <a:gd name="connsiteX161" fmla="*/ 43787 w 1986804"/>
              <a:gd name="connsiteY161" fmla="*/ 541294 h 2229644"/>
              <a:gd name="connsiteX162" fmla="*/ 56101 w 1986804"/>
              <a:gd name="connsiteY162" fmla="*/ 525873 h 2229644"/>
              <a:gd name="connsiteX163" fmla="*/ 70195 w 1986804"/>
              <a:gd name="connsiteY163" fmla="*/ 511006 h 2229644"/>
              <a:gd name="connsiteX164" fmla="*/ 86615 w 1986804"/>
              <a:gd name="connsiteY164" fmla="*/ 496557 h 2229644"/>
              <a:gd name="connsiteX165" fmla="*/ 105225 w 1986804"/>
              <a:gd name="connsiteY165" fmla="*/ 481830 h 2229644"/>
              <a:gd name="connsiteX166" fmla="*/ 126159 w 1986804"/>
              <a:gd name="connsiteY166" fmla="*/ 467103 h 2229644"/>
              <a:gd name="connsiteX167" fmla="*/ 149831 w 1986804"/>
              <a:gd name="connsiteY167" fmla="*/ 451820 h 2229644"/>
              <a:gd name="connsiteX168" fmla="*/ 175967 w 1986804"/>
              <a:gd name="connsiteY168" fmla="*/ 435843 h 2229644"/>
              <a:gd name="connsiteX169" fmla="*/ 205112 w 1986804"/>
              <a:gd name="connsiteY169" fmla="*/ 419031 h 2229644"/>
              <a:gd name="connsiteX170" fmla="*/ 237131 w 1986804"/>
              <a:gd name="connsiteY170" fmla="*/ 400970 h 2229644"/>
              <a:gd name="connsiteX171" fmla="*/ 272296 w 1986804"/>
              <a:gd name="connsiteY171" fmla="*/ 381380 h 2229644"/>
              <a:gd name="connsiteX172" fmla="*/ 310472 w 1986804"/>
              <a:gd name="connsiteY172" fmla="*/ 360123 h 2229644"/>
              <a:gd name="connsiteX173" fmla="*/ 352344 w 1986804"/>
              <a:gd name="connsiteY173" fmla="*/ 336920 h 2229644"/>
              <a:gd name="connsiteX174" fmla="*/ 397498 w 1986804"/>
              <a:gd name="connsiteY174" fmla="*/ 311773 h 2229644"/>
              <a:gd name="connsiteX175" fmla="*/ 446484 w 1986804"/>
              <a:gd name="connsiteY175" fmla="*/ 284125 h 2229644"/>
              <a:gd name="connsiteX176" fmla="*/ 499028 w 1986804"/>
              <a:gd name="connsiteY176" fmla="*/ 253697 h 2229644"/>
              <a:gd name="connsiteX177" fmla="*/ 551571 w 1986804"/>
              <a:gd name="connsiteY177" fmla="*/ 223132 h 2229644"/>
              <a:gd name="connsiteX178" fmla="*/ 599873 w 1986804"/>
              <a:gd name="connsiteY178" fmla="*/ 194233 h 2229644"/>
              <a:gd name="connsiteX179" fmla="*/ 644207 w 1986804"/>
              <a:gd name="connsiteY179" fmla="*/ 167557 h 2229644"/>
              <a:gd name="connsiteX180" fmla="*/ 684983 w 1986804"/>
              <a:gd name="connsiteY180" fmla="*/ 142688 h 2229644"/>
              <a:gd name="connsiteX181" fmla="*/ 722475 w 1986804"/>
              <a:gd name="connsiteY181" fmla="*/ 120041 h 2229644"/>
              <a:gd name="connsiteX182" fmla="*/ 756820 w 1986804"/>
              <a:gd name="connsiteY182" fmla="*/ 99062 h 2229644"/>
              <a:gd name="connsiteX183" fmla="*/ 788427 w 1986804"/>
              <a:gd name="connsiteY183" fmla="*/ 80306 h 2229644"/>
              <a:gd name="connsiteX184" fmla="*/ 817436 w 1986804"/>
              <a:gd name="connsiteY184" fmla="*/ 63355 h 2229644"/>
              <a:gd name="connsiteX185" fmla="*/ 844255 w 1986804"/>
              <a:gd name="connsiteY185" fmla="*/ 48628 h 2229644"/>
              <a:gd name="connsiteX186" fmla="*/ 869159 w 1986804"/>
              <a:gd name="connsiteY186" fmla="*/ 35707 h 2229644"/>
              <a:gd name="connsiteX187" fmla="*/ 892421 w 1986804"/>
              <a:gd name="connsiteY187" fmla="*/ 24870 h 2229644"/>
              <a:gd name="connsiteX188" fmla="*/ 914313 w 1986804"/>
              <a:gd name="connsiteY188" fmla="*/ 15839 h 2229644"/>
              <a:gd name="connsiteX189" fmla="*/ 934976 w 1986804"/>
              <a:gd name="connsiteY189" fmla="*/ 8892 h 2229644"/>
              <a:gd name="connsiteX190" fmla="*/ 954953 w 1986804"/>
              <a:gd name="connsiteY190" fmla="*/ 4030 h 2229644"/>
              <a:gd name="connsiteX191" fmla="*/ 974382 w 1986804"/>
              <a:gd name="connsiteY191" fmla="*/ 973 h 2229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1986804" h="2229644">
                <a:moveTo>
                  <a:pt x="993539" y="0"/>
                </a:moveTo>
                <a:lnTo>
                  <a:pt x="1012422" y="973"/>
                </a:lnTo>
                <a:lnTo>
                  <a:pt x="1031852" y="4030"/>
                </a:lnTo>
                <a:lnTo>
                  <a:pt x="1051829" y="8892"/>
                </a:lnTo>
                <a:lnTo>
                  <a:pt x="1072491" y="15839"/>
                </a:lnTo>
                <a:lnTo>
                  <a:pt x="1094385" y="24870"/>
                </a:lnTo>
                <a:lnTo>
                  <a:pt x="1117645" y="35707"/>
                </a:lnTo>
                <a:lnTo>
                  <a:pt x="1142550" y="48628"/>
                </a:lnTo>
                <a:lnTo>
                  <a:pt x="1169369" y="63355"/>
                </a:lnTo>
                <a:lnTo>
                  <a:pt x="1198377" y="80306"/>
                </a:lnTo>
                <a:lnTo>
                  <a:pt x="1229985" y="99062"/>
                </a:lnTo>
                <a:lnTo>
                  <a:pt x="1264330" y="120041"/>
                </a:lnTo>
                <a:lnTo>
                  <a:pt x="1301822" y="142688"/>
                </a:lnTo>
                <a:lnTo>
                  <a:pt x="1342598" y="167557"/>
                </a:lnTo>
                <a:lnTo>
                  <a:pt x="1386932" y="194233"/>
                </a:lnTo>
                <a:lnTo>
                  <a:pt x="1435233" y="223132"/>
                </a:lnTo>
                <a:lnTo>
                  <a:pt x="1487777" y="253697"/>
                </a:lnTo>
                <a:lnTo>
                  <a:pt x="1540321" y="284125"/>
                </a:lnTo>
                <a:lnTo>
                  <a:pt x="1589306" y="311773"/>
                </a:lnTo>
                <a:lnTo>
                  <a:pt x="1634461" y="337059"/>
                </a:lnTo>
                <a:lnTo>
                  <a:pt x="1676332" y="360261"/>
                </a:lnTo>
                <a:lnTo>
                  <a:pt x="1714509" y="381380"/>
                </a:lnTo>
                <a:lnTo>
                  <a:pt x="1749674" y="400970"/>
                </a:lnTo>
                <a:lnTo>
                  <a:pt x="1781693" y="419031"/>
                </a:lnTo>
                <a:lnTo>
                  <a:pt x="1810701" y="435843"/>
                </a:lnTo>
                <a:lnTo>
                  <a:pt x="1836973" y="451960"/>
                </a:lnTo>
                <a:lnTo>
                  <a:pt x="1860645" y="467103"/>
                </a:lnTo>
                <a:lnTo>
                  <a:pt x="1881443" y="481830"/>
                </a:lnTo>
                <a:lnTo>
                  <a:pt x="1900190" y="496557"/>
                </a:lnTo>
                <a:lnTo>
                  <a:pt x="1916609" y="511006"/>
                </a:lnTo>
                <a:lnTo>
                  <a:pt x="1930703" y="525873"/>
                </a:lnTo>
                <a:lnTo>
                  <a:pt x="1943018" y="541294"/>
                </a:lnTo>
                <a:lnTo>
                  <a:pt x="1953417" y="557412"/>
                </a:lnTo>
                <a:lnTo>
                  <a:pt x="1962037" y="574501"/>
                </a:lnTo>
                <a:lnTo>
                  <a:pt x="1969153" y="592840"/>
                </a:lnTo>
                <a:lnTo>
                  <a:pt x="1974900" y="612708"/>
                </a:lnTo>
                <a:lnTo>
                  <a:pt x="1979142" y="634243"/>
                </a:lnTo>
                <a:lnTo>
                  <a:pt x="1982562" y="657723"/>
                </a:lnTo>
                <a:lnTo>
                  <a:pt x="1984752" y="683427"/>
                </a:lnTo>
                <a:lnTo>
                  <a:pt x="1986120" y="711491"/>
                </a:lnTo>
                <a:lnTo>
                  <a:pt x="1986667" y="742336"/>
                </a:lnTo>
                <a:lnTo>
                  <a:pt x="1986804" y="776235"/>
                </a:lnTo>
                <a:lnTo>
                  <a:pt x="1986394" y="813192"/>
                </a:lnTo>
                <a:lnTo>
                  <a:pt x="1985572" y="853345"/>
                </a:lnTo>
                <a:lnTo>
                  <a:pt x="1984752" y="897388"/>
                </a:lnTo>
                <a:lnTo>
                  <a:pt x="1983794" y="945321"/>
                </a:lnTo>
                <a:lnTo>
                  <a:pt x="1982972" y="997283"/>
                </a:lnTo>
                <a:lnTo>
                  <a:pt x="1982288" y="1053829"/>
                </a:lnTo>
                <a:lnTo>
                  <a:pt x="1982015" y="1114823"/>
                </a:lnTo>
                <a:lnTo>
                  <a:pt x="1982288" y="1175816"/>
                </a:lnTo>
                <a:lnTo>
                  <a:pt x="1982972" y="1232363"/>
                </a:lnTo>
                <a:lnTo>
                  <a:pt x="1983794" y="1284325"/>
                </a:lnTo>
                <a:lnTo>
                  <a:pt x="1984752" y="1332258"/>
                </a:lnTo>
                <a:lnTo>
                  <a:pt x="1985572" y="1376300"/>
                </a:lnTo>
                <a:lnTo>
                  <a:pt x="1986394" y="1416453"/>
                </a:lnTo>
                <a:lnTo>
                  <a:pt x="1986804" y="1453409"/>
                </a:lnTo>
                <a:lnTo>
                  <a:pt x="1986667" y="1487310"/>
                </a:lnTo>
                <a:lnTo>
                  <a:pt x="1986120" y="1518154"/>
                </a:lnTo>
                <a:lnTo>
                  <a:pt x="1984752" y="1546218"/>
                </a:lnTo>
                <a:lnTo>
                  <a:pt x="1982562" y="1571922"/>
                </a:lnTo>
                <a:lnTo>
                  <a:pt x="1979278" y="1595402"/>
                </a:lnTo>
                <a:lnTo>
                  <a:pt x="1974900" y="1616937"/>
                </a:lnTo>
                <a:lnTo>
                  <a:pt x="1969153" y="1636805"/>
                </a:lnTo>
                <a:lnTo>
                  <a:pt x="1962037" y="1655144"/>
                </a:lnTo>
                <a:lnTo>
                  <a:pt x="1953417" y="1672234"/>
                </a:lnTo>
                <a:lnTo>
                  <a:pt x="1943018" y="1688350"/>
                </a:lnTo>
                <a:lnTo>
                  <a:pt x="1930703" y="1703771"/>
                </a:lnTo>
                <a:lnTo>
                  <a:pt x="1916609" y="1718638"/>
                </a:lnTo>
                <a:lnTo>
                  <a:pt x="1900190" y="1733088"/>
                </a:lnTo>
                <a:lnTo>
                  <a:pt x="1881580" y="1747815"/>
                </a:lnTo>
                <a:lnTo>
                  <a:pt x="1860645" y="1762541"/>
                </a:lnTo>
                <a:lnTo>
                  <a:pt x="1836973" y="1777825"/>
                </a:lnTo>
                <a:lnTo>
                  <a:pt x="1810838" y="1793802"/>
                </a:lnTo>
                <a:lnTo>
                  <a:pt x="1781693" y="1810614"/>
                </a:lnTo>
                <a:lnTo>
                  <a:pt x="1749674" y="1828676"/>
                </a:lnTo>
                <a:lnTo>
                  <a:pt x="1714509" y="1848265"/>
                </a:lnTo>
                <a:lnTo>
                  <a:pt x="1676332" y="1869522"/>
                </a:lnTo>
                <a:lnTo>
                  <a:pt x="1634461" y="1892725"/>
                </a:lnTo>
                <a:lnTo>
                  <a:pt x="1589306" y="1917872"/>
                </a:lnTo>
                <a:lnTo>
                  <a:pt x="1540321" y="1945520"/>
                </a:lnTo>
                <a:lnTo>
                  <a:pt x="1487777" y="1975948"/>
                </a:lnTo>
                <a:lnTo>
                  <a:pt x="1435233" y="2006513"/>
                </a:lnTo>
                <a:lnTo>
                  <a:pt x="1386932" y="2035412"/>
                </a:lnTo>
                <a:lnTo>
                  <a:pt x="1342598" y="2062087"/>
                </a:lnTo>
                <a:lnTo>
                  <a:pt x="1301822" y="2086957"/>
                </a:lnTo>
                <a:lnTo>
                  <a:pt x="1264330" y="2109604"/>
                </a:lnTo>
                <a:lnTo>
                  <a:pt x="1229985" y="2130583"/>
                </a:lnTo>
                <a:lnTo>
                  <a:pt x="1198377" y="2149340"/>
                </a:lnTo>
                <a:lnTo>
                  <a:pt x="1169369" y="2166290"/>
                </a:lnTo>
                <a:lnTo>
                  <a:pt x="1142550" y="2181016"/>
                </a:lnTo>
                <a:lnTo>
                  <a:pt x="1117645" y="2193938"/>
                </a:lnTo>
                <a:lnTo>
                  <a:pt x="1094385" y="2204775"/>
                </a:lnTo>
                <a:lnTo>
                  <a:pt x="1072491" y="2213806"/>
                </a:lnTo>
                <a:lnTo>
                  <a:pt x="1051829" y="2220753"/>
                </a:lnTo>
                <a:lnTo>
                  <a:pt x="1031852" y="2225615"/>
                </a:lnTo>
                <a:lnTo>
                  <a:pt x="1012422" y="2228672"/>
                </a:lnTo>
                <a:lnTo>
                  <a:pt x="993539" y="2229644"/>
                </a:lnTo>
                <a:lnTo>
                  <a:pt x="974382" y="2228672"/>
                </a:lnTo>
                <a:lnTo>
                  <a:pt x="954953" y="2225615"/>
                </a:lnTo>
                <a:lnTo>
                  <a:pt x="934976" y="2220753"/>
                </a:lnTo>
                <a:lnTo>
                  <a:pt x="914313" y="2213806"/>
                </a:lnTo>
                <a:lnTo>
                  <a:pt x="892421" y="2204775"/>
                </a:lnTo>
                <a:lnTo>
                  <a:pt x="869159" y="2193938"/>
                </a:lnTo>
                <a:lnTo>
                  <a:pt x="844255" y="2181016"/>
                </a:lnTo>
                <a:lnTo>
                  <a:pt x="817436" y="2166290"/>
                </a:lnTo>
                <a:lnTo>
                  <a:pt x="788427" y="2149340"/>
                </a:lnTo>
                <a:lnTo>
                  <a:pt x="756820" y="2130583"/>
                </a:lnTo>
                <a:lnTo>
                  <a:pt x="722475" y="2109604"/>
                </a:lnTo>
                <a:lnTo>
                  <a:pt x="684983" y="2086957"/>
                </a:lnTo>
                <a:lnTo>
                  <a:pt x="644207" y="2062087"/>
                </a:lnTo>
                <a:lnTo>
                  <a:pt x="599873" y="2035412"/>
                </a:lnTo>
                <a:lnTo>
                  <a:pt x="551571" y="2006513"/>
                </a:lnTo>
                <a:lnTo>
                  <a:pt x="499028" y="1975948"/>
                </a:lnTo>
                <a:lnTo>
                  <a:pt x="446484" y="1945520"/>
                </a:lnTo>
                <a:lnTo>
                  <a:pt x="397498" y="1917872"/>
                </a:lnTo>
                <a:lnTo>
                  <a:pt x="352344" y="1892586"/>
                </a:lnTo>
                <a:lnTo>
                  <a:pt x="310472" y="1869383"/>
                </a:lnTo>
                <a:lnTo>
                  <a:pt x="272296" y="1848265"/>
                </a:lnTo>
                <a:lnTo>
                  <a:pt x="237131" y="1828676"/>
                </a:lnTo>
                <a:lnTo>
                  <a:pt x="205112" y="1810614"/>
                </a:lnTo>
                <a:lnTo>
                  <a:pt x="176103" y="1793802"/>
                </a:lnTo>
                <a:lnTo>
                  <a:pt x="149831" y="1777686"/>
                </a:lnTo>
                <a:lnTo>
                  <a:pt x="126159" y="1762541"/>
                </a:lnTo>
                <a:lnTo>
                  <a:pt x="105361" y="1747815"/>
                </a:lnTo>
                <a:lnTo>
                  <a:pt x="86615" y="1733088"/>
                </a:lnTo>
                <a:lnTo>
                  <a:pt x="70195" y="1718638"/>
                </a:lnTo>
                <a:lnTo>
                  <a:pt x="56101" y="1703771"/>
                </a:lnTo>
                <a:lnTo>
                  <a:pt x="43787" y="1688350"/>
                </a:lnTo>
                <a:lnTo>
                  <a:pt x="33388" y="1672234"/>
                </a:lnTo>
                <a:lnTo>
                  <a:pt x="24767" y="1655144"/>
                </a:lnTo>
                <a:lnTo>
                  <a:pt x="17651" y="1636805"/>
                </a:lnTo>
                <a:lnTo>
                  <a:pt x="11905" y="1616937"/>
                </a:lnTo>
                <a:lnTo>
                  <a:pt x="7663" y="1595402"/>
                </a:lnTo>
                <a:lnTo>
                  <a:pt x="4242" y="1571922"/>
                </a:lnTo>
                <a:lnTo>
                  <a:pt x="2053" y="1546218"/>
                </a:lnTo>
                <a:lnTo>
                  <a:pt x="684" y="1518154"/>
                </a:lnTo>
                <a:lnTo>
                  <a:pt x="137" y="1487310"/>
                </a:lnTo>
                <a:lnTo>
                  <a:pt x="0" y="1453409"/>
                </a:lnTo>
                <a:lnTo>
                  <a:pt x="410" y="1416453"/>
                </a:lnTo>
                <a:lnTo>
                  <a:pt x="1232" y="1376300"/>
                </a:lnTo>
                <a:lnTo>
                  <a:pt x="2053" y="1332258"/>
                </a:lnTo>
                <a:lnTo>
                  <a:pt x="3010" y="1284325"/>
                </a:lnTo>
                <a:lnTo>
                  <a:pt x="3832" y="1232363"/>
                </a:lnTo>
                <a:lnTo>
                  <a:pt x="4516" y="1175816"/>
                </a:lnTo>
                <a:lnTo>
                  <a:pt x="4789" y="1114823"/>
                </a:lnTo>
                <a:lnTo>
                  <a:pt x="4516" y="1053829"/>
                </a:lnTo>
                <a:lnTo>
                  <a:pt x="3832" y="997283"/>
                </a:lnTo>
                <a:lnTo>
                  <a:pt x="3010" y="945321"/>
                </a:lnTo>
                <a:lnTo>
                  <a:pt x="2053" y="897388"/>
                </a:lnTo>
                <a:lnTo>
                  <a:pt x="1232" y="853345"/>
                </a:lnTo>
                <a:lnTo>
                  <a:pt x="410" y="813192"/>
                </a:lnTo>
                <a:lnTo>
                  <a:pt x="0" y="776235"/>
                </a:lnTo>
                <a:lnTo>
                  <a:pt x="137" y="742336"/>
                </a:lnTo>
                <a:lnTo>
                  <a:pt x="684" y="711491"/>
                </a:lnTo>
                <a:lnTo>
                  <a:pt x="2053" y="683427"/>
                </a:lnTo>
                <a:lnTo>
                  <a:pt x="4242" y="657723"/>
                </a:lnTo>
                <a:lnTo>
                  <a:pt x="7526" y="634243"/>
                </a:lnTo>
                <a:lnTo>
                  <a:pt x="11905" y="612708"/>
                </a:lnTo>
                <a:lnTo>
                  <a:pt x="17651" y="592840"/>
                </a:lnTo>
                <a:lnTo>
                  <a:pt x="24767" y="574501"/>
                </a:lnTo>
                <a:lnTo>
                  <a:pt x="33388" y="557412"/>
                </a:lnTo>
                <a:lnTo>
                  <a:pt x="43787" y="541294"/>
                </a:lnTo>
                <a:lnTo>
                  <a:pt x="56101" y="525873"/>
                </a:lnTo>
                <a:lnTo>
                  <a:pt x="70195" y="511006"/>
                </a:lnTo>
                <a:lnTo>
                  <a:pt x="86615" y="496557"/>
                </a:lnTo>
                <a:lnTo>
                  <a:pt x="105225" y="481830"/>
                </a:lnTo>
                <a:lnTo>
                  <a:pt x="126159" y="467103"/>
                </a:lnTo>
                <a:lnTo>
                  <a:pt x="149831" y="451820"/>
                </a:lnTo>
                <a:lnTo>
                  <a:pt x="175967" y="435843"/>
                </a:lnTo>
                <a:lnTo>
                  <a:pt x="205112" y="419031"/>
                </a:lnTo>
                <a:lnTo>
                  <a:pt x="237131" y="400970"/>
                </a:lnTo>
                <a:lnTo>
                  <a:pt x="272296" y="381380"/>
                </a:lnTo>
                <a:lnTo>
                  <a:pt x="310472" y="360123"/>
                </a:lnTo>
                <a:lnTo>
                  <a:pt x="352344" y="336920"/>
                </a:lnTo>
                <a:lnTo>
                  <a:pt x="397498" y="311773"/>
                </a:lnTo>
                <a:lnTo>
                  <a:pt x="446484" y="284125"/>
                </a:lnTo>
                <a:lnTo>
                  <a:pt x="499028" y="253697"/>
                </a:lnTo>
                <a:lnTo>
                  <a:pt x="551571" y="223132"/>
                </a:lnTo>
                <a:lnTo>
                  <a:pt x="599873" y="194233"/>
                </a:lnTo>
                <a:lnTo>
                  <a:pt x="644207" y="167557"/>
                </a:lnTo>
                <a:lnTo>
                  <a:pt x="684983" y="142688"/>
                </a:lnTo>
                <a:lnTo>
                  <a:pt x="722475" y="120041"/>
                </a:lnTo>
                <a:lnTo>
                  <a:pt x="756820" y="99062"/>
                </a:lnTo>
                <a:lnTo>
                  <a:pt x="788427" y="80306"/>
                </a:lnTo>
                <a:lnTo>
                  <a:pt x="817436" y="63355"/>
                </a:lnTo>
                <a:lnTo>
                  <a:pt x="844255" y="48628"/>
                </a:lnTo>
                <a:lnTo>
                  <a:pt x="869159" y="35707"/>
                </a:lnTo>
                <a:lnTo>
                  <a:pt x="892421" y="24870"/>
                </a:lnTo>
                <a:lnTo>
                  <a:pt x="914313" y="15839"/>
                </a:lnTo>
                <a:lnTo>
                  <a:pt x="934976" y="8892"/>
                </a:lnTo>
                <a:lnTo>
                  <a:pt x="954953" y="4030"/>
                </a:lnTo>
                <a:lnTo>
                  <a:pt x="974382" y="973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CCA4539-2C2B-4EBB-B078-9BDDDE0A7F65}"/>
              </a:ext>
            </a:extLst>
          </p:cNvPr>
          <p:cNvSpPr txBox="1"/>
          <p:nvPr userDrawn="1"/>
        </p:nvSpPr>
        <p:spPr>
          <a:xfrm>
            <a:off x="388694" y="63716"/>
            <a:ext cx="2493852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25" spc="375" dirty="0" smtClean="0">
                <a:solidFill>
                  <a:schemeClr val="accent4"/>
                </a:solidFill>
                <a:ea typeface="Roboto Medium" panose="02000000000000000000" pitchFamily="2" charset="0"/>
                <a:cs typeface="Segoe UI" panose="020B0502040204020203" pitchFamily="34" charset="0"/>
              </a:rPr>
              <a:t>АСУП «СТИЛОН»</a:t>
            </a:r>
            <a:endParaRPr lang="id-ID" sz="1125" spc="375" dirty="0">
              <a:solidFill>
                <a:schemeClr val="accent4"/>
              </a:solidFill>
              <a:ea typeface="Roboto Medium" panose="02000000000000000000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62758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094360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651EB61A-4920-4CF2-8E96-25E9672B5A92}"/>
              </a:ext>
            </a:extLst>
          </p:cNvPr>
          <p:cNvSpPr/>
          <p:nvPr userDrawn="1"/>
        </p:nvSpPr>
        <p:spPr>
          <a:xfrm>
            <a:off x="9427" y="0"/>
            <a:ext cx="4621568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</p:spTree>
    <p:extLst>
      <p:ext uri="{BB962C8B-B14F-4D97-AF65-F5344CB8AC3E}">
        <p14:creationId xmlns:p14="http://schemas.microsoft.com/office/powerpoint/2010/main" xmlns="" val="33780639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A63E075-111B-408E-9AB9-85D5B4DE93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745288" y="0"/>
            <a:ext cx="5446712" cy="6858000"/>
          </a:xfrm>
          <a:custGeom>
            <a:avLst/>
            <a:gdLst>
              <a:gd name="connsiteX0" fmla="*/ 0 w 5446712"/>
              <a:gd name="connsiteY0" fmla="*/ 0 h 6858000"/>
              <a:gd name="connsiteX1" fmla="*/ 5446712 w 5446712"/>
              <a:gd name="connsiteY1" fmla="*/ 0 h 6858000"/>
              <a:gd name="connsiteX2" fmla="*/ 5446712 w 5446712"/>
              <a:gd name="connsiteY2" fmla="*/ 6858000 h 6858000"/>
              <a:gd name="connsiteX3" fmla="*/ 0 w 54467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6712" h="6858000">
                <a:moveTo>
                  <a:pt x="0" y="0"/>
                </a:moveTo>
                <a:lnTo>
                  <a:pt x="5446712" y="0"/>
                </a:lnTo>
                <a:lnTo>
                  <a:pt x="54467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CCA4539-2C2B-4EBB-B078-9BDDDE0A7F65}"/>
              </a:ext>
            </a:extLst>
          </p:cNvPr>
          <p:cNvSpPr txBox="1"/>
          <p:nvPr userDrawn="1"/>
        </p:nvSpPr>
        <p:spPr>
          <a:xfrm>
            <a:off x="388694" y="63716"/>
            <a:ext cx="2493852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25" spc="375" dirty="0" smtClean="0">
                <a:solidFill>
                  <a:schemeClr val="accent4"/>
                </a:solidFill>
                <a:ea typeface="Roboto Medium" panose="02000000000000000000" pitchFamily="2" charset="0"/>
                <a:cs typeface="Segoe UI" panose="020B0502040204020203" pitchFamily="34" charset="0"/>
              </a:rPr>
              <a:t>АСУП «СТИЛОН»</a:t>
            </a:r>
            <a:endParaRPr lang="id-ID" sz="1125" spc="375" dirty="0">
              <a:solidFill>
                <a:schemeClr val="accent4"/>
              </a:solidFill>
              <a:ea typeface="Roboto Medium" panose="02000000000000000000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3576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51EB61A-4920-4CF2-8E96-25E9672B5A92}"/>
              </a:ext>
            </a:extLst>
          </p:cNvPr>
          <p:cNvSpPr/>
          <p:nvPr userDrawn="1"/>
        </p:nvSpPr>
        <p:spPr>
          <a:xfrm>
            <a:off x="9426" y="2279855"/>
            <a:ext cx="12182574" cy="329711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CCA4539-2C2B-4EBB-B078-9BDDDE0A7F65}"/>
              </a:ext>
            </a:extLst>
          </p:cNvPr>
          <p:cNvSpPr txBox="1"/>
          <p:nvPr userDrawn="1"/>
        </p:nvSpPr>
        <p:spPr>
          <a:xfrm>
            <a:off x="388694" y="63716"/>
            <a:ext cx="2493852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25" spc="375" dirty="0" smtClean="0">
                <a:solidFill>
                  <a:schemeClr val="accent4"/>
                </a:solidFill>
                <a:ea typeface="Roboto Medium" panose="02000000000000000000" pitchFamily="2" charset="0"/>
                <a:cs typeface="Segoe UI" panose="020B0502040204020203" pitchFamily="34" charset="0"/>
              </a:rPr>
              <a:t>АСУП «СТИЛОН»</a:t>
            </a:r>
            <a:endParaRPr lang="id-ID" sz="1125" spc="375" dirty="0">
              <a:solidFill>
                <a:schemeClr val="accent4"/>
              </a:solidFill>
              <a:ea typeface="Roboto Medium" panose="02000000000000000000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43996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651EB61A-4920-4CF2-8E96-25E9672B5A92}"/>
              </a:ext>
            </a:extLst>
          </p:cNvPr>
          <p:cNvSpPr/>
          <p:nvPr userDrawn="1"/>
        </p:nvSpPr>
        <p:spPr>
          <a:xfrm>
            <a:off x="9426" y="2279855"/>
            <a:ext cx="12182574" cy="329711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</p:spTree>
    <p:extLst>
      <p:ext uri="{BB962C8B-B14F-4D97-AF65-F5344CB8AC3E}">
        <p14:creationId xmlns:p14="http://schemas.microsoft.com/office/powerpoint/2010/main" xmlns="" val="13735705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651EB61A-4920-4CF2-8E96-25E9672B5A92}"/>
              </a:ext>
            </a:extLst>
          </p:cNvPr>
          <p:cNvSpPr/>
          <p:nvPr userDrawn="1"/>
        </p:nvSpPr>
        <p:spPr>
          <a:xfrm>
            <a:off x="0" y="0"/>
            <a:ext cx="12182574" cy="22606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</p:spTree>
    <p:extLst>
      <p:ext uri="{BB962C8B-B14F-4D97-AF65-F5344CB8AC3E}">
        <p14:creationId xmlns:p14="http://schemas.microsoft.com/office/powerpoint/2010/main" xmlns="" val="13329264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651EB61A-4920-4CF2-8E96-25E9672B5A92}"/>
              </a:ext>
            </a:extLst>
          </p:cNvPr>
          <p:cNvSpPr/>
          <p:nvPr userDrawn="1"/>
        </p:nvSpPr>
        <p:spPr>
          <a:xfrm>
            <a:off x="0" y="5829300"/>
            <a:ext cx="12192000" cy="10287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4">
                  <a:alpha val="6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CCA4539-2C2B-4EBB-B078-9BDDDE0A7F65}"/>
              </a:ext>
            </a:extLst>
          </p:cNvPr>
          <p:cNvSpPr txBox="1"/>
          <p:nvPr userDrawn="1"/>
        </p:nvSpPr>
        <p:spPr>
          <a:xfrm>
            <a:off x="388694" y="63716"/>
            <a:ext cx="2493852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25" spc="375" dirty="0" smtClean="0">
                <a:solidFill>
                  <a:schemeClr val="accent4"/>
                </a:solidFill>
                <a:ea typeface="Roboto Medium" panose="02000000000000000000" pitchFamily="2" charset="0"/>
                <a:cs typeface="Segoe UI" panose="020B0502040204020203" pitchFamily="34" charset="0"/>
              </a:rPr>
              <a:t>АСУП «СТИЛОН»</a:t>
            </a:r>
            <a:endParaRPr lang="id-ID" sz="1125" spc="375" dirty="0">
              <a:solidFill>
                <a:schemeClr val="accent4"/>
              </a:solidFill>
              <a:ea typeface="Roboto Medium" panose="02000000000000000000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6947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651EB61A-4920-4CF2-8E96-25E9672B5A92}"/>
              </a:ext>
            </a:extLst>
          </p:cNvPr>
          <p:cNvSpPr/>
          <p:nvPr userDrawn="1"/>
        </p:nvSpPr>
        <p:spPr>
          <a:xfrm>
            <a:off x="0" y="6502400"/>
            <a:ext cx="12192000" cy="3556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4">
                  <a:alpha val="6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CCA4539-2C2B-4EBB-B078-9BDDDE0A7F65}"/>
              </a:ext>
            </a:extLst>
          </p:cNvPr>
          <p:cNvSpPr txBox="1"/>
          <p:nvPr userDrawn="1"/>
        </p:nvSpPr>
        <p:spPr>
          <a:xfrm>
            <a:off x="388694" y="63716"/>
            <a:ext cx="2493852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25" spc="375" dirty="0" smtClean="0">
                <a:solidFill>
                  <a:schemeClr val="accent4"/>
                </a:solidFill>
                <a:ea typeface="Roboto Medium" panose="02000000000000000000" pitchFamily="2" charset="0"/>
                <a:cs typeface="Segoe UI" panose="020B0502040204020203" pitchFamily="34" charset="0"/>
              </a:rPr>
              <a:t>АСУП «СТИЛОН»</a:t>
            </a:r>
            <a:endParaRPr lang="id-ID" sz="1125" spc="375" dirty="0">
              <a:solidFill>
                <a:schemeClr val="accent4"/>
              </a:solidFill>
              <a:ea typeface="Roboto Medium" panose="02000000000000000000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24752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CCA4539-2C2B-4EBB-B078-9BDDDE0A7F65}"/>
              </a:ext>
            </a:extLst>
          </p:cNvPr>
          <p:cNvSpPr txBox="1"/>
          <p:nvPr userDrawn="1"/>
        </p:nvSpPr>
        <p:spPr>
          <a:xfrm>
            <a:off x="388694" y="63716"/>
            <a:ext cx="2493852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25" spc="375" dirty="0" smtClean="0">
                <a:solidFill>
                  <a:schemeClr val="accent4"/>
                </a:solidFill>
                <a:ea typeface="Roboto Medium" panose="02000000000000000000" pitchFamily="2" charset="0"/>
                <a:cs typeface="Segoe UI" panose="020B0502040204020203" pitchFamily="34" charset="0"/>
              </a:rPr>
              <a:t>АСУП «СТИЛОН»</a:t>
            </a:r>
            <a:endParaRPr lang="id-ID" sz="1125" spc="375" dirty="0">
              <a:solidFill>
                <a:schemeClr val="accent4"/>
              </a:solidFill>
              <a:ea typeface="Roboto Medium" panose="02000000000000000000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1700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21811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A8D5A3D-B366-42DC-BD2F-336FA52B42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411595" y="1581792"/>
            <a:ext cx="3935896" cy="3935896"/>
          </a:xfrm>
          <a:custGeom>
            <a:avLst/>
            <a:gdLst>
              <a:gd name="connsiteX0" fmla="*/ 1967948 w 3935896"/>
              <a:gd name="connsiteY0" fmla="*/ 0 h 3935896"/>
              <a:gd name="connsiteX1" fmla="*/ 3935896 w 3935896"/>
              <a:gd name="connsiteY1" fmla="*/ 1967948 h 3935896"/>
              <a:gd name="connsiteX2" fmla="*/ 1967948 w 3935896"/>
              <a:gd name="connsiteY2" fmla="*/ 3935896 h 3935896"/>
              <a:gd name="connsiteX3" fmla="*/ 0 w 3935896"/>
              <a:gd name="connsiteY3" fmla="*/ 1967948 h 3935896"/>
              <a:gd name="connsiteX4" fmla="*/ 1967948 w 3935896"/>
              <a:gd name="connsiteY4" fmla="*/ 0 h 3935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5896" h="3935896">
                <a:moveTo>
                  <a:pt x="1967948" y="0"/>
                </a:moveTo>
                <a:cubicBezTo>
                  <a:pt x="3054816" y="0"/>
                  <a:pt x="3935896" y="881080"/>
                  <a:pt x="3935896" y="1967948"/>
                </a:cubicBezTo>
                <a:cubicBezTo>
                  <a:pt x="3935896" y="3054816"/>
                  <a:pt x="3054816" y="3935896"/>
                  <a:pt x="1967948" y="3935896"/>
                </a:cubicBezTo>
                <a:cubicBezTo>
                  <a:pt x="881081" y="3935896"/>
                  <a:pt x="0" y="3054816"/>
                  <a:pt x="0" y="1967948"/>
                </a:cubicBezTo>
                <a:cubicBezTo>
                  <a:pt x="0" y="881080"/>
                  <a:pt x="881081" y="0"/>
                  <a:pt x="196794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350971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60C1EE2-E881-4587-AE8A-CAC00C8339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944223" y="1132371"/>
            <a:ext cx="2968625" cy="4678363"/>
          </a:xfrm>
          <a:custGeom>
            <a:avLst/>
            <a:gdLst>
              <a:gd name="connsiteX0" fmla="*/ 0 w 2968625"/>
              <a:gd name="connsiteY0" fmla="*/ 0 h 4678363"/>
              <a:gd name="connsiteX1" fmla="*/ 2968625 w 2968625"/>
              <a:gd name="connsiteY1" fmla="*/ 0 h 4678363"/>
              <a:gd name="connsiteX2" fmla="*/ 2968625 w 2968625"/>
              <a:gd name="connsiteY2" fmla="*/ 4678363 h 4678363"/>
              <a:gd name="connsiteX3" fmla="*/ 0 w 2968625"/>
              <a:gd name="connsiteY3" fmla="*/ 4678363 h 4678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8625" h="4678363">
                <a:moveTo>
                  <a:pt x="0" y="0"/>
                </a:moveTo>
                <a:lnTo>
                  <a:pt x="2968625" y="0"/>
                </a:lnTo>
                <a:lnTo>
                  <a:pt x="2968625" y="4678363"/>
                </a:lnTo>
                <a:lnTo>
                  <a:pt x="0" y="4678363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11953CA-CDDD-4D7B-B9A7-F84195958E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9091614" y="92076"/>
            <a:ext cx="2968625" cy="4678363"/>
          </a:xfrm>
          <a:custGeom>
            <a:avLst/>
            <a:gdLst>
              <a:gd name="connsiteX0" fmla="*/ 0 w 2968625"/>
              <a:gd name="connsiteY0" fmla="*/ 0 h 4678363"/>
              <a:gd name="connsiteX1" fmla="*/ 2968625 w 2968625"/>
              <a:gd name="connsiteY1" fmla="*/ 0 h 4678363"/>
              <a:gd name="connsiteX2" fmla="*/ 2968625 w 2968625"/>
              <a:gd name="connsiteY2" fmla="*/ 4678363 h 4678363"/>
              <a:gd name="connsiteX3" fmla="*/ 0 w 2968625"/>
              <a:gd name="connsiteY3" fmla="*/ 4678363 h 4678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8625" h="4678363">
                <a:moveTo>
                  <a:pt x="0" y="0"/>
                </a:moveTo>
                <a:lnTo>
                  <a:pt x="2968625" y="0"/>
                </a:lnTo>
                <a:lnTo>
                  <a:pt x="2968625" y="4678363"/>
                </a:lnTo>
                <a:lnTo>
                  <a:pt x="0" y="4678363"/>
                </a:ln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B11EC5B-ED38-4798-8BF7-4C02A09D2E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9091614" y="4916384"/>
            <a:ext cx="2968625" cy="1815721"/>
          </a:xfrm>
          <a:custGeom>
            <a:avLst/>
            <a:gdLst>
              <a:gd name="connsiteX0" fmla="*/ 0 w 2968625"/>
              <a:gd name="connsiteY0" fmla="*/ 0 h 1815721"/>
              <a:gd name="connsiteX1" fmla="*/ 2968625 w 2968625"/>
              <a:gd name="connsiteY1" fmla="*/ 0 h 1815721"/>
              <a:gd name="connsiteX2" fmla="*/ 2968625 w 2968625"/>
              <a:gd name="connsiteY2" fmla="*/ 1815721 h 1815721"/>
              <a:gd name="connsiteX3" fmla="*/ 0 w 2968625"/>
              <a:gd name="connsiteY3" fmla="*/ 1815721 h 1815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8625" h="1815721">
                <a:moveTo>
                  <a:pt x="0" y="0"/>
                </a:moveTo>
                <a:lnTo>
                  <a:pt x="2968625" y="0"/>
                </a:lnTo>
                <a:lnTo>
                  <a:pt x="2968625" y="1815721"/>
                </a:lnTo>
                <a:lnTo>
                  <a:pt x="0" y="181572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2872749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Manual Input 10">
            <a:extLst>
              <a:ext uri="{FF2B5EF4-FFF2-40B4-BE49-F238E27FC236}">
                <a16:creationId xmlns="" xmlns:a16="http://schemas.microsoft.com/office/drawing/2014/main" id="{F069172F-5FA7-4667-A1A1-85EC0D346ABC}"/>
              </a:ext>
            </a:extLst>
          </p:cNvPr>
          <p:cNvSpPr/>
          <p:nvPr userDrawn="1"/>
        </p:nvSpPr>
        <p:spPr>
          <a:xfrm rot="5400000">
            <a:off x="475204" y="-483051"/>
            <a:ext cx="3407276" cy="4357684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318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3184 h 10000"/>
              <a:gd name="connsiteX0" fmla="*/ 40 w 10000"/>
              <a:gd name="connsiteY0" fmla="*/ 369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40 w 10000"/>
              <a:gd name="connsiteY4" fmla="*/ 3697 h 10000"/>
              <a:gd name="connsiteX0" fmla="*/ 3 w 10003"/>
              <a:gd name="connsiteY0" fmla="*/ 3071 h 10000"/>
              <a:gd name="connsiteX1" fmla="*/ 10003 w 10003"/>
              <a:gd name="connsiteY1" fmla="*/ 0 h 10000"/>
              <a:gd name="connsiteX2" fmla="*/ 10003 w 10003"/>
              <a:gd name="connsiteY2" fmla="*/ 10000 h 10000"/>
              <a:gd name="connsiteX3" fmla="*/ 3 w 10003"/>
              <a:gd name="connsiteY3" fmla="*/ 10000 h 10000"/>
              <a:gd name="connsiteX4" fmla="*/ 3 w 10003"/>
              <a:gd name="connsiteY4" fmla="*/ 307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3" h="10000">
                <a:moveTo>
                  <a:pt x="3" y="3071"/>
                </a:moveTo>
                <a:lnTo>
                  <a:pt x="10003" y="0"/>
                </a:lnTo>
                <a:lnTo>
                  <a:pt x="10003" y="10000"/>
                </a:lnTo>
                <a:lnTo>
                  <a:pt x="3" y="10000"/>
                </a:lnTo>
                <a:cubicBezTo>
                  <a:pt x="16" y="7899"/>
                  <a:pt x="-10" y="5172"/>
                  <a:pt x="3" y="307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083BB95-090C-4743-9937-666A7E9EC2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301818"/>
            <a:ext cx="6619255" cy="4195225"/>
          </a:xfrm>
          <a:custGeom>
            <a:avLst/>
            <a:gdLst>
              <a:gd name="connsiteX0" fmla="*/ 4782814 w 6619255"/>
              <a:gd name="connsiteY0" fmla="*/ 2386084 h 4610669"/>
              <a:gd name="connsiteX1" fmla="*/ 6619255 w 6619255"/>
              <a:gd name="connsiteY1" fmla="*/ 2386084 h 4610669"/>
              <a:gd name="connsiteX2" fmla="*/ 5701034 w 6619255"/>
              <a:gd name="connsiteY2" fmla="*/ 4610669 h 4610669"/>
              <a:gd name="connsiteX3" fmla="*/ 4534878 w 6619255"/>
              <a:gd name="connsiteY3" fmla="*/ 2386084 h 4610669"/>
              <a:gd name="connsiteX4" fmla="*/ 5453098 w 6619255"/>
              <a:gd name="connsiteY4" fmla="*/ 4610669 h 4610669"/>
              <a:gd name="connsiteX5" fmla="*/ 3616656 w 6619255"/>
              <a:gd name="connsiteY5" fmla="*/ 4610669 h 4610669"/>
              <a:gd name="connsiteX6" fmla="*/ 5642622 w 6619255"/>
              <a:gd name="connsiteY6" fmla="*/ 0 h 4610669"/>
              <a:gd name="connsiteX7" fmla="*/ 6560843 w 6619255"/>
              <a:gd name="connsiteY7" fmla="*/ 2224585 h 4610669"/>
              <a:gd name="connsiteX8" fmla="*/ 4724401 w 6619255"/>
              <a:gd name="connsiteY8" fmla="*/ 2224585 h 4610669"/>
              <a:gd name="connsiteX9" fmla="*/ 3616657 w 6619255"/>
              <a:gd name="connsiteY9" fmla="*/ 0 h 4610669"/>
              <a:gd name="connsiteX10" fmla="*/ 5453099 w 6619255"/>
              <a:gd name="connsiteY10" fmla="*/ 0 h 4610669"/>
              <a:gd name="connsiteX11" fmla="*/ 4534878 w 6619255"/>
              <a:gd name="connsiteY11" fmla="*/ 2224585 h 4610669"/>
              <a:gd name="connsiteX12" fmla="*/ 0 w 6619255"/>
              <a:gd name="connsiteY12" fmla="*/ 0 h 4610669"/>
              <a:gd name="connsiteX13" fmla="*/ 3471990 w 6619255"/>
              <a:gd name="connsiteY13" fmla="*/ 0 h 4610669"/>
              <a:gd name="connsiteX14" fmla="*/ 4339988 w 6619255"/>
              <a:gd name="connsiteY14" fmla="*/ 2305334 h 4610669"/>
              <a:gd name="connsiteX15" fmla="*/ 3471990 w 6619255"/>
              <a:gd name="connsiteY15" fmla="*/ 4610669 h 4610669"/>
              <a:gd name="connsiteX16" fmla="*/ 0 w 6619255"/>
              <a:gd name="connsiteY16" fmla="*/ 4610669 h 4610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619255" h="4610669">
                <a:moveTo>
                  <a:pt x="4782814" y="2386084"/>
                </a:moveTo>
                <a:lnTo>
                  <a:pt x="6619255" y="2386084"/>
                </a:lnTo>
                <a:lnTo>
                  <a:pt x="5701034" y="4610669"/>
                </a:lnTo>
                <a:close/>
                <a:moveTo>
                  <a:pt x="4534878" y="2386084"/>
                </a:moveTo>
                <a:lnTo>
                  <a:pt x="5453098" y="4610669"/>
                </a:lnTo>
                <a:lnTo>
                  <a:pt x="3616656" y="4610669"/>
                </a:lnTo>
                <a:close/>
                <a:moveTo>
                  <a:pt x="5642622" y="0"/>
                </a:moveTo>
                <a:lnTo>
                  <a:pt x="6560843" y="2224585"/>
                </a:lnTo>
                <a:lnTo>
                  <a:pt x="4724401" y="2224585"/>
                </a:lnTo>
                <a:close/>
                <a:moveTo>
                  <a:pt x="3616657" y="0"/>
                </a:moveTo>
                <a:lnTo>
                  <a:pt x="5453099" y="0"/>
                </a:lnTo>
                <a:lnTo>
                  <a:pt x="4534878" y="2224585"/>
                </a:lnTo>
                <a:close/>
                <a:moveTo>
                  <a:pt x="0" y="0"/>
                </a:moveTo>
                <a:lnTo>
                  <a:pt x="3471990" y="0"/>
                </a:lnTo>
                <a:lnTo>
                  <a:pt x="4339988" y="2305334"/>
                </a:lnTo>
                <a:lnTo>
                  <a:pt x="3471990" y="4610669"/>
                </a:lnTo>
                <a:lnTo>
                  <a:pt x="0" y="4610669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xmlns="" val="3404256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6044441-8E1B-4353-90AC-01860976A6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A00025C2-E056-46BA-AE74-0D6847911F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alpha val="90000"/>
                </a:schemeClr>
              </a:gs>
              <a:gs pos="100000">
                <a:schemeClr val="accent2">
                  <a:alpha val="9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20F97E4C-4F04-4CE7-9341-6455729BFAAB}"/>
              </a:ext>
            </a:extLst>
          </p:cNvPr>
          <p:cNvSpPr/>
          <p:nvPr userDrawn="1"/>
        </p:nvSpPr>
        <p:spPr>
          <a:xfrm>
            <a:off x="1168168" y="1007808"/>
            <a:ext cx="2421192" cy="2421192"/>
          </a:xfrm>
          <a:custGeom>
            <a:avLst/>
            <a:gdLst>
              <a:gd name="connsiteX0" fmla="*/ 1210596 w 2421192"/>
              <a:gd name="connsiteY0" fmla="*/ 0 h 2421192"/>
              <a:gd name="connsiteX1" fmla="*/ 2421192 w 2421192"/>
              <a:gd name="connsiteY1" fmla="*/ 1210596 h 2421192"/>
              <a:gd name="connsiteX2" fmla="*/ 1210596 w 2421192"/>
              <a:gd name="connsiteY2" fmla="*/ 2421192 h 2421192"/>
              <a:gd name="connsiteX3" fmla="*/ 0 w 2421192"/>
              <a:gd name="connsiteY3" fmla="*/ 1210596 h 2421192"/>
              <a:gd name="connsiteX4" fmla="*/ 1210596 w 2421192"/>
              <a:gd name="connsiteY4" fmla="*/ 0 h 2421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1192" h="2421192">
                <a:moveTo>
                  <a:pt x="1210596" y="0"/>
                </a:moveTo>
                <a:cubicBezTo>
                  <a:pt x="1879190" y="0"/>
                  <a:pt x="2421192" y="542002"/>
                  <a:pt x="2421192" y="1210596"/>
                </a:cubicBezTo>
                <a:cubicBezTo>
                  <a:pt x="2421192" y="1879190"/>
                  <a:pt x="1879190" y="2421192"/>
                  <a:pt x="1210596" y="2421192"/>
                </a:cubicBezTo>
                <a:cubicBezTo>
                  <a:pt x="542002" y="2421192"/>
                  <a:pt x="0" y="1879190"/>
                  <a:pt x="0" y="1210596"/>
                </a:cubicBezTo>
                <a:cubicBezTo>
                  <a:pt x="0" y="542002"/>
                  <a:pt x="542002" y="0"/>
                  <a:pt x="12105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54000" dist="50800" dir="5400000" sx="102000" sy="102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10">
            <a:extLst>
              <a:ext uri="{FF2B5EF4-FFF2-40B4-BE49-F238E27FC236}">
                <a16:creationId xmlns="" xmlns:a16="http://schemas.microsoft.com/office/drawing/2014/main" id="{68B7599A-AFA2-41B3-B079-419444E2E726}"/>
              </a:ext>
            </a:extLst>
          </p:cNvPr>
          <p:cNvSpPr/>
          <p:nvPr userDrawn="1"/>
        </p:nvSpPr>
        <p:spPr>
          <a:xfrm>
            <a:off x="3827701" y="1226592"/>
            <a:ext cx="2611046" cy="4404813"/>
          </a:xfrm>
          <a:prstGeom prst="roundRect">
            <a:avLst>
              <a:gd name="adj" fmla="val 93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Rounded Rectangle 9">
            <a:extLst>
              <a:ext uri="{FF2B5EF4-FFF2-40B4-BE49-F238E27FC236}">
                <a16:creationId xmlns="" xmlns:a16="http://schemas.microsoft.com/office/drawing/2014/main" id="{9703B4A5-AF88-41F4-9D4B-1EC2F2F843CD}"/>
              </a:ext>
            </a:extLst>
          </p:cNvPr>
          <p:cNvSpPr/>
          <p:nvPr userDrawn="1"/>
        </p:nvSpPr>
        <p:spPr>
          <a:xfrm>
            <a:off x="700089" y="597089"/>
            <a:ext cx="3357349" cy="5663821"/>
          </a:xfrm>
          <a:prstGeom prst="roundRect">
            <a:avLst>
              <a:gd name="adj" fmla="val 9350"/>
            </a:avLst>
          </a:pr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392904D-B012-4A28-818F-B97E0B1B40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168168" y="1007808"/>
            <a:ext cx="2421192" cy="2421192"/>
          </a:xfrm>
          <a:custGeom>
            <a:avLst/>
            <a:gdLst>
              <a:gd name="connsiteX0" fmla="*/ 1210596 w 2421192"/>
              <a:gd name="connsiteY0" fmla="*/ 0 h 2421192"/>
              <a:gd name="connsiteX1" fmla="*/ 2421192 w 2421192"/>
              <a:gd name="connsiteY1" fmla="*/ 1210596 h 2421192"/>
              <a:gd name="connsiteX2" fmla="*/ 1210596 w 2421192"/>
              <a:gd name="connsiteY2" fmla="*/ 2421192 h 2421192"/>
              <a:gd name="connsiteX3" fmla="*/ 0 w 2421192"/>
              <a:gd name="connsiteY3" fmla="*/ 1210596 h 2421192"/>
              <a:gd name="connsiteX4" fmla="*/ 1210596 w 2421192"/>
              <a:gd name="connsiteY4" fmla="*/ 0 h 2421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1192" h="2421192">
                <a:moveTo>
                  <a:pt x="1210596" y="0"/>
                </a:moveTo>
                <a:cubicBezTo>
                  <a:pt x="1879190" y="0"/>
                  <a:pt x="2421192" y="542002"/>
                  <a:pt x="2421192" y="1210596"/>
                </a:cubicBezTo>
                <a:cubicBezTo>
                  <a:pt x="2421192" y="1879190"/>
                  <a:pt x="1879190" y="2421192"/>
                  <a:pt x="1210596" y="2421192"/>
                </a:cubicBezTo>
                <a:cubicBezTo>
                  <a:pt x="542003" y="2421192"/>
                  <a:pt x="0" y="1879190"/>
                  <a:pt x="0" y="1210596"/>
                </a:cubicBezTo>
                <a:cubicBezTo>
                  <a:pt x="0" y="542002"/>
                  <a:pt x="542003" y="0"/>
                  <a:pt x="121059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997728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6044441-8E1B-4353-90AC-01860976A6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A00025C2-E056-46BA-AE74-0D6847911F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alpha val="90000"/>
                </a:schemeClr>
              </a:gs>
              <a:gs pos="100000">
                <a:schemeClr val="accent2">
                  <a:alpha val="9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1835618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86C4A06-A1FB-4161-ABC5-9416261587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192000" cy="4244453"/>
          </a:xfrm>
          <a:custGeom>
            <a:avLst/>
            <a:gdLst>
              <a:gd name="connsiteX0" fmla="*/ 0 w 12192000"/>
              <a:gd name="connsiteY0" fmla="*/ 0 h 4244453"/>
              <a:gd name="connsiteX1" fmla="*/ 12192000 w 12192000"/>
              <a:gd name="connsiteY1" fmla="*/ 0 h 4244453"/>
              <a:gd name="connsiteX2" fmla="*/ 12192000 w 12192000"/>
              <a:gd name="connsiteY2" fmla="*/ 4244453 h 4244453"/>
              <a:gd name="connsiteX3" fmla="*/ 0 w 12192000"/>
              <a:gd name="connsiteY3" fmla="*/ 4244453 h 4244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244453">
                <a:moveTo>
                  <a:pt x="0" y="0"/>
                </a:moveTo>
                <a:lnTo>
                  <a:pt x="12192000" y="0"/>
                </a:lnTo>
                <a:lnTo>
                  <a:pt x="12192000" y="4244453"/>
                </a:lnTo>
                <a:lnTo>
                  <a:pt x="0" y="424445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3457240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39353F3-18F4-48AE-8484-DF680CF41883}"/>
              </a:ext>
            </a:extLst>
          </p:cNvPr>
          <p:cNvGrpSpPr/>
          <p:nvPr userDrawn="1"/>
        </p:nvGrpSpPr>
        <p:grpSpPr>
          <a:xfrm>
            <a:off x="6113931" y="-549060"/>
            <a:ext cx="6078069" cy="7925065"/>
            <a:chOff x="6113931" y="-740129"/>
            <a:chExt cx="6078069" cy="7925065"/>
          </a:xfrm>
          <a:gradFill>
            <a:gsLst>
              <a:gs pos="0">
                <a:schemeClr val="accent1">
                  <a:alpha val="70000"/>
                </a:schemeClr>
              </a:gs>
              <a:gs pos="100000">
                <a:schemeClr val="accent5"/>
              </a:gs>
            </a:gsLst>
            <a:lin ang="2700000" scaled="1"/>
          </a:gradFill>
        </p:grpSpPr>
        <p:sp>
          <p:nvSpPr>
            <p:cNvPr id="9" name="Donut 5">
              <a:extLst>
                <a:ext uri="{FF2B5EF4-FFF2-40B4-BE49-F238E27FC236}">
                  <a16:creationId xmlns="" xmlns:a16="http://schemas.microsoft.com/office/drawing/2014/main" id="{7AD4ABE2-336F-42E6-A1B7-E18F60984D6B}"/>
                </a:ext>
              </a:extLst>
            </p:cNvPr>
            <p:cNvSpPr/>
            <p:nvPr/>
          </p:nvSpPr>
          <p:spPr>
            <a:xfrm>
              <a:off x="6113931" y="2824211"/>
              <a:ext cx="4360725" cy="4360725"/>
            </a:xfrm>
            <a:prstGeom prst="donut">
              <a:avLst>
                <a:gd name="adj" fmla="val 1446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10" name="Donut 3">
              <a:extLst>
                <a:ext uri="{FF2B5EF4-FFF2-40B4-BE49-F238E27FC236}">
                  <a16:creationId xmlns="" xmlns:a16="http://schemas.microsoft.com/office/drawing/2014/main" id="{F736F846-D403-46C4-B902-D7BF69B0B295}"/>
                </a:ext>
              </a:extLst>
            </p:cNvPr>
            <p:cNvSpPr/>
            <p:nvPr/>
          </p:nvSpPr>
          <p:spPr>
            <a:xfrm>
              <a:off x="7831275" y="-740129"/>
              <a:ext cx="4360725" cy="4360725"/>
            </a:xfrm>
            <a:prstGeom prst="donut">
              <a:avLst>
                <a:gd name="adj" fmla="val 1446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</p:grp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F2F9F0D0-10C8-4768-A11B-D94FF7D30D7E}"/>
              </a:ext>
            </a:extLst>
          </p:cNvPr>
          <p:cNvSpPr/>
          <p:nvPr userDrawn="1"/>
        </p:nvSpPr>
        <p:spPr>
          <a:xfrm>
            <a:off x="6646457" y="1228296"/>
            <a:ext cx="4531057" cy="4531057"/>
          </a:xfrm>
          <a:custGeom>
            <a:avLst/>
            <a:gdLst>
              <a:gd name="connsiteX0" fmla="*/ 2265529 w 4531057"/>
              <a:gd name="connsiteY0" fmla="*/ 0 h 4531057"/>
              <a:gd name="connsiteX1" fmla="*/ 4531057 w 4531057"/>
              <a:gd name="connsiteY1" fmla="*/ 2265529 h 4531057"/>
              <a:gd name="connsiteX2" fmla="*/ 2265529 w 4531057"/>
              <a:gd name="connsiteY2" fmla="*/ 4531057 h 4531057"/>
              <a:gd name="connsiteX3" fmla="*/ 0 w 4531057"/>
              <a:gd name="connsiteY3" fmla="*/ 2265529 h 4531057"/>
              <a:gd name="connsiteX4" fmla="*/ 2265529 w 4531057"/>
              <a:gd name="connsiteY4" fmla="*/ 0 h 4531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1057" h="4531057">
                <a:moveTo>
                  <a:pt x="2265529" y="0"/>
                </a:moveTo>
                <a:cubicBezTo>
                  <a:pt x="3516745" y="0"/>
                  <a:pt x="4531057" y="1014312"/>
                  <a:pt x="4531057" y="2265529"/>
                </a:cubicBezTo>
                <a:cubicBezTo>
                  <a:pt x="4531057" y="3516745"/>
                  <a:pt x="3516745" y="4531057"/>
                  <a:pt x="2265529" y="4531057"/>
                </a:cubicBezTo>
                <a:cubicBezTo>
                  <a:pt x="1014312" y="4531057"/>
                  <a:pt x="0" y="3516745"/>
                  <a:pt x="0" y="2265529"/>
                </a:cubicBezTo>
                <a:cubicBezTo>
                  <a:pt x="0" y="1014312"/>
                  <a:pt x="1014312" y="0"/>
                  <a:pt x="22655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149AC79-5E68-4AF0-B56F-6A8FDBC784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6459" y="1231638"/>
            <a:ext cx="4531057" cy="4524374"/>
          </a:xfrm>
          <a:custGeom>
            <a:avLst/>
            <a:gdLst>
              <a:gd name="connsiteX0" fmla="*/ 2265528 w 4531057"/>
              <a:gd name="connsiteY0" fmla="*/ 0 h 4531057"/>
              <a:gd name="connsiteX1" fmla="*/ 4531057 w 4531057"/>
              <a:gd name="connsiteY1" fmla="*/ 2265529 h 4531057"/>
              <a:gd name="connsiteX2" fmla="*/ 2265528 w 4531057"/>
              <a:gd name="connsiteY2" fmla="*/ 4531057 h 4531057"/>
              <a:gd name="connsiteX3" fmla="*/ 0 w 4531057"/>
              <a:gd name="connsiteY3" fmla="*/ 2265529 h 4531057"/>
              <a:gd name="connsiteX4" fmla="*/ 2265528 w 4531057"/>
              <a:gd name="connsiteY4" fmla="*/ 0 h 4531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1057" h="4531057">
                <a:moveTo>
                  <a:pt x="2265528" y="0"/>
                </a:moveTo>
                <a:cubicBezTo>
                  <a:pt x="3516745" y="0"/>
                  <a:pt x="4531057" y="1014312"/>
                  <a:pt x="4531057" y="2265529"/>
                </a:cubicBezTo>
                <a:cubicBezTo>
                  <a:pt x="4531057" y="3516745"/>
                  <a:pt x="3516745" y="4531057"/>
                  <a:pt x="2265528" y="4531057"/>
                </a:cubicBezTo>
                <a:cubicBezTo>
                  <a:pt x="1014312" y="4531057"/>
                  <a:pt x="0" y="3516745"/>
                  <a:pt x="0" y="2265529"/>
                </a:cubicBezTo>
                <a:cubicBezTo>
                  <a:pt x="0" y="1014312"/>
                  <a:pt x="1014312" y="0"/>
                  <a:pt x="2265528" y="0"/>
                </a:cubicBezTo>
                <a:close/>
              </a:path>
            </a:pathLst>
          </a:cu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CCA4539-2C2B-4EBB-B078-9BDDDE0A7F65}"/>
              </a:ext>
            </a:extLst>
          </p:cNvPr>
          <p:cNvSpPr txBox="1"/>
          <p:nvPr userDrawn="1"/>
        </p:nvSpPr>
        <p:spPr>
          <a:xfrm>
            <a:off x="388694" y="63716"/>
            <a:ext cx="2493852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25" spc="375" dirty="0" smtClean="0">
                <a:solidFill>
                  <a:schemeClr val="accent4"/>
                </a:solidFill>
                <a:ea typeface="Roboto Medium" panose="02000000000000000000" pitchFamily="2" charset="0"/>
                <a:cs typeface="Segoe UI" panose="020B0502040204020203" pitchFamily="34" charset="0"/>
              </a:rPr>
              <a:t>АСУП «СТИЛОН»</a:t>
            </a:r>
            <a:endParaRPr lang="id-ID" sz="1125" spc="375" dirty="0">
              <a:solidFill>
                <a:schemeClr val="accent4"/>
              </a:solidFill>
              <a:ea typeface="Roboto Medium" panose="02000000000000000000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0242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12436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5" r:id="rId2"/>
    <p:sldLayoutId id="2147483651" r:id="rId3"/>
    <p:sldLayoutId id="2147483652" r:id="rId4"/>
    <p:sldLayoutId id="2147483655" r:id="rId5"/>
    <p:sldLayoutId id="2147483658" r:id="rId6"/>
    <p:sldLayoutId id="2147483677" r:id="rId7"/>
    <p:sldLayoutId id="2147483659" r:id="rId8"/>
    <p:sldLayoutId id="2147483660" r:id="rId9"/>
    <p:sldLayoutId id="2147483676" r:id="rId10"/>
    <p:sldLayoutId id="2147483662" r:id="rId11"/>
    <p:sldLayoutId id="2147483665" r:id="rId12"/>
    <p:sldLayoutId id="2147483681" r:id="rId13"/>
    <p:sldLayoutId id="2147483685" r:id="rId14"/>
    <p:sldLayoutId id="2147483686" r:id="rId15"/>
    <p:sldLayoutId id="2147483668" r:id="rId16"/>
    <p:sldLayoutId id="2147483674" r:id="rId17"/>
    <p:sldLayoutId id="2147483671" r:id="rId18"/>
    <p:sldLayoutId id="2147483678" r:id="rId19"/>
    <p:sldLayoutId id="2147483672" r:id="rId20"/>
    <p:sldLayoutId id="2147483673" r:id="rId21"/>
    <p:sldLayoutId id="2147483683" r:id="rId22"/>
    <p:sldLayoutId id="2147483680" r:id="rId23"/>
    <p:sldLayoutId id="2147483682" r:id="rId24"/>
    <p:sldLayoutId id="2147483679" r:id="rId25"/>
    <p:sldLayoutId id="2147483684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5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9.jpeg"/><Relationship Id="rId5" Type="http://schemas.openxmlformats.org/officeDocument/2006/relationships/image" Target="../media/image55.png"/><Relationship Id="rId4" Type="http://schemas.openxmlformats.org/officeDocument/2006/relationships/image" Target="../media/image10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5.xml"/><Relationship Id="rId5" Type="http://schemas.microsoft.com/office/2007/relationships/hdphoto" Target="../media/hdphoto1.wdp"/><Relationship Id="rId4" Type="http://schemas.openxmlformats.org/officeDocument/2006/relationships/image" Target="../media/image1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1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3.png"/><Relationship Id="rId5" Type="http://schemas.openxmlformats.org/officeDocument/2006/relationships/image" Target="../media/image122.jpeg"/><Relationship Id="rId4" Type="http://schemas.openxmlformats.org/officeDocument/2006/relationships/hyperlink" Target="http://www.stylon.ru/" TargetMode="External"/><Relationship Id="rId9" Type="http://schemas.openxmlformats.org/officeDocument/2006/relationships/image" Target="../media/image126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27.jpe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0.jpeg"/><Relationship Id="rId11" Type="http://schemas.openxmlformats.org/officeDocument/2006/relationships/image" Target="../media/image135.png"/><Relationship Id="rId5" Type="http://schemas.openxmlformats.org/officeDocument/2006/relationships/image" Target="../media/image129.png"/><Relationship Id="rId10" Type="http://schemas.openxmlformats.org/officeDocument/2006/relationships/image" Target="../media/image134.jpeg"/><Relationship Id="rId4" Type="http://schemas.openxmlformats.org/officeDocument/2006/relationships/image" Target="../media/image128.jpeg"/><Relationship Id="rId9" Type="http://schemas.openxmlformats.org/officeDocument/2006/relationships/image" Target="../media/image1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image" Target="../media/image32.jpe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7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13" Type="http://schemas.openxmlformats.org/officeDocument/2006/relationships/image" Target="../media/image182.jpeg"/><Relationship Id="rId3" Type="http://schemas.openxmlformats.org/officeDocument/2006/relationships/image" Target="../media/image172.png"/><Relationship Id="rId7" Type="http://schemas.openxmlformats.org/officeDocument/2006/relationships/image" Target="../media/image176.png"/><Relationship Id="rId12" Type="http://schemas.openxmlformats.org/officeDocument/2006/relationships/image" Target="../media/image18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75.png"/><Relationship Id="rId11" Type="http://schemas.openxmlformats.org/officeDocument/2006/relationships/image" Target="../media/image180.jpeg"/><Relationship Id="rId5" Type="http://schemas.openxmlformats.org/officeDocument/2006/relationships/image" Target="../media/image174.png"/><Relationship Id="rId15" Type="http://schemas.openxmlformats.org/officeDocument/2006/relationships/image" Target="../media/image184.jpeg"/><Relationship Id="rId10" Type="http://schemas.openxmlformats.org/officeDocument/2006/relationships/image" Target="../media/image179.png"/><Relationship Id="rId4" Type="http://schemas.openxmlformats.org/officeDocument/2006/relationships/image" Target="../media/image173.png"/><Relationship Id="rId9" Type="http://schemas.openxmlformats.org/officeDocument/2006/relationships/image" Target="../media/image178.png"/><Relationship Id="rId14" Type="http://schemas.openxmlformats.org/officeDocument/2006/relationships/image" Target="../media/image18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jpeg"/><Relationship Id="rId18" Type="http://schemas.openxmlformats.org/officeDocument/2006/relationships/image" Target="../media/image67.jpeg"/><Relationship Id="rId26" Type="http://schemas.openxmlformats.org/officeDocument/2006/relationships/image" Target="../media/image75.png"/><Relationship Id="rId39" Type="http://schemas.openxmlformats.org/officeDocument/2006/relationships/image" Target="../media/image88.jpeg"/><Relationship Id="rId3" Type="http://schemas.openxmlformats.org/officeDocument/2006/relationships/image" Target="../media/image52.png"/><Relationship Id="rId21" Type="http://schemas.openxmlformats.org/officeDocument/2006/relationships/image" Target="../media/image70.jpeg"/><Relationship Id="rId34" Type="http://schemas.openxmlformats.org/officeDocument/2006/relationships/image" Target="../media/image83.png"/><Relationship Id="rId42" Type="http://schemas.openxmlformats.org/officeDocument/2006/relationships/image" Target="../media/image91.png"/><Relationship Id="rId7" Type="http://schemas.openxmlformats.org/officeDocument/2006/relationships/image" Target="../media/image56.jpe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5" Type="http://schemas.openxmlformats.org/officeDocument/2006/relationships/image" Target="../media/image74.png"/><Relationship Id="rId33" Type="http://schemas.openxmlformats.org/officeDocument/2006/relationships/image" Target="../media/image82.png"/><Relationship Id="rId38" Type="http://schemas.openxmlformats.org/officeDocument/2006/relationships/image" Target="../media/image87.png"/><Relationship Id="rId2" Type="http://schemas.openxmlformats.org/officeDocument/2006/relationships/image" Target="../media/image51.png"/><Relationship Id="rId16" Type="http://schemas.openxmlformats.org/officeDocument/2006/relationships/image" Target="../media/image65.png"/><Relationship Id="rId20" Type="http://schemas.openxmlformats.org/officeDocument/2006/relationships/image" Target="../media/image69.jpeg"/><Relationship Id="rId29" Type="http://schemas.openxmlformats.org/officeDocument/2006/relationships/image" Target="../media/image78.png"/><Relationship Id="rId41" Type="http://schemas.openxmlformats.org/officeDocument/2006/relationships/image" Target="../media/image9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png"/><Relationship Id="rId11" Type="http://schemas.openxmlformats.org/officeDocument/2006/relationships/image" Target="../media/image60.jpeg"/><Relationship Id="rId24" Type="http://schemas.openxmlformats.org/officeDocument/2006/relationships/image" Target="../media/image73.jpeg"/><Relationship Id="rId32" Type="http://schemas.openxmlformats.org/officeDocument/2006/relationships/image" Target="../media/image81.png"/><Relationship Id="rId37" Type="http://schemas.openxmlformats.org/officeDocument/2006/relationships/image" Target="../media/image86.png"/><Relationship Id="rId40" Type="http://schemas.openxmlformats.org/officeDocument/2006/relationships/image" Target="../media/image89.png"/><Relationship Id="rId45" Type="http://schemas.openxmlformats.org/officeDocument/2006/relationships/image" Target="../media/image94.png"/><Relationship Id="rId5" Type="http://schemas.openxmlformats.org/officeDocument/2006/relationships/image" Target="../media/image54.png"/><Relationship Id="rId15" Type="http://schemas.openxmlformats.org/officeDocument/2006/relationships/image" Target="../media/image64.jpeg"/><Relationship Id="rId23" Type="http://schemas.openxmlformats.org/officeDocument/2006/relationships/image" Target="../media/image72.jpeg"/><Relationship Id="rId28" Type="http://schemas.openxmlformats.org/officeDocument/2006/relationships/image" Target="../media/image77.jpeg"/><Relationship Id="rId36" Type="http://schemas.openxmlformats.org/officeDocument/2006/relationships/image" Target="../media/image85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31" Type="http://schemas.openxmlformats.org/officeDocument/2006/relationships/image" Target="../media/image80.jpeg"/><Relationship Id="rId44" Type="http://schemas.openxmlformats.org/officeDocument/2006/relationships/image" Target="../media/image93.jpeg"/><Relationship Id="rId4" Type="http://schemas.openxmlformats.org/officeDocument/2006/relationships/image" Target="../media/image53.jpeg"/><Relationship Id="rId9" Type="http://schemas.openxmlformats.org/officeDocument/2006/relationships/image" Target="../media/image58.png"/><Relationship Id="rId14" Type="http://schemas.openxmlformats.org/officeDocument/2006/relationships/image" Target="../media/image63.jpeg"/><Relationship Id="rId22" Type="http://schemas.openxmlformats.org/officeDocument/2006/relationships/image" Target="../media/image71.jpeg"/><Relationship Id="rId27" Type="http://schemas.openxmlformats.org/officeDocument/2006/relationships/image" Target="../media/image76.jpeg"/><Relationship Id="rId30" Type="http://schemas.openxmlformats.org/officeDocument/2006/relationships/image" Target="../media/image79.jpeg"/><Relationship Id="rId35" Type="http://schemas.openxmlformats.org/officeDocument/2006/relationships/image" Target="../media/image84.jpeg"/><Relationship Id="rId43" Type="http://schemas.openxmlformats.org/officeDocument/2006/relationships/image" Target="../media/image9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image" Target="../media/image186.png"/><Relationship Id="rId7" Type="http://schemas.microsoft.com/office/2007/relationships/hdphoto" Target="../media/hdphoto3.wdp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8.png"/><Relationship Id="rId11" Type="http://schemas.openxmlformats.org/officeDocument/2006/relationships/image" Target="../media/image191.jpeg"/><Relationship Id="rId5" Type="http://schemas.openxmlformats.org/officeDocument/2006/relationships/image" Target="../media/image187.png"/><Relationship Id="rId10" Type="http://schemas.openxmlformats.org/officeDocument/2006/relationships/image" Target="../media/image147.png"/><Relationship Id="rId4" Type="http://schemas.microsoft.com/office/2007/relationships/hdphoto" Target="../media/hdphoto2.wdp"/><Relationship Id="rId9" Type="http://schemas.openxmlformats.org/officeDocument/2006/relationships/image" Target="../media/image19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emf"/><Relationship Id="rId13" Type="http://schemas.openxmlformats.org/officeDocument/2006/relationships/image" Target="../media/image206.png"/><Relationship Id="rId3" Type="http://schemas.openxmlformats.org/officeDocument/2006/relationships/image" Target="../media/image196.emf"/><Relationship Id="rId7" Type="http://schemas.openxmlformats.org/officeDocument/2006/relationships/image" Target="../media/image200.png"/><Relationship Id="rId12" Type="http://schemas.openxmlformats.org/officeDocument/2006/relationships/image" Target="../media/image205.png"/><Relationship Id="rId2" Type="http://schemas.openxmlformats.org/officeDocument/2006/relationships/image" Target="../media/image195.em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9.png"/><Relationship Id="rId11" Type="http://schemas.openxmlformats.org/officeDocument/2006/relationships/image" Target="../media/image204.png"/><Relationship Id="rId5" Type="http://schemas.openxmlformats.org/officeDocument/2006/relationships/image" Target="../media/image198.emf"/><Relationship Id="rId10" Type="http://schemas.openxmlformats.org/officeDocument/2006/relationships/image" Target="../media/image203.png"/><Relationship Id="rId4" Type="http://schemas.openxmlformats.org/officeDocument/2006/relationships/image" Target="../media/image197.emf"/><Relationship Id="rId9" Type="http://schemas.openxmlformats.org/officeDocument/2006/relationships/image" Target="../media/image20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gif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492" b="4866"/>
          <a:stretch/>
        </p:blipFill>
        <p:spPr>
          <a:xfrm>
            <a:off x="-403680" y="-76200"/>
            <a:ext cx="7704366" cy="69530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Прямоугольник 2"/>
          <p:cNvSpPr/>
          <p:nvPr/>
        </p:nvSpPr>
        <p:spPr>
          <a:xfrm rot="10800000">
            <a:off x="-571500" y="-372297"/>
            <a:ext cx="7993966" cy="748211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68">
                <a:schemeClr val="bg1"/>
              </a:gs>
              <a:gs pos="26000">
                <a:srgbClr val="FFFDFD"/>
              </a:gs>
              <a:gs pos="40000">
                <a:srgbClr val="FFFAFA">
                  <a:lumMod val="99000"/>
                  <a:lumOff val="1000"/>
                  <a:alpha val="87000"/>
                </a:srgbClr>
              </a:gs>
              <a:gs pos="100000">
                <a:schemeClr val="bg1">
                  <a:alpha val="3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5CC9584-16E2-42A5-93C1-6C871AFE5A6A}"/>
              </a:ext>
            </a:extLst>
          </p:cNvPr>
          <p:cNvSpPr txBox="1"/>
          <p:nvPr/>
        </p:nvSpPr>
        <p:spPr>
          <a:xfrm>
            <a:off x="6228281" y="2300180"/>
            <a:ext cx="56244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</a:rPr>
              <a:t>Готовое профессиональное программное обеспечение для швейных, трикотажных и текстильных предприятий.</a:t>
            </a:r>
          </a:p>
          <a:p>
            <a:pPr>
              <a:lnSpc>
                <a:spcPct val="150000"/>
              </a:lnSpc>
            </a:pP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5882229" y="662516"/>
            <a:ext cx="5943891" cy="1462891"/>
            <a:chOff x="7145226" y="628100"/>
            <a:chExt cx="5137457" cy="1168522"/>
          </a:xfrm>
        </p:grpSpPr>
        <p:sp>
          <p:nvSpPr>
            <p:cNvPr id="7" name="Rectangle 47">
              <a:extLst>
                <a:ext uri="{FF2B5EF4-FFF2-40B4-BE49-F238E27FC236}">
                  <a16:creationId xmlns="" xmlns:a16="http://schemas.microsoft.com/office/drawing/2014/main" id="{DA6799F7-A179-465E-A283-7AB38A8B10BD}"/>
                </a:ext>
              </a:extLst>
            </p:cNvPr>
            <p:cNvSpPr/>
            <p:nvPr/>
          </p:nvSpPr>
          <p:spPr>
            <a:xfrm>
              <a:off x="7145226" y="1262950"/>
              <a:ext cx="4658762" cy="533672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>
                <a:lnSpc>
                  <a:spcPct val="130000"/>
                </a:lnSpc>
              </a:pPr>
              <a:r>
                <a:rPr lang="ru-RU" sz="2900" b="1" spc="350" dirty="0" smtClean="0">
                  <a:solidFill>
                    <a:schemeClr val="bg1">
                      <a:lumMod val="65000"/>
                    </a:schemeClr>
                  </a:solidFill>
                  <a:latin typeface="+mj-lt"/>
                  <a:cs typeface="Segoe UI Light" panose="020B0502040204020203" pitchFamily="34" charset="0"/>
                </a:rPr>
                <a:t>ШВЕЙНОЕ ПРОИЗВОДСТВО</a:t>
              </a:r>
              <a:endParaRPr lang="id-ID" sz="2900" b="1" spc="350" dirty="0">
                <a:solidFill>
                  <a:schemeClr val="bg1">
                    <a:lumMod val="65000"/>
                  </a:schemeClr>
                </a:solidFill>
                <a:latin typeface="+mj-lt"/>
                <a:cs typeface="Segoe UI Light" panose="020B0502040204020203" pitchFamily="34" charset="0"/>
              </a:endParaRPr>
            </a:p>
          </p:txBody>
        </p:sp>
        <p:grpSp>
          <p:nvGrpSpPr>
            <p:cNvPr id="8" name="Group 48">
              <a:extLst>
                <a:ext uri="{FF2B5EF4-FFF2-40B4-BE49-F238E27FC236}">
                  <a16:creationId xmlns="" xmlns:a16="http://schemas.microsoft.com/office/drawing/2014/main" id="{33EDF2B3-B6C3-44CD-92C0-96DF7DADF0DA}"/>
                </a:ext>
              </a:extLst>
            </p:cNvPr>
            <p:cNvGrpSpPr/>
            <p:nvPr/>
          </p:nvGrpSpPr>
          <p:grpSpPr>
            <a:xfrm>
              <a:off x="7145226" y="628100"/>
              <a:ext cx="5137457" cy="872645"/>
              <a:chOff x="1978678" y="2220249"/>
              <a:chExt cx="11457388" cy="1396233"/>
            </a:xfrm>
          </p:grpSpPr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50812931-85EA-4820-9AAD-84A1E84879D2}"/>
                  </a:ext>
                </a:extLst>
              </p:cNvPr>
              <p:cNvSpPr txBox="1"/>
              <p:nvPr/>
            </p:nvSpPr>
            <p:spPr>
              <a:xfrm>
                <a:off x="1978678" y="2318423"/>
                <a:ext cx="10565160" cy="12980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60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АСУП </a:t>
                </a:r>
                <a:r>
                  <a:rPr lang="ru-RU" sz="6000" b="1" dirty="0">
                    <a:solidFill>
                      <a:schemeClr val="accent4"/>
                    </a:solidFill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 </a:t>
                </a:r>
                <a:r>
                  <a:rPr lang="ru-RU" sz="6000" b="1" dirty="0" smtClean="0">
                    <a:solidFill>
                      <a:schemeClr val="accent4"/>
                    </a:solidFill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«</a:t>
                </a:r>
                <a:r>
                  <a:rPr lang="ru-RU" sz="6000" dirty="0" err="1" smtClean="0">
                    <a:solidFill>
                      <a:schemeClr val="accent4"/>
                    </a:solidFill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Стилон</a:t>
                </a:r>
                <a:r>
                  <a:rPr lang="ru-RU" sz="6000" b="1" dirty="0" smtClean="0">
                    <a:solidFill>
                      <a:schemeClr val="accent4"/>
                    </a:solidFill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»</a:t>
                </a:r>
                <a:endParaRPr lang="id-ID" sz="6000" b="1" dirty="0">
                  <a:solidFill>
                    <a:schemeClr val="accent4"/>
                  </a:solidFill>
                  <a:ea typeface="Liberation Sans" panose="020B0604020202020204" pitchFamily="34" charset="0"/>
                  <a:cs typeface="Liberation Sans" panose="020B060402020202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13C8B356-659E-4D7D-8FAC-855956EB58BD}"/>
                  </a:ext>
                </a:extLst>
              </p:cNvPr>
              <p:cNvSpPr txBox="1"/>
              <p:nvPr/>
            </p:nvSpPr>
            <p:spPr>
              <a:xfrm>
                <a:off x="1978678" y="2220249"/>
                <a:ext cx="11457388" cy="37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300" spc="300" dirty="0" smtClean="0">
                    <a:solidFill>
                      <a:schemeClr val="accent4"/>
                    </a:solidFill>
                    <a:ea typeface="Roboto Medium" panose="02000000000000000000" pitchFamily="2" charset="0"/>
                    <a:cs typeface="Segoe UI" panose="020B0502040204020203" pitchFamily="34" charset="0"/>
                  </a:rPr>
                  <a:t>ПРОФЕССИОНАЛЬНОЕ ПРОГРАММНОЕ ОБЕСПЕЧЕНИЕ</a:t>
                </a:r>
                <a:endParaRPr lang="id-ID" sz="1300" spc="300" dirty="0">
                  <a:solidFill>
                    <a:schemeClr val="accent4"/>
                  </a:solidFill>
                  <a:ea typeface="Roboto Medium" panose="02000000000000000000" pitchFamily="2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5" name="Группа 4"/>
          <p:cNvGrpSpPr/>
          <p:nvPr/>
        </p:nvGrpSpPr>
        <p:grpSpPr>
          <a:xfrm>
            <a:off x="6102918" y="4189322"/>
            <a:ext cx="4811119" cy="1673520"/>
            <a:chOff x="6634134" y="3977084"/>
            <a:chExt cx="4811119" cy="1673520"/>
          </a:xfrm>
        </p:grpSpPr>
        <p:grpSp>
          <p:nvGrpSpPr>
            <p:cNvPr id="51" name="Группа 50"/>
            <p:cNvGrpSpPr/>
            <p:nvPr/>
          </p:nvGrpSpPr>
          <p:grpSpPr>
            <a:xfrm>
              <a:off x="6702465" y="3977084"/>
              <a:ext cx="1315623" cy="1315623"/>
              <a:chOff x="6220094" y="4408916"/>
              <a:chExt cx="1911462" cy="1911462"/>
            </a:xfrm>
          </p:grpSpPr>
          <p:sp>
            <p:nvSpPr>
              <p:cNvPr id="46" name="Кольцо 45"/>
              <p:cNvSpPr/>
              <p:nvPr/>
            </p:nvSpPr>
            <p:spPr>
              <a:xfrm>
                <a:off x="6220094" y="4408916"/>
                <a:ext cx="1911462" cy="1911462"/>
              </a:xfrm>
              <a:prstGeom prst="donut">
                <a:avLst>
                  <a:gd name="adj" fmla="val 2001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7" name="Группа 16"/>
              <p:cNvGrpSpPr/>
              <p:nvPr/>
            </p:nvGrpSpPr>
            <p:grpSpPr>
              <a:xfrm>
                <a:off x="6457376" y="4602859"/>
                <a:ext cx="1436898" cy="1436898"/>
                <a:chOff x="1057105" y="1115802"/>
                <a:chExt cx="4313903" cy="4313903"/>
              </a:xfrm>
            </p:grpSpPr>
            <p:sp>
              <p:nvSpPr>
                <p:cNvPr id="12" name="Donut 6"/>
                <p:cNvSpPr/>
                <p:nvPr/>
              </p:nvSpPr>
              <p:spPr>
                <a:xfrm>
                  <a:off x="1057105" y="1115802"/>
                  <a:ext cx="4313903" cy="4313903"/>
                </a:xfrm>
                <a:prstGeom prst="donut">
                  <a:avLst>
                    <a:gd name="adj" fmla="val 8831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" name="Donut 5"/>
                <p:cNvSpPr/>
                <p:nvPr/>
              </p:nvSpPr>
              <p:spPr>
                <a:xfrm>
                  <a:off x="1344707" y="1410407"/>
                  <a:ext cx="3730529" cy="3730529"/>
                </a:xfrm>
                <a:prstGeom prst="donut">
                  <a:avLst>
                    <a:gd name="adj" fmla="val 8831"/>
                  </a:avLst>
                </a:prstGeom>
                <a:solidFill>
                  <a:schemeClr val="bg1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4" name="Group 8"/>
                <p:cNvGrpSpPr/>
                <p:nvPr/>
              </p:nvGrpSpPr>
              <p:grpSpPr>
                <a:xfrm rot="20931028">
                  <a:off x="1228250" y="1291032"/>
                  <a:ext cx="3963443" cy="3963442"/>
                  <a:chOff x="678597" y="744860"/>
                  <a:chExt cx="5582454" cy="5582453"/>
                </a:xfrm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0" scaled="1"/>
                  <a:tileRect/>
                </a:gradFill>
              </p:grpSpPr>
              <p:sp>
                <p:nvSpPr>
                  <p:cNvPr id="15" name="Block Arc 4"/>
                  <p:cNvSpPr/>
                  <p:nvPr/>
                </p:nvSpPr>
                <p:spPr>
                  <a:xfrm rot="2772293">
                    <a:off x="678598" y="744860"/>
                    <a:ext cx="5582453" cy="5582453"/>
                  </a:xfrm>
                  <a:prstGeom prst="blockArc">
                    <a:avLst>
                      <a:gd name="adj1" fmla="val 10962852"/>
                      <a:gd name="adj2" fmla="val 21537026"/>
                      <a:gd name="adj3" fmla="val 8113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d-ID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" name="Block Arc 7"/>
                  <p:cNvSpPr/>
                  <p:nvPr/>
                </p:nvSpPr>
                <p:spPr>
                  <a:xfrm rot="20572278" flipH="1" flipV="1">
                    <a:off x="678597" y="744860"/>
                    <a:ext cx="5582453" cy="5582453"/>
                  </a:xfrm>
                  <a:prstGeom prst="blockArc">
                    <a:avLst>
                      <a:gd name="adj1" fmla="val 18021082"/>
                      <a:gd name="adj2" fmla="val 21537026"/>
                      <a:gd name="adj3" fmla="val 8113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d-ID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52" name="Группа 51"/>
            <p:cNvGrpSpPr/>
            <p:nvPr/>
          </p:nvGrpSpPr>
          <p:grpSpPr>
            <a:xfrm>
              <a:off x="8426685" y="3979681"/>
              <a:ext cx="1315623" cy="1315623"/>
              <a:chOff x="6220094" y="4408916"/>
              <a:chExt cx="1911462" cy="1911462"/>
            </a:xfrm>
          </p:grpSpPr>
          <p:sp>
            <p:nvSpPr>
              <p:cNvPr id="61" name="Кольцо 60"/>
              <p:cNvSpPr/>
              <p:nvPr/>
            </p:nvSpPr>
            <p:spPr>
              <a:xfrm>
                <a:off x="6220094" y="4408916"/>
                <a:ext cx="1911462" cy="1911462"/>
              </a:xfrm>
              <a:prstGeom prst="donut">
                <a:avLst>
                  <a:gd name="adj" fmla="val 2001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54" name="Группа 53"/>
              <p:cNvGrpSpPr/>
              <p:nvPr/>
            </p:nvGrpSpPr>
            <p:grpSpPr>
              <a:xfrm>
                <a:off x="6457376" y="4602859"/>
                <a:ext cx="1436898" cy="1436898"/>
                <a:chOff x="1057105" y="1115802"/>
                <a:chExt cx="4313903" cy="4313903"/>
              </a:xfrm>
            </p:grpSpPr>
            <p:sp>
              <p:nvSpPr>
                <p:cNvPr id="55" name="Donut 6"/>
                <p:cNvSpPr/>
                <p:nvPr/>
              </p:nvSpPr>
              <p:spPr>
                <a:xfrm>
                  <a:off x="1057105" y="1115802"/>
                  <a:ext cx="4313903" cy="4313903"/>
                </a:xfrm>
                <a:prstGeom prst="donut">
                  <a:avLst>
                    <a:gd name="adj" fmla="val 8831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" name="Donut 5"/>
                <p:cNvSpPr/>
                <p:nvPr/>
              </p:nvSpPr>
              <p:spPr>
                <a:xfrm>
                  <a:off x="1344707" y="1410407"/>
                  <a:ext cx="3730529" cy="3730529"/>
                </a:xfrm>
                <a:prstGeom prst="donut">
                  <a:avLst>
                    <a:gd name="adj" fmla="val 8831"/>
                  </a:avLst>
                </a:prstGeom>
                <a:solidFill>
                  <a:schemeClr val="bg1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57" name="Group 8"/>
                <p:cNvGrpSpPr/>
                <p:nvPr/>
              </p:nvGrpSpPr>
              <p:grpSpPr>
                <a:xfrm rot="20931028">
                  <a:off x="1228250" y="1291032"/>
                  <a:ext cx="3963443" cy="3963442"/>
                  <a:chOff x="678597" y="744860"/>
                  <a:chExt cx="5582454" cy="5582453"/>
                </a:xfrm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0" scaled="1"/>
                  <a:tileRect/>
                </a:gradFill>
              </p:grpSpPr>
              <p:sp>
                <p:nvSpPr>
                  <p:cNvPr id="58" name="Block Arc 4"/>
                  <p:cNvSpPr/>
                  <p:nvPr/>
                </p:nvSpPr>
                <p:spPr>
                  <a:xfrm rot="2772293">
                    <a:off x="678598" y="744860"/>
                    <a:ext cx="5582453" cy="5582453"/>
                  </a:xfrm>
                  <a:prstGeom prst="blockArc">
                    <a:avLst>
                      <a:gd name="adj1" fmla="val 10962852"/>
                      <a:gd name="adj2" fmla="val 21537026"/>
                      <a:gd name="adj3" fmla="val 8113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d-ID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9" name="Block Arc 7"/>
                  <p:cNvSpPr/>
                  <p:nvPr/>
                </p:nvSpPr>
                <p:spPr>
                  <a:xfrm rot="20572278" flipH="1" flipV="1">
                    <a:off x="678597" y="744860"/>
                    <a:ext cx="5582453" cy="5582453"/>
                  </a:xfrm>
                  <a:prstGeom prst="blockArc">
                    <a:avLst>
                      <a:gd name="adj1" fmla="val 18021082"/>
                      <a:gd name="adj2" fmla="val 21537026"/>
                      <a:gd name="adj3" fmla="val 8113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d-ID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62" name="Группа 61"/>
            <p:cNvGrpSpPr/>
            <p:nvPr/>
          </p:nvGrpSpPr>
          <p:grpSpPr>
            <a:xfrm>
              <a:off x="10068779" y="3982278"/>
              <a:ext cx="1315623" cy="1315623"/>
              <a:chOff x="6220094" y="4408916"/>
              <a:chExt cx="1911462" cy="1911462"/>
            </a:xfrm>
          </p:grpSpPr>
          <p:sp>
            <p:nvSpPr>
              <p:cNvPr id="71" name="Кольцо 70"/>
              <p:cNvSpPr/>
              <p:nvPr/>
            </p:nvSpPr>
            <p:spPr>
              <a:xfrm>
                <a:off x="6220094" y="4408916"/>
                <a:ext cx="1911462" cy="1911462"/>
              </a:xfrm>
              <a:prstGeom prst="donut">
                <a:avLst>
                  <a:gd name="adj" fmla="val 2001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64" name="Группа 63"/>
              <p:cNvGrpSpPr/>
              <p:nvPr/>
            </p:nvGrpSpPr>
            <p:grpSpPr>
              <a:xfrm>
                <a:off x="6457376" y="4602859"/>
                <a:ext cx="1436898" cy="1436898"/>
                <a:chOff x="1057105" y="1115802"/>
                <a:chExt cx="4313903" cy="4313903"/>
              </a:xfrm>
            </p:grpSpPr>
            <p:sp>
              <p:nvSpPr>
                <p:cNvPr id="65" name="Donut 6"/>
                <p:cNvSpPr/>
                <p:nvPr/>
              </p:nvSpPr>
              <p:spPr>
                <a:xfrm>
                  <a:off x="1057105" y="1115802"/>
                  <a:ext cx="4313903" cy="4313903"/>
                </a:xfrm>
                <a:prstGeom prst="donut">
                  <a:avLst>
                    <a:gd name="adj" fmla="val 8831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6" name="Donut 5"/>
                <p:cNvSpPr/>
                <p:nvPr/>
              </p:nvSpPr>
              <p:spPr>
                <a:xfrm>
                  <a:off x="1344707" y="1410407"/>
                  <a:ext cx="3730529" cy="3730529"/>
                </a:xfrm>
                <a:prstGeom prst="donut">
                  <a:avLst>
                    <a:gd name="adj" fmla="val 8831"/>
                  </a:avLst>
                </a:prstGeom>
                <a:solidFill>
                  <a:schemeClr val="bg1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67" name="Group 8"/>
                <p:cNvGrpSpPr/>
                <p:nvPr/>
              </p:nvGrpSpPr>
              <p:grpSpPr>
                <a:xfrm rot="20931028">
                  <a:off x="1228248" y="1291032"/>
                  <a:ext cx="3963446" cy="3963446"/>
                  <a:chOff x="678593" y="744860"/>
                  <a:chExt cx="5582459" cy="5582458"/>
                </a:xfrm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0" scaled="1"/>
                  <a:tileRect/>
                </a:gradFill>
              </p:grpSpPr>
              <p:sp>
                <p:nvSpPr>
                  <p:cNvPr id="68" name="Block Arc 4"/>
                  <p:cNvSpPr/>
                  <p:nvPr/>
                </p:nvSpPr>
                <p:spPr>
                  <a:xfrm rot="2772293">
                    <a:off x="678595" y="744860"/>
                    <a:ext cx="5582456" cy="5582459"/>
                  </a:xfrm>
                  <a:prstGeom prst="blockArc">
                    <a:avLst>
                      <a:gd name="adj1" fmla="val 10962852"/>
                      <a:gd name="adj2" fmla="val 21537026"/>
                      <a:gd name="adj3" fmla="val 8113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d-ID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9" name="Block Arc 7"/>
                  <p:cNvSpPr/>
                  <p:nvPr/>
                </p:nvSpPr>
                <p:spPr>
                  <a:xfrm rot="20572278" flipH="1" flipV="1">
                    <a:off x="678597" y="744860"/>
                    <a:ext cx="5582453" cy="5582453"/>
                  </a:xfrm>
                  <a:prstGeom prst="blockArc">
                    <a:avLst>
                      <a:gd name="adj1" fmla="val 18021082"/>
                      <a:gd name="adj2" fmla="val 21537026"/>
                      <a:gd name="adj3" fmla="val 8113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d-ID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</p:grp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130676" y="4354128"/>
              <a:ext cx="458659" cy="458659"/>
            </a:xfrm>
            <a:prstGeom prst="rect">
              <a:avLst/>
            </a:prstGeom>
          </p:spPr>
        </p:pic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876806" y="4355481"/>
              <a:ext cx="459489" cy="459489"/>
            </a:xfrm>
            <a:prstGeom prst="rect">
              <a:avLst/>
            </a:prstGeom>
          </p:spPr>
        </p:pic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502208" y="4386814"/>
              <a:ext cx="446891" cy="446891"/>
            </a:xfrm>
            <a:prstGeom prst="rect">
              <a:avLst/>
            </a:prstGeom>
          </p:spPr>
        </p:pic>
        <p:sp>
          <p:nvSpPr>
            <p:cNvPr id="72" name="Скругленный прямоугольник 71"/>
            <p:cNvSpPr/>
            <p:nvPr/>
          </p:nvSpPr>
          <p:spPr>
            <a:xfrm>
              <a:off x="6634134" y="5297901"/>
              <a:ext cx="1411812" cy="352703"/>
            </a:xfrm>
            <a:prstGeom prst="round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3500000" scaled="1"/>
            </a:gradFill>
            <a:ln>
              <a:noFill/>
            </a:ln>
            <a:effectLst>
              <a:outerShdw blurRad="520700" dist="228600" dir="5400000" sx="95000" sy="95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latin typeface="+mj-lt"/>
                </a:rPr>
                <a:t>Технология</a:t>
              </a:r>
            </a:p>
          </p:txBody>
        </p:sp>
        <p:sp>
          <p:nvSpPr>
            <p:cNvPr id="80" name="Скругленный прямоугольник 79"/>
            <p:cNvSpPr/>
            <p:nvPr/>
          </p:nvSpPr>
          <p:spPr>
            <a:xfrm>
              <a:off x="8347250" y="5297901"/>
              <a:ext cx="1411812" cy="352703"/>
            </a:xfrm>
            <a:prstGeom prst="round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3500000" scaled="1"/>
            </a:gradFill>
            <a:ln>
              <a:noFill/>
            </a:ln>
            <a:effectLst>
              <a:outerShdw blurRad="520700" dist="228600" dir="5400000" sx="95000" sy="95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latin typeface="+mj-lt"/>
                </a:rPr>
                <a:t>Управление</a:t>
              </a:r>
              <a:endParaRPr lang="ru-RU" dirty="0">
                <a:latin typeface="+mj-lt"/>
              </a:endParaRPr>
            </a:p>
          </p:txBody>
        </p:sp>
        <p:sp>
          <p:nvSpPr>
            <p:cNvPr id="81" name="Скругленный прямоугольник 80"/>
            <p:cNvSpPr/>
            <p:nvPr/>
          </p:nvSpPr>
          <p:spPr>
            <a:xfrm>
              <a:off x="10033441" y="5297901"/>
              <a:ext cx="1411812" cy="352703"/>
            </a:xfrm>
            <a:prstGeom prst="round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3500000" scaled="1"/>
            </a:gradFill>
            <a:ln>
              <a:noFill/>
            </a:ln>
            <a:effectLst>
              <a:outerShdw blurRad="520700" dist="228600" dir="5400000" sx="95000" sy="95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latin typeface="+mj-lt"/>
                </a:rPr>
                <a:t>Учет</a:t>
              </a:r>
              <a:endParaRPr lang="ru-RU" dirty="0">
                <a:latin typeface="+mj-lt"/>
              </a:endParaRPr>
            </a:p>
          </p:txBody>
        </p:sp>
      </p:grpSp>
      <p:grpSp>
        <p:nvGrpSpPr>
          <p:cNvPr id="99" name="Группа 98"/>
          <p:cNvGrpSpPr/>
          <p:nvPr/>
        </p:nvGrpSpPr>
        <p:grpSpPr>
          <a:xfrm>
            <a:off x="332835" y="357039"/>
            <a:ext cx="1040809" cy="1040809"/>
            <a:chOff x="1057105" y="1115802"/>
            <a:chExt cx="4313903" cy="4313903"/>
          </a:xfrm>
        </p:grpSpPr>
        <p:sp>
          <p:nvSpPr>
            <p:cNvPr id="100" name="Овал 99"/>
            <p:cNvSpPr/>
            <p:nvPr/>
          </p:nvSpPr>
          <p:spPr>
            <a:xfrm>
              <a:off x="1344707" y="1365221"/>
              <a:ext cx="3751379" cy="381506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1" name="Рисунок 100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2367377" y="1962881"/>
              <a:ext cx="1662291" cy="2534179"/>
            </a:xfrm>
            <a:prstGeom prst="rect">
              <a:avLst/>
            </a:prstGeom>
          </p:spPr>
        </p:pic>
        <p:sp>
          <p:nvSpPr>
            <p:cNvPr id="102" name="Donut 6"/>
            <p:cNvSpPr/>
            <p:nvPr/>
          </p:nvSpPr>
          <p:spPr>
            <a:xfrm>
              <a:off x="1057105" y="1115802"/>
              <a:ext cx="4313903" cy="4313903"/>
            </a:xfrm>
            <a:prstGeom prst="donut">
              <a:avLst>
                <a:gd name="adj" fmla="val 8831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103" name="Donut 5"/>
            <p:cNvSpPr/>
            <p:nvPr/>
          </p:nvSpPr>
          <p:spPr>
            <a:xfrm>
              <a:off x="1344707" y="1410407"/>
              <a:ext cx="3730529" cy="3730529"/>
            </a:xfrm>
            <a:prstGeom prst="donut">
              <a:avLst>
                <a:gd name="adj" fmla="val 8831"/>
              </a:avLst>
            </a:prstGeom>
            <a:solidFill>
              <a:schemeClr val="bg1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grpSp>
          <p:nvGrpSpPr>
            <p:cNvPr id="104" name="Group 8"/>
            <p:cNvGrpSpPr/>
            <p:nvPr/>
          </p:nvGrpSpPr>
          <p:grpSpPr>
            <a:xfrm rot="20931028">
              <a:off x="1228250" y="1291032"/>
              <a:ext cx="3963443" cy="3963442"/>
              <a:chOff x="678597" y="744860"/>
              <a:chExt cx="5582454" cy="5582453"/>
            </a:xfr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  <a:tileRect/>
            </a:gradFill>
          </p:grpSpPr>
          <p:sp>
            <p:nvSpPr>
              <p:cNvPr id="105" name="Block Arc 4"/>
              <p:cNvSpPr/>
              <p:nvPr/>
            </p:nvSpPr>
            <p:spPr>
              <a:xfrm rot="2772293">
                <a:off x="678598" y="744860"/>
                <a:ext cx="5582453" cy="5582453"/>
              </a:xfrm>
              <a:prstGeom prst="blockArc">
                <a:avLst>
                  <a:gd name="adj1" fmla="val 10962852"/>
                  <a:gd name="adj2" fmla="val 21537026"/>
                  <a:gd name="adj3" fmla="val 81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106" name="Block Arc 7"/>
              <p:cNvSpPr/>
              <p:nvPr/>
            </p:nvSpPr>
            <p:spPr>
              <a:xfrm rot="20572278" flipH="1" flipV="1">
                <a:off x="678597" y="744860"/>
                <a:ext cx="5582453" cy="5582453"/>
              </a:xfrm>
              <a:prstGeom prst="blockArc">
                <a:avLst>
                  <a:gd name="adj1" fmla="val 18021082"/>
                  <a:gd name="adj2" fmla="val 21537026"/>
                  <a:gd name="adj3" fmla="val 81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25737713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" y="1968500"/>
            <a:ext cx="7004671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43618382-42C1-4411-AB8A-93073F816A22}"/>
              </a:ext>
            </a:extLst>
          </p:cNvPr>
          <p:cNvSpPr txBox="1"/>
          <p:nvPr/>
        </p:nvSpPr>
        <p:spPr>
          <a:xfrm>
            <a:off x="8151078" y="1720362"/>
            <a:ext cx="3768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Segoe UI" panose="020B0502040204020203" pitchFamily="34" charset="0"/>
              </a:rPr>
              <a:t>Снижение загрузки</a:t>
            </a:r>
            <a:endParaRPr lang="id-ID" sz="2400" dirty="0" smtClean="0">
              <a:solidFill>
                <a:schemeClr val="tx1">
                  <a:lumMod val="65000"/>
                  <a:lumOff val="35000"/>
                </a:schemeClr>
              </a:solidFill>
              <a:cs typeface="Segoe UI" panose="020B0502040204020203" pitchFamily="34" charset="0"/>
            </a:endParaRPr>
          </a:p>
          <a:p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Lato" panose="020F0502020204030203" pitchFamily="34" charset="0"/>
                <a:cs typeface="Segoe UI Light" panose="020B0502040204020203" pitchFamily="34" charset="0"/>
              </a:rPr>
              <a:t>От 20 до 80%</a:t>
            </a:r>
            <a:endParaRPr lang="id-ID" sz="2400" dirty="0">
              <a:solidFill>
                <a:schemeClr val="tx1">
                  <a:lumMod val="65000"/>
                  <a:lumOff val="35000"/>
                </a:schemeClr>
              </a:solidFill>
              <a:ea typeface="Lato" panose="020F0502020204030203" pitchFamily="34" charset="0"/>
              <a:cs typeface="Segoe UI Light" panose="020B05020402040202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8189" y="6082020"/>
            <a:ext cx="7995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* - </a:t>
            </a:r>
            <a:r>
              <a:rPr lang="ru-RU" sz="1600" dirty="0" smtClean="0">
                <a:solidFill>
                  <a:schemeClr val="bg1"/>
                </a:solidFill>
              </a:rPr>
              <a:t>Оценка производится в рамках сравнения полного спектра задач управления, решаемых традиционными методами и с применением системы АСУП </a:t>
            </a:r>
            <a:r>
              <a:rPr lang="ru-RU" sz="1600" dirty="0" err="1" smtClean="0">
                <a:solidFill>
                  <a:schemeClr val="bg1"/>
                </a:solidFill>
              </a:rPr>
              <a:t>Стилон</a:t>
            </a:r>
            <a:endParaRPr lang="ru-RU" sz="1600" dirty="0">
              <a:solidFill>
                <a:schemeClr val="bg1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8138541" y="2720627"/>
            <a:ext cx="3678946" cy="2501830"/>
            <a:chOff x="8112536" y="3376497"/>
            <a:chExt cx="3678946" cy="2501830"/>
          </a:xfrm>
        </p:grpSpPr>
        <p:sp>
          <p:nvSpPr>
            <p:cNvPr id="44" name="Rectangle: Rounded Corners 35">
              <a:extLst>
                <a:ext uri="{FF2B5EF4-FFF2-40B4-BE49-F238E27FC236}">
                  <a16:creationId xmlns="" xmlns:a16="http://schemas.microsoft.com/office/drawing/2014/main" id="{0EBFC675-FF37-454C-AFFD-2D72F8002EAD}"/>
                </a:ext>
              </a:extLst>
            </p:cNvPr>
            <p:cNvSpPr/>
            <p:nvPr/>
          </p:nvSpPr>
          <p:spPr>
            <a:xfrm>
              <a:off x="8112536" y="3376497"/>
              <a:ext cx="3678946" cy="2501830"/>
            </a:xfrm>
            <a:prstGeom prst="roundRect">
              <a:avLst>
                <a:gd name="adj" fmla="val 89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37">
              <a:extLst>
                <a:ext uri="{FF2B5EF4-FFF2-40B4-BE49-F238E27FC236}">
                  <a16:creationId xmlns="" xmlns:a16="http://schemas.microsoft.com/office/drawing/2014/main" id="{9D2FB04B-4861-42A6-954B-CC1DA6F276D1}"/>
                </a:ext>
              </a:extLst>
            </p:cNvPr>
            <p:cNvSpPr/>
            <p:nvPr/>
          </p:nvSpPr>
          <p:spPr>
            <a:xfrm>
              <a:off x="8125073" y="3449540"/>
              <a:ext cx="3666408" cy="23329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ru-RU" sz="1600" dirty="0">
                  <a:latin typeface="+mj-lt"/>
                  <a:cs typeface="Segoe UI Light" panose="020B0502040204020203" pitchFamily="34" charset="0"/>
                </a:rPr>
                <a:t>Внедрение системы «</a:t>
              </a:r>
              <a:r>
                <a:rPr lang="ru-RU" sz="1600" dirty="0" err="1">
                  <a:latin typeface="+mj-lt"/>
                  <a:cs typeface="Segoe UI Light" panose="020B0502040204020203" pitchFamily="34" charset="0"/>
                </a:rPr>
                <a:t>Стилон</a:t>
              </a:r>
              <a:r>
                <a:rPr lang="ru-RU" sz="1600" dirty="0">
                  <a:latin typeface="+mj-lt"/>
                  <a:cs typeface="Segoe UI Light" panose="020B0502040204020203" pitchFamily="34" charset="0"/>
                </a:rPr>
                <a:t>» и интегрированных в нее специализированных инструментов работы высвобождает </a:t>
              </a:r>
              <a:r>
                <a:rPr lang="ru-RU" sz="1600" dirty="0" smtClean="0">
                  <a:latin typeface="+mj-lt"/>
                  <a:cs typeface="Segoe UI Light" panose="020B0502040204020203" pitchFamily="34" charset="0"/>
                </a:rPr>
                <a:t>рабочее время сотрудников,  повышая эффективность использования непроизводственного персонала.</a:t>
              </a:r>
              <a:endParaRPr lang="ru-RU" sz="1600" dirty="0">
                <a:latin typeface="+mj-lt"/>
                <a:cs typeface="Segoe UI Light" panose="020B0502040204020203" pitchFamily="34" charset="0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600B050F-B2C8-4CA3-A446-1F935C768051}"/>
              </a:ext>
            </a:extLst>
          </p:cNvPr>
          <p:cNvSpPr txBox="1"/>
          <p:nvPr/>
        </p:nvSpPr>
        <p:spPr>
          <a:xfrm>
            <a:off x="323710" y="176853"/>
            <a:ext cx="64434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Увеличение э</a:t>
            </a:r>
            <a:r>
              <a:rPr lang="ru-RU" sz="3200" dirty="0" smtClean="0"/>
              <a:t>ффективности </a:t>
            </a:r>
            <a:r>
              <a:rPr lang="ru-RU" sz="3200" dirty="0">
                <a:solidFill>
                  <a:schemeClr val="accent4"/>
                </a:solidFill>
              </a:rPr>
              <a:t>Непроизводственного персонала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43618382-42C1-4411-AB8A-93073F816A22}"/>
              </a:ext>
            </a:extLst>
          </p:cNvPr>
          <p:cNvSpPr txBox="1"/>
          <p:nvPr/>
        </p:nvSpPr>
        <p:spPr>
          <a:xfrm>
            <a:off x="1372056" y="1586827"/>
            <a:ext cx="5158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Segoe UI" panose="020B0502040204020203" pitchFamily="34" charset="0"/>
              </a:rPr>
              <a:t>Относительная загрузка сотрудников</a:t>
            </a:r>
            <a:endParaRPr lang="id-ID" sz="2400" u="sng" dirty="0">
              <a:solidFill>
                <a:schemeClr val="tx1">
                  <a:lumMod val="65000"/>
                  <a:lumOff val="35000"/>
                </a:schemeClr>
              </a:solidFill>
              <a:ea typeface="Lato" panose="020F050202020403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42933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9D53FAB4-6F19-481E-95EA-B2A86C2BFD88}"/>
              </a:ext>
            </a:extLst>
          </p:cNvPr>
          <p:cNvSpPr/>
          <p:nvPr/>
        </p:nvSpPr>
        <p:spPr>
          <a:xfrm>
            <a:off x="402638" y="1563435"/>
            <a:ext cx="6537300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Segoe UI Light" panose="020B0502040204020203" pitchFamily="34" charset="0"/>
              </a:rPr>
              <a:t>Рост производительности труда наблюдается за счет: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Segoe UI Light" panose="020B0502040204020203" pitchFamily="34" charset="0"/>
              </a:rPr>
              <a:t> </a:t>
            </a:r>
          </a:p>
          <a:p>
            <a:pPr marL="285750" indent="-285750">
              <a:lnSpc>
                <a:spcPct val="130000"/>
              </a:lnSpc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ru-RU" sz="16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Segoe UI Light" panose="020B0502040204020203" pitchFamily="34" charset="0"/>
              </a:rPr>
              <a:t>Сбалансированности потоков</a:t>
            </a:r>
          </a:p>
          <a:p>
            <a:pPr marL="285750" indent="-285750">
              <a:lnSpc>
                <a:spcPct val="130000"/>
              </a:lnSpc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ru-RU" sz="16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Segoe UI Light" panose="020B0502040204020203" pitchFamily="34" charset="0"/>
              </a:rPr>
              <a:t>Сокращения микро-простоев на местах</a:t>
            </a:r>
          </a:p>
          <a:p>
            <a:pPr marL="285750" indent="-285750">
              <a:lnSpc>
                <a:spcPct val="130000"/>
              </a:lnSpc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ru-RU" sz="16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Segoe UI Light" panose="020B0502040204020203" pitchFamily="34" charset="0"/>
              </a:rPr>
              <a:t>Наличия рабочих инструкций</a:t>
            </a:r>
          </a:p>
          <a:p>
            <a:pPr marL="285750" indent="-285750">
              <a:lnSpc>
                <a:spcPct val="130000"/>
              </a:lnSpc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ru-RU" sz="16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Segoe UI Light" panose="020B0502040204020203" pitchFamily="34" charset="0"/>
              </a:rPr>
              <a:t>Обеспечения рабочих необходимыми материалами и комплектующими вовремя и в срок</a:t>
            </a:r>
          </a:p>
          <a:p>
            <a:pPr marL="285750" indent="-285750">
              <a:lnSpc>
                <a:spcPct val="130000"/>
              </a:lnSpc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ru-RU" sz="16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Segoe UI Light" panose="020B0502040204020203" pitchFamily="34" charset="0"/>
              </a:rPr>
              <a:t>Расчета межцеховых и межоперационных запасов полуфабриката</a:t>
            </a:r>
          </a:p>
          <a:p>
            <a:pPr marL="285750" indent="-285750">
              <a:lnSpc>
                <a:spcPct val="130000"/>
              </a:lnSpc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ru-RU" sz="16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Segoe UI Light" panose="020B0502040204020203" pitchFamily="34" charset="0"/>
              </a:rPr>
              <a:t>Контролем работы оборудования</a:t>
            </a:r>
            <a:br>
              <a:rPr lang="ru-RU" sz="16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Segoe UI Light" panose="020B0502040204020203" pitchFamily="34" charset="0"/>
              </a:rPr>
            </a:br>
            <a:r>
              <a:rPr lang="ru-RU" sz="16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Segoe UI Light" panose="020B0502040204020203" pitchFamily="34" charset="0"/>
              </a:rPr>
              <a:t> </a:t>
            </a:r>
            <a:endParaRPr lang="id-ID" sz="1600" dirty="0">
              <a:solidFill>
                <a:schemeClr val="bg1">
                  <a:lumMod val="65000"/>
                </a:schemeClr>
              </a:solidFill>
              <a:latin typeface="+mj-lt"/>
              <a:cs typeface="Segoe UI Light" panose="020B0502040204020203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A0EEFBE7-C566-4310-89AA-DE045A43D6DF}"/>
              </a:ext>
            </a:extLst>
          </p:cNvPr>
          <p:cNvGrpSpPr/>
          <p:nvPr/>
        </p:nvGrpSpPr>
        <p:grpSpPr>
          <a:xfrm>
            <a:off x="1908637" y="4650407"/>
            <a:ext cx="6106339" cy="1561529"/>
            <a:chOff x="1651991" y="4413937"/>
            <a:chExt cx="6106339" cy="1561529"/>
          </a:xfrm>
        </p:grpSpPr>
        <p:sp>
          <p:nvSpPr>
            <p:cNvPr id="35" name="Rounded Rectangle 20">
              <a:extLst>
                <a:ext uri="{FF2B5EF4-FFF2-40B4-BE49-F238E27FC236}">
                  <a16:creationId xmlns="" xmlns:a16="http://schemas.microsoft.com/office/drawing/2014/main" id="{A6967421-17D2-497E-92A5-E5C2D5DA66AC}"/>
                </a:ext>
              </a:extLst>
            </p:cNvPr>
            <p:cNvSpPr/>
            <p:nvPr/>
          </p:nvSpPr>
          <p:spPr>
            <a:xfrm>
              <a:off x="1651991" y="4413937"/>
              <a:ext cx="6010412" cy="1561529"/>
            </a:xfrm>
            <a:prstGeom prst="roundRect">
              <a:avLst>
                <a:gd name="adj" fmla="val 19552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3500000" scaled="1"/>
            </a:gradFill>
            <a:ln>
              <a:noFill/>
            </a:ln>
            <a:effectLst>
              <a:outerShdw blurRad="520700" dist="228600" dir="5400000" sx="95000" sy="95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F9064726-1492-44D0-8BB0-D9B7F091766A}"/>
                </a:ext>
              </a:extLst>
            </p:cNvPr>
            <p:cNvGrpSpPr/>
            <p:nvPr/>
          </p:nvGrpSpPr>
          <p:grpSpPr>
            <a:xfrm>
              <a:off x="1931815" y="4472476"/>
              <a:ext cx="1181102" cy="1444450"/>
              <a:chOff x="11420220" y="6883684"/>
              <a:chExt cx="1853401" cy="2266653"/>
            </a:xfrm>
          </p:grpSpPr>
          <p:graphicFrame>
            <p:nvGraphicFramePr>
              <p:cNvPr id="43" name="Chart 42">
                <a:extLst>
                  <a:ext uri="{FF2B5EF4-FFF2-40B4-BE49-F238E27FC236}">
                    <a16:creationId xmlns="" xmlns:a16="http://schemas.microsoft.com/office/drawing/2014/main" id="{BA672AD8-DA29-4320-9BCA-5F033F4BB0D8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xmlns="" val="2718666533"/>
                  </p:ext>
                </p:extLst>
              </p:nvPr>
            </p:nvGraphicFramePr>
            <p:xfrm>
              <a:off x="11420220" y="6883684"/>
              <a:ext cx="1853401" cy="226665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44" name="Oval 43">
                <a:extLst>
                  <a:ext uri="{FF2B5EF4-FFF2-40B4-BE49-F238E27FC236}">
                    <a16:creationId xmlns="" xmlns:a16="http://schemas.microsoft.com/office/drawing/2014/main" id="{5E192662-DC0D-4E83-9699-767F532525F0}"/>
                  </a:ext>
                </a:extLst>
              </p:cNvPr>
              <p:cNvSpPr/>
              <p:nvPr/>
            </p:nvSpPr>
            <p:spPr>
              <a:xfrm>
                <a:off x="11709363" y="7379453"/>
                <a:ext cx="1275116" cy="1275115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chemeClr val="accent4"/>
                  </a:gs>
                </a:gsLst>
                <a:lin ang="13500000" scaled="1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 smtClean="0">
                    <a:solidFill>
                      <a:schemeClr val="bg1"/>
                    </a:solidFill>
                    <a:latin typeface="+mj-lt"/>
                    <a:cs typeface="Montserrat"/>
                  </a:rPr>
                  <a:t>4</a:t>
                </a:r>
                <a:r>
                  <a:rPr lang="en-US" sz="2400" b="1" dirty="0" smtClean="0">
                    <a:solidFill>
                      <a:schemeClr val="bg1"/>
                    </a:solidFill>
                    <a:latin typeface="+mj-lt"/>
                    <a:cs typeface="Montserrat"/>
                  </a:rPr>
                  <a:t>X</a:t>
                </a:r>
                <a:endParaRPr lang="en-US" sz="3200" b="1" dirty="0">
                  <a:solidFill>
                    <a:schemeClr val="bg1"/>
                  </a:solidFill>
                  <a:latin typeface="+mj-lt"/>
                  <a:cs typeface="Montserrat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="" xmlns:a16="http://schemas.microsoft.com/office/drawing/2014/main" id="{0D8DBBDC-A2AD-49B8-8536-74942BC524D0}"/>
                </a:ext>
              </a:extLst>
            </p:cNvPr>
            <p:cNvGrpSpPr/>
            <p:nvPr/>
          </p:nvGrpSpPr>
          <p:grpSpPr>
            <a:xfrm>
              <a:off x="3204662" y="4454543"/>
              <a:ext cx="4553668" cy="1419674"/>
              <a:chOff x="3261812" y="4308299"/>
              <a:chExt cx="4553668" cy="1419674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="" xmlns:a16="http://schemas.microsoft.com/office/drawing/2014/main" id="{9D2FB04B-4861-42A6-954B-CC1DA6F276D1}"/>
                  </a:ext>
                </a:extLst>
              </p:cNvPr>
              <p:cNvSpPr/>
              <p:nvPr/>
            </p:nvSpPr>
            <p:spPr>
              <a:xfrm>
                <a:off x="3261812" y="4675377"/>
                <a:ext cx="4457741" cy="10525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ru-RU" sz="1600" dirty="0" smtClean="0">
                    <a:solidFill>
                      <a:schemeClr val="bg1"/>
                    </a:solidFill>
                    <a:latin typeface="+mj-lt"/>
                    <a:cs typeface="Segoe UI Light" panose="020B0502040204020203" pitchFamily="34" charset="0"/>
                  </a:rPr>
                  <a:t>За счет эффективного управления и планирования ресурсов наблюдается</a:t>
                </a:r>
                <a:r>
                  <a:rPr lang="en-US" sz="1600" dirty="0" smtClean="0">
                    <a:solidFill>
                      <a:schemeClr val="bg1"/>
                    </a:solidFill>
                    <a:latin typeface="+mj-lt"/>
                    <a:cs typeface="Segoe UI Light" panose="020B0502040204020203" pitchFamily="34" charset="0"/>
                  </a:rPr>
                  <a:t> </a:t>
                </a:r>
                <a:r>
                  <a:rPr lang="ru-RU" sz="1600" dirty="0" smtClean="0">
                    <a:solidFill>
                      <a:schemeClr val="bg1"/>
                    </a:solidFill>
                    <a:latin typeface="+mj-lt"/>
                    <a:cs typeface="Segoe UI Light" panose="020B0502040204020203" pitchFamily="34" charset="0"/>
                  </a:rPr>
                  <a:t>реальный рост производительности от 1,5 до 4-х раз</a:t>
                </a:r>
                <a:endParaRPr lang="id-ID" sz="1600" dirty="0">
                  <a:solidFill>
                    <a:schemeClr val="bg1"/>
                  </a:solidFill>
                  <a:latin typeface="+mj-lt"/>
                  <a:cs typeface="Segoe UI Light" panose="020B0502040204020203" pitchFamily="34" charset="0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="" xmlns:a16="http://schemas.microsoft.com/office/drawing/2014/main" id="{EFB69A70-08AA-4F3B-8850-B3B60F0E82FD}"/>
                  </a:ext>
                </a:extLst>
              </p:cNvPr>
              <p:cNvSpPr txBox="1"/>
              <p:nvPr/>
            </p:nvSpPr>
            <p:spPr>
              <a:xfrm>
                <a:off x="3261812" y="4308299"/>
                <a:ext cx="4553668" cy="40011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ru-RU" sz="2000" dirty="0" smtClean="0">
                    <a:solidFill>
                      <a:schemeClr val="bg1"/>
                    </a:solidFill>
                    <a:latin typeface="+mj-lt"/>
                  </a:rPr>
                  <a:t>Повышение производительности</a:t>
                </a:r>
                <a:endParaRPr lang="en-US" sz="2000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</p:grpSp>
      <p:sp>
        <p:nvSpPr>
          <p:cNvPr id="55" name="Freeform 17">
            <a:extLst>
              <a:ext uri="{FF2B5EF4-FFF2-40B4-BE49-F238E27FC236}">
                <a16:creationId xmlns="" xmlns:a16="http://schemas.microsoft.com/office/drawing/2014/main" id="{43AE941E-6353-422E-95EA-7CF4AC05EB36}"/>
              </a:ext>
            </a:extLst>
          </p:cNvPr>
          <p:cNvSpPr/>
          <p:nvPr/>
        </p:nvSpPr>
        <p:spPr>
          <a:xfrm>
            <a:off x="424217" y="5073338"/>
            <a:ext cx="1041290" cy="715663"/>
          </a:xfrm>
          <a:custGeom>
            <a:avLst/>
            <a:gdLst/>
            <a:ahLst/>
            <a:cxnLst/>
            <a:rect l="l" t="t" r="r" b="b"/>
            <a:pathLst>
              <a:path w="163535" h="112395">
                <a:moveTo>
                  <a:pt x="129254" y="0"/>
                </a:moveTo>
                <a:lnTo>
                  <a:pt x="163535" y="0"/>
                </a:lnTo>
                <a:lnTo>
                  <a:pt x="141618" y="48330"/>
                </a:lnTo>
                <a:cubicBezTo>
                  <a:pt x="152108" y="55073"/>
                  <a:pt x="157353" y="64159"/>
                  <a:pt x="157353" y="75585"/>
                </a:cubicBezTo>
                <a:cubicBezTo>
                  <a:pt x="157353" y="87012"/>
                  <a:pt x="153981" y="96004"/>
                  <a:pt x="147238" y="102560"/>
                </a:cubicBezTo>
                <a:cubicBezTo>
                  <a:pt x="140494" y="109117"/>
                  <a:pt x="132064" y="112395"/>
                  <a:pt x="121949" y="112395"/>
                </a:cubicBezTo>
                <a:cubicBezTo>
                  <a:pt x="111833" y="112395"/>
                  <a:pt x="103310" y="109210"/>
                  <a:pt x="96379" y="102841"/>
                </a:cubicBezTo>
                <a:cubicBezTo>
                  <a:pt x="89448" y="96472"/>
                  <a:pt x="85982" y="88136"/>
                  <a:pt x="85982" y="77833"/>
                </a:cubicBezTo>
                <a:cubicBezTo>
                  <a:pt x="85982" y="67530"/>
                  <a:pt x="89354" y="57509"/>
                  <a:pt x="96098" y="47768"/>
                </a:cubicBezTo>
                <a:close/>
                <a:moveTo>
                  <a:pt x="43272" y="0"/>
                </a:moveTo>
                <a:lnTo>
                  <a:pt x="77553" y="0"/>
                </a:lnTo>
                <a:lnTo>
                  <a:pt x="55636" y="48330"/>
                </a:lnTo>
                <a:cubicBezTo>
                  <a:pt x="66126" y="55073"/>
                  <a:pt x="71371" y="64159"/>
                  <a:pt x="71371" y="75585"/>
                </a:cubicBezTo>
                <a:cubicBezTo>
                  <a:pt x="71371" y="87012"/>
                  <a:pt x="67999" y="96004"/>
                  <a:pt x="61255" y="102560"/>
                </a:cubicBezTo>
                <a:cubicBezTo>
                  <a:pt x="54512" y="109117"/>
                  <a:pt x="46082" y="112395"/>
                  <a:pt x="35967" y="112395"/>
                </a:cubicBezTo>
                <a:cubicBezTo>
                  <a:pt x="25851" y="112395"/>
                  <a:pt x="17328" y="109210"/>
                  <a:pt x="10397" y="102841"/>
                </a:cubicBezTo>
                <a:cubicBezTo>
                  <a:pt x="3466" y="96472"/>
                  <a:pt x="0" y="88136"/>
                  <a:pt x="0" y="77833"/>
                </a:cubicBezTo>
                <a:cubicBezTo>
                  <a:pt x="0" y="67530"/>
                  <a:pt x="3372" y="57509"/>
                  <a:pt x="10116" y="4776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00B050F-B2C8-4CA3-A446-1F935C768051}"/>
              </a:ext>
            </a:extLst>
          </p:cNvPr>
          <p:cNvSpPr txBox="1"/>
          <p:nvPr/>
        </p:nvSpPr>
        <p:spPr>
          <a:xfrm>
            <a:off x="344145" y="217827"/>
            <a:ext cx="63023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>
                    <a:lumMod val="75000"/>
                  </a:schemeClr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Повышение </a:t>
            </a:r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Производительности.</a:t>
            </a:r>
            <a:endParaRPr lang="en-US" sz="3200" dirty="0" smtClean="0">
              <a:solidFill>
                <a:schemeClr val="tx1">
                  <a:lumMod val="75000"/>
                  <a:lumOff val="25000"/>
                </a:schemeClr>
              </a:solidFill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r>
              <a:rPr lang="ru-RU" sz="3200" dirty="0" smtClean="0">
                <a:solidFill>
                  <a:schemeClr val="accent4"/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Эффект внедрения.</a:t>
            </a:r>
            <a:endParaRPr lang="id-ID" sz="3200" i="1" dirty="0">
              <a:solidFill>
                <a:schemeClr val="accent4"/>
              </a:solidFill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75767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ручной ввод 2"/>
          <p:cNvSpPr/>
          <p:nvPr/>
        </p:nvSpPr>
        <p:spPr>
          <a:xfrm rot="5400000">
            <a:off x="-1231900" y="1231900"/>
            <a:ext cx="6858001" cy="4394200"/>
          </a:xfrm>
          <a:prstGeom prst="flowChartManualInput">
            <a:avLst/>
          </a:prstGeom>
          <a:gradFill>
            <a:gsLst>
              <a:gs pos="0">
                <a:schemeClr val="accent2">
                  <a:alpha val="88000"/>
                </a:schemeClr>
              </a:gs>
              <a:gs pos="100000">
                <a:schemeClr val="accent4">
                  <a:alpha val="55000"/>
                </a:schemeClr>
              </a:gs>
            </a:gsLst>
            <a:lin ang="13500000" scaled="1"/>
          </a:gradFill>
          <a:ln>
            <a:noFill/>
          </a:ln>
          <a:effectLst>
            <a:outerShdw blurRad="520700" dist="228600" dir="5400000" sx="95000" sy="95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sp>
        <p:nvSpPr>
          <p:cNvPr id="4" name="Блок-схема: ручной ввод 3"/>
          <p:cNvSpPr/>
          <p:nvPr/>
        </p:nvSpPr>
        <p:spPr>
          <a:xfrm rot="16200000">
            <a:off x="6565900" y="1231901"/>
            <a:ext cx="6858001" cy="4394200"/>
          </a:xfrm>
          <a:prstGeom prst="flowChartManualInput">
            <a:avLst/>
          </a:prstGeom>
          <a:gradFill>
            <a:gsLst>
              <a:gs pos="0">
                <a:schemeClr val="accent2">
                  <a:alpha val="88000"/>
                </a:schemeClr>
              </a:gs>
              <a:gs pos="100000">
                <a:schemeClr val="accent4">
                  <a:alpha val="55000"/>
                </a:schemeClr>
              </a:gs>
            </a:gsLst>
            <a:lin ang="13500000" scaled="1"/>
          </a:gradFill>
          <a:ln>
            <a:noFill/>
          </a:ln>
          <a:effectLst>
            <a:outerShdw blurRad="520700" dist="228600" dir="5400000" sx="95000" sy="95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00B050F-B2C8-4CA3-A446-1F935C768051}"/>
              </a:ext>
            </a:extLst>
          </p:cNvPr>
          <p:cNvSpPr txBox="1"/>
          <p:nvPr/>
        </p:nvSpPr>
        <p:spPr>
          <a:xfrm>
            <a:off x="4077836" y="74046"/>
            <a:ext cx="3533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Отзывы </a:t>
            </a:r>
            <a:r>
              <a:rPr lang="ru-RU" sz="3200" dirty="0" smtClean="0">
                <a:solidFill>
                  <a:schemeClr val="accent4"/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клиентов</a:t>
            </a:r>
            <a:endParaRPr lang="id-ID" sz="3200" i="1" dirty="0">
              <a:solidFill>
                <a:schemeClr val="accent4"/>
              </a:solidFill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952500" y="1143000"/>
            <a:ext cx="2146300" cy="2146300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9271000" y="1143000"/>
            <a:ext cx="2146300" cy="214630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5022850" y="1143000"/>
            <a:ext cx="2146300" cy="214630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313188"/>
            <a:ext cx="3962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</a:rPr>
              <a:t>“ …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</a:rPr>
              <a:t>Наша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</a:rPr>
              <a:t>компания смогла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</a:rPr>
              <a:t>нарастить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</a:rPr>
              <a:t> объёмы производства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</a:rPr>
              <a:t>в 4 раза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</a:rPr>
              <a:t>без ущерба качеству готовой продукции, получить ясную картину движения сырья, материалов и готовой продукции вплоть до отгрузки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</a:rPr>
              <a:t>покупателю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</a:rPr>
              <a:t> … “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481509" y="4421485"/>
            <a:ext cx="36068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“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</a:rPr>
              <a:t>.. Удивительно, насколько все продуманно в АСУП «</a:t>
            </a:r>
            <a:r>
              <a:rPr lang="ru-RU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Стилон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</a:rPr>
              <a:t>»..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“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2200" y="3353424"/>
            <a:ext cx="2998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АТФ Групп. Казахстан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г. Шымкент</a:t>
            </a:r>
            <a:r>
              <a:rPr lang="en-US" sz="2400" b="1" dirty="0" smtClean="0">
                <a:solidFill>
                  <a:schemeClr val="bg1"/>
                </a:solidFill>
              </a:rPr>
              <a:t>z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95065" y="3538089"/>
            <a:ext cx="2898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KISLIS</a:t>
            </a:r>
            <a:r>
              <a:rPr lang="ru-RU" sz="2400" b="1" dirty="0" smtClean="0">
                <a:solidFill>
                  <a:schemeClr val="bg1"/>
                </a:solidFill>
              </a:rPr>
              <a:t>. Екатеринбург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394201" y="4465609"/>
            <a:ext cx="390111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</a:rPr>
              <a:t>“ … </a:t>
            </a:r>
            <a:r>
              <a:rPr lang="ru-RU" sz="1400" dirty="0">
                <a:latin typeface="arial" panose="020B0604020202020204" pitchFamily="34" charset="0"/>
              </a:rPr>
              <a:t>Благодаря установленной программе, инженеры стали работать с удовольствием, у нас нет текучки кадров, стало меньше конфликтных ситуаций с рядовыми сотрудниками. </a:t>
            </a:r>
            <a:r>
              <a:rPr lang="ru-RU" sz="1400" dirty="0" smtClean="0">
                <a:latin typeface="arial" panose="020B0604020202020204" pitchFamily="34" charset="0"/>
              </a:rPr>
              <a:t>..</a:t>
            </a:r>
            <a:r>
              <a:rPr lang="en-US" sz="1400" dirty="0" smtClean="0">
                <a:latin typeface="arial" panose="020B0604020202020204" pitchFamily="34" charset="0"/>
              </a:rPr>
              <a:t>“</a:t>
            </a:r>
            <a:endParaRPr lang="ru-RU" sz="1400" dirty="0">
              <a:latin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49000" y="3353424"/>
            <a:ext cx="304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НОРД Спецодежда.  </a:t>
            </a:r>
            <a:br>
              <a:rPr lang="ru-RU" sz="2400" b="1" dirty="0" smtClean="0"/>
            </a:br>
            <a:r>
              <a:rPr lang="ru-RU" sz="2400" b="1" dirty="0" smtClean="0"/>
              <a:t>г. Кострома</a:t>
            </a:r>
            <a:endParaRPr lang="ru-RU" sz="2400" b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2803" y="6162624"/>
            <a:ext cx="3005502" cy="408748"/>
          </a:xfrm>
          <a:prstGeom prst="rect">
            <a:avLst/>
          </a:prstGeom>
        </p:spPr>
      </p:pic>
      <p:pic>
        <p:nvPicPr>
          <p:cNvPr id="17" name="Picture 18" descr="https://static.jobs.kz:9004/public/logo/4195/8e5cd7d0-9d74-4840-bf47-b1c886e67c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0825" y="6169198"/>
            <a:ext cx="1009650" cy="42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print"/>
          <a:srcRect t="28717" b="28210"/>
          <a:stretch/>
        </p:blipFill>
        <p:spPr>
          <a:xfrm>
            <a:off x="9879153" y="6208148"/>
            <a:ext cx="1009853" cy="38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92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1460126"/>
            <a:ext cx="12174292" cy="2134894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3500000" scaled="1"/>
          </a:gradFill>
          <a:ln>
            <a:noFill/>
          </a:ln>
          <a:effectLst>
            <a:outerShdw blurRad="520700" dist="228600" dir="5400000" sx="95000" sy="95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600B050F-B2C8-4CA3-A446-1F935C768051}"/>
              </a:ext>
            </a:extLst>
          </p:cNvPr>
          <p:cNvSpPr txBox="1"/>
          <p:nvPr/>
        </p:nvSpPr>
        <p:spPr>
          <a:xfrm>
            <a:off x="173411" y="469637"/>
            <a:ext cx="8501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Сложности </a:t>
            </a:r>
            <a:r>
              <a:rPr lang="ru-RU" sz="3200" dirty="0" smtClean="0">
                <a:solidFill>
                  <a:schemeClr val="accent4"/>
                </a:solidFill>
              </a:rPr>
              <a:t>Внедрения</a:t>
            </a:r>
            <a:endParaRPr lang="ru-RU" sz="3200" dirty="0">
              <a:solidFill>
                <a:schemeClr val="accent4"/>
              </a:solidFill>
            </a:endParaRPr>
          </a:p>
        </p:txBody>
      </p:sp>
      <p:grpSp>
        <p:nvGrpSpPr>
          <p:cNvPr id="2071" name="Группа 2070"/>
          <p:cNvGrpSpPr/>
          <p:nvPr/>
        </p:nvGrpSpPr>
        <p:grpSpPr>
          <a:xfrm>
            <a:off x="8163302" y="1460126"/>
            <a:ext cx="3932449" cy="5409962"/>
            <a:chOff x="8163302" y="1460126"/>
            <a:chExt cx="3932449" cy="5409962"/>
          </a:xfrm>
        </p:grpSpPr>
        <p:sp>
          <p:nvSpPr>
            <p:cNvPr id="28" name="Кольцо 27"/>
            <p:cNvSpPr/>
            <p:nvPr/>
          </p:nvSpPr>
          <p:spPr>
            <a:xfrm>
              <a:off x="9536751" y="1634830"/>
              <a:ext cx="1638300" cy="1638300"/>
            </a:xfrm>
            <a:prstGeom prst="donut">
              <a:avLst>
                <a:gd name="adj" fmla="val 6395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135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+mj-lt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8483368" y="4297359"/>
              <a:ext cx="361238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chemeClr val="accent3"/>
                </a:buClr>
              </a:pPr>
              <a:r>
                <a:rPr lang="ru-RU" sz="2400" b="1" dirty="0">
                  <a:solidFill>
                    <a:schemeClr val="accent4"/>
                  </a:solidFill>
                  <a:ea typeface="Liberation Sans" panose="020B0604020202020204" pitchFamily="34" charset="0"/>
                  <a:cs typeface="Liberation Sans" panose="020B0604020202020204" pitchFamily="34" charset="0"/>
                </a:rPr>
                <a:t>Отсутствие дисциплины </a:t>
              </a:r>
              <a:r>
                <a:rPr lang="ru-RU" sz="2400" dirty="0">
                  <a:ea typeface="Liberation Sans" panose="020B0604020202020204" pitchFamily="34" charset="0"/>
                  <a:cs typeface="Liberation Sans" panose="020B0604020202020204" pitchFamily="34" charset="0"/>
                </a:rPr>
                <a:t>для реализации внедрения</a:t>
              </a:r>
            </a:p>
          </p:txBody>
        </p:sp>
        <p:cxnSp>
          <p:nvCxnSpPr>
            <p:cNvPr id="65" name="Прямая соединительная линия 64"/>
            <p:cNvCxnSpPr/>
            <p:nvPr/>
          </p:nvCxnSpPr>
          <p:spPr>
            <a:xfrm>
              <a:off x="8163302" y="1460126"/>
              <a:ext cx="0" cy="5409962"/>
            </a:xfrm>
            <a:prstGeom prst="line">
              <a:avLst/>
            </a:prstGeom>
            <a:ln w="88900">
              <a:gradFill>
                <a:gsLst>
                  <a:gs pos="0">
                    <a:schemeClr val="bg1"/>
                  </a:gs>
                  <a:gs pos="59000">
                    <a:schemeClr val="accent4"/>
                  </a:gs>
                  <a:gs pos="8300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68" name="Рисунок 2067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74540" y="2001574"/>
              <a:ext cx="1008034" cy="876373"/>
            </a:xfrm>
            <a:prstGeom prst="rect">
              <a:avLst/>
            </a:prstGeom>
          </p:spPr>
        </p:pic>
      </p:grpSp>
      <p:grpSp>
        <p:nvGrpSpPr>
          <p:cNvPr id="2073" name="Группа 2072"/>
          <p:cNvGrpSpPr/>
          <p:nvPr/>
        </p:nvGrpSpPr>
        <p:grpSpPr>
          <a:xfrm>
            <a:off x="4029452" y="1460126"/>
            <a:ext cx="3932450" cy="5409962"/>
            <a:chOff x="4029452" y="1460126"/>
            <a:chExt cx="3932450" cy="5409962"/>
          </a:xfrm>
        </p:grpSpPr>
        <p:grpSp>
          <p:nvGrpSpPr>
            <p:cNvPr id="2070" name="Группа 2069"/>
            <p:cNvGrpSpPr/>
            <p:nvPr/>
          </p:nvGrpSpPr>
          <p:grpSpPr>
            <a:xfrm>
              <a:off x="4260619" y="1634830"/>
              <a:ext cx="3701283" cy="4047524"/>
              <a:chOff x="4260619" y="1634830"/>
              <a:chExt cx="3701283" cy="4047524"/>
            </a:xfrm>
          </p:grpSpPr>
          <p:sp>
            <p:nvSpPr>
              <p:cNvPr id="29" name="Кольцо 28"/>
              <p:cNvSpPr/>
              <p:nvPr/>
            </p:nvSpPr>
            <p:spPr>
              <a:xfrm>
                <a:off x="5276849" y="1634830"/>
                <a:ext cx="1638300" cy="1638300"/>
              </a:xfrm>
              <a:prstGeom prst="donut">
                <a:avLst>
                  <a:gd name="adj" fmla="val 6395"/>
                </a:avLst>
              </a:prstGeom>
              <a:gradFill>
                <a:gsLst>
                  <a:gs pos="0">
                    <a:schemeClr val="bg1"/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lin ang="13500000" scaled="1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+mj-lt"/>
                </a:endParaRPr>
              </a:p>
            </p:txBody>
          </p:sp>
          <p:sp>
            <p:nvSpPr>
              <p:cNvPr id="32" name="Прямоугольник 31"/>
              <p:cNvSpPr/>
              <p:nvPr/>
            </p:nvSpPr>
            <p:spPr>
              <a:xfrm>
                <a:off x="4260619" y="4112694"/>
                <a:ext cx="3701283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accent3"/>
                  </a:buClr>
                </a:pPr>
                <a:r>
                  <a:rPr lang="ru-RU" sz="2400" b="1" dirty="0" smtClean="0">
                    <a:solidFill>
                      <a:schemeClr val="accent4"/>
                    </a:solidFill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Низкий уровень квалификации </a:t>
                </a:r>
                <a:br>
                  <a:rPr lang="ru-RU" sz="2400" b="1" dirty="0" smtClean="0">
                    <a:solidFill>
                      <a:schemeClr val="accent4"/>
                    </a:solidFill>
                    <a:ea typeface="Liberation Sans" panose="020B0604020202020204" pitchFamily="34" charset="0"/>
                    <a:cs typeface="Liberation Sans" panose="020B0604020202020204" pitchFamily="34" charset="0"/>
                  </a:rPr>
                </a:br>
                <a:r>
                  <a:rPr lang="ru-RU" sz="2400" dirty="0" smtClean="0"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или недостаток инженерного персонала</a:t>
                </a:r>
                <a:endParaRPr lang="ru-RU" sz="2400" dirty="0">
                  <a:ea typeface="Liberation Sans" panose="020B0604020202020204" pitchFamily="34" charset="0"/>
                  <a:cs typeface="Liberation Sans" panose="020B0604020202020204" pitchFamily="34" charset="0"/>
                </a:endParaRPr>
              </a:p>
            </p:txBody>
          </p:sp>
          <p:pic>
            <p:nvPicPr>
              <p:cNvPr id="2048" name="Рисунок 2047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498947" y="1955942"/>
                <a:ext cx="1224628" cy="866130"/>
              </a:xfrm>
              <a:prstGeom prst="rect">
                <a:avLst/>
              </a:prstGeom>
            </p:spPr>
          </p:pic>
        </p:grpSp>
        <p:cxnSp>
          <p:nvCxnSpPr>
            <p:cNvPr id="60" name="Прямая соединительная линия 59"/>
            <p:cNvCxnSpPr/>
            <p:nvPr/>
          </p:nvCxnSpPr>
          <p:spPr>
            <a:xfrm>
              <a:off x="4029452" y="1460126"/>
              <a:ext cx="0" cy="5409962"/>
            </a:xfrm>
            <a:prstGeom prst="line">
              <a:avLst/>
            </a:prstGeom>
            <a:ln w="88900">
              <a:gradFill>
                <a:gsLst>
                  <a:gs pos="0">
                    <a:schemeClr val="bg1"/>
                  </a:gs>
                  <a:gs pos="59000">
                    <a:schemeClr val="accent4"/>
                  </a:gs>
                  <a:gs pos="8300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69" name="Группа 2068"/>
          <p:cNvGrpSpPr/>
          <p:nvPr/>
        </p:nvGrpSpPr>
        <p:grpSpPr>
          <a:xfrm>
            <a:off x="70696" y="1634830"/>
            <a:ext cx="3757356" cy="4382554"/>
            <a:chOff x="70696" y="1634830"/>
            <a:chExt cx="3757356" cy="4382554"/>
          </a:xfrm>
        </p:grpSpPr>
        <p:sp>
          <p:nvSpPr>
            <p:cNvPr id="21" name="Кольцо 20"/>
            <p:cNvSpPr/>
            <p:nvPr/>
          </p:nvSpPr>
          <p:spPr>
            <a:xfrm>
              <a:off x="1183780" y="1634830"/>
              <a:ext cx="1638300" cy="1638300"/>
            </a:xfrm>
            <a:prstGeom prst="donut">
              <a:avLst>
                <a:gd name="adj" fmla="val 6395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135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+mj-lt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70696" y="4078392"/>
              <a:ext cx="3757356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chemeClr val="accent3"/>
                </a:buClr>
              </a:pPr>
              <a:r>
                <a:rPr lang="ru-RU" sz="2400" b="1" dirty="0">
                  <a:solidFill>
                    <a:schemeClr val="accent4"/>
                  </a:solidFill>
                  <a:ea typeface="Liberation Sans" panose="020B0604020202020204" pitchFamily="34" charset="0"/>
                  <a:cs typeface="Liberation Sans" panose="020B0604020202020204" pitchFamily="34" charset="0"/>
                </a:rPr>
                <a:t>Низкая платежеспособность </a:t>
              </a:r>
              <a:r>
                <a:rPr lang="ru-RU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a typeface="Liberation Sans" panose="020B0604020202020204" pitchFamily="34" charset="0"/>
                  <a:cs typeface="Liberation Sans" panose="020B0604020202020204" pitchFamily="34" charset="0"/>
                </a:rPr>
                <a:t>предприятий при высоком спросе  и готовности к автоматизации</a:t>
              </a:r>
              <a:endPara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ea typeface="Liberation Sans" panose="020B0604020202020204" pitchFamily="34" charset="0"/>
                <a:cs typeface="Liberation Sans" panose="020B0604020202020204" pitchFamily="34" charset="0"/>
              </a:endParaRPr>
            </a:p>
          </p:txBody>
        </p:sp>
        <p:pic>
          <p:nvPicPr>
            <p:cNvPr id="2066" name="Рисунок 2065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128" b="98980" l="0" r="99318">
                          <a14:foregroundMark x1="45682" y1="8418" x2="46364" y2="16199"/>
                          <a14:backgroundMark x1="18864" y1="17730" x2="18864" y2="17730"/>
                          <a14:backgroundMark x1="87727" y1="11735" x2="90455" y2="22832"/>
                          <a14:backgroundMark x1="87727" y1="66582" x2="81136" y2="83673"/>
                          <a14:backgroundMark x1="8636" y1="68750" x2="20000" y2="84949"/>
                          <a14:backgroundMark x1="24773" y1="41837" x2="20227" y2="54082"/>
                          <a14:backgroundMark x1="48182" y1="50255" x2="50227" y2="35077"/>
                          <a14:backgroundMark x1="83409" y1="88648" x2="77727" y2="96173"/>
                          <a14:backgroundMark x1="93182" y1="95536" x2="76591" y2="69770"/>
                          <a14:backgroundMark x1="4091" y1="3699" x2="29318" y2="20918"/>
                          <a14:backgroundMark x1="90000" y1="3699" x2="63409" y2="21939"/>
                          <a14:backgroundMark x1="73409" y1="40944" x2="72273" y2="54464"/>
                          <a14:backgroundMark x1="18864" y1="66964" x2="5909" y2="96173"/>
                          <a14:backgroundMark x1="19545" y1="96684" x2="10455" y2="62628"/>
                          <a14:backgroundMark x1="24773" y1="83546" x2="4773" y2="76276"/>
                          <a14:backgroundMark x1="24545" y1="68750" x2="26364" y2="95791"/>
                          <a14:backgroundMark x1="50227" y1="96684" x2="49773" y2="80102"/>
                          <a14:backgroundMark x1="75455" y1="68878" x2="73182" y2="97704"/>
                          <a14:backgroundMark x1="95682" y1="62755" x2="93864" y2="99617"/>
                          <a14:backgroundMark x1="49773" y1="70791" x2="49773" y2="67474"/>
                          <a14:backgroundMark x1="77273" y1="48980" x2="75682" y2="38010"/>
                          <a14:backgroundMark x1="76818" y1="24490" x2="99545" y2="10332"/>
                          <a14:backgroundMark x1="70909" y1="1020" x2="99545" y2="32908"/>
                          <a14:backgroundMark x1="50227" y1="24745" x2="50227" y2="26531"/>
                          <a14:backgroundMark x1="2500" y1="11990" x2="35682" y2="22321"/>
                          <a14:backgroundMark x1="12045" y1="14796" x2="4773" y2="32143"/>
                          <a14:backgroundMark x1="16818" y1="10714" x2="29318" y2="1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b="1240"/>
            <a:stretch/>
          </p:blipFill>
          <p:spPr>
            <a:xfrm>
              <a:off x="1687145" y="1874067"/>
              <a:ext cx="631070" cy="11105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960998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mediaryazan.ru/upload/iblock/efc/original%20(12).jpg_Thumbnail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" r="15715"/>
          <a:stretch/>
        </p:blipFill>
        <p:spPr bwMode="auto">
          <a:xfrm>
            <a:off x="3949700" y="0"/>
            <a:ext cx="8275954" cy="686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2114550" y="-141160"/>
            <a:ext cx="10111104" cy="714375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68">
                <a:schemeClr val="bg1"/>
              </a:gs>
              <a:gs pos="26000">
                <a:srgbClr val="FFFDFD"/>
              </a:gs>
              <a:gs pos="40000">
                <a:srgbClr val="FFFAFA">
                  <a:lumMod val="99000"/>
                  <a:lumOff val="1000"/>
                  <a:alpha val="87000"/>
                </a:srgbClr>
              </a:gs>
              <a:gs pos="100000">
                <a:schemeClr val="bg1">
                  <a:alpha val="1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600B050F-B2C8-4CA3-A446-1F935C768051}"/>
              </a:ext>
            </a:extLst>
          </p:cNvPr>
          <p:cNvSpPr txBox="1"/>
          <p:nvPr/>
        </p:nvSpPr>
        <p:spPr>
          <a:xfrm>
            <a:off x="352384" y="370630"/>
            <a:ext cx="58566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Декорирование и </a:t>
            </a:r>
            <a:r>
              <a:rPr lang="ru-RU" sz="3200" dirty="0">
                <a:solidFill>
                  <a:schemeClr val="accent4"/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Персонализация</a:t>
            </a:r>
            <a:endParaRPr lang="id-ID" sz="3200" dirty="0">
              <a:solidFill>
                <a:schemeClr val="accent4"/>
              </a:solidFill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22" name="Rectangle: Rounded Corners 35">
            <a:extLst>
              <a:ext uri="{FF2B5EF4-FFF2-40B4-BE49-F238E27FC236}">
                <a16:creationId xmlns="" xmlns:a16="http://schemas.microsoft.com/office/drawing/2014/main" id="{0EBFC675-FF37-454C-AFFD-2D72F8002EAD}"/>
              </a:ext>
            </a:extLst>
          </p:cNvPr>
          <p:cNvSpPr/>
          <p:nvPr/>
        </p:nvSpPr>
        <p:spPr>
          <a:xfrm>
            <a:off x="352384" y="2023546"/>
            <a:ext cx="5235616" cy="1610930"/>
          </a:xfrm>
          <a:prstGeom prst="roundRect">
            <a:avLst>
              <a:gd name="adj" fmla="val 897"/>
            </a:avLst>
          </a:prstGeom>
          <a:solidFill>
            <a:schemeClr val="bg1"/>
          </a:solidFill>
          <a:ln>
            <a:noFill/>
          </a:ln>
          <a:effectLst>
            <a:outerShdw blurRad="635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2400" dirty="0" smtClean="0">
                <a:solidFill>
                  <a:schemeClr val="tx1"/>
                </a:solidFill>
              </a:rPr>
              <a:t>Гибкие возможности персонализации изделий внутри производственных заказов.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68618" y="3990936"/>
            <a:ext cx="308108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3"/>
              </a:buClr>
              <a:buFont typeface="Wingdings" panose="05000000000000000000" pitchFamily="2" charset="2"/>
              <a:buChar char="q"/>
            </a:pPr>
            <a:r>
              <a:rPr lang="ru-RU" sz="2000" dirty="0" smtClean="0"/>
              <a:t>Вышивка</a:t>
            </a:r>
          </a:p>
          <a:p>
            <a:pPr marL="342900" indent="-342900">
              <a:lnSpc>
                <a:spcPct val="150000"/>
              </a:lnSpc>
              <a:buClr>
                <a:schemeClr val="accent3"/>
              </a:buClr>
              <a:buFont typeface="Wingdings" panose="05000000000000000000" pitchFamily="2" charset="2"/>
              <a:buChar char="q"/>
            </a:pPr>
            <a:r>
              <a:rPr lang="ru-RU" sz="2000" dirty="0" smtClean="0"/>
              <a:t>Сублимация</a:t>
            </a:r>
          </a:p>
          <a:p>
            <a:pPr marL="342900" indent="-342900">
              <a:lnSpc>
                <a:spcPct val="150000"/>
              </a:lnSpc>
              <a:buClr>
                <a:schemeClr val="accent3"/>
              </a:buClr>
              <a:buFont typeface="Wingdings" panose="05000000000000000000" pitchFamily="2" charset="2"/>
              <a:buChar char="q"/>
            </a:pPr>
            <a:r>
              <a:rPr lang="ru-RU" sz="2000" dirty="0" smtClean="0"/>
              <a:t>Цифровая печать</a:t>
            </a:r>
          </a:p>
          <a:p>
            <a:pPr marL="342900" indent="-342900">
              <a:lnSpc>
                <a:spcPct val="150000"/>
              </a:lnSpc>
              <a:buClr>
                <a:schemeClr val="accent3"/>
              </a:buClr>
              <a:buFont typeface="Wingdings" panose="05000000000000000000" pitchFamily="2" charset="2"/>
              <a:buChar char="q"/>
            </a:pPr>
            <a:r>
              <a:rPr lang="ru-RU" sz="2000" dirty="0" smtClean="0"/>
              <a:t>Декорирование</a:t>
            </a:r>
          </a:p>
          <a:p>
            <a:pPr marL="342900" indent="-342900">
              <a:lnSpc>
                <a:spcPct val="150000"/>
              </a:lnSpc>
              <a:buClr>
                <a:schemeClr val="accent3"/>
              </a:buClr>
              <a:buFont typeface="Wingdings" panose="05000000000000000000" pitchFamily="2" charset="2"/>
              <a:buChar char="q"/>
            </a:pPr>
            <a:r>
              <a:rPr lang="ru-RU" sz="2000" dirty="0" smtClean="0"/>
              <a:t>И прочее…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2266731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s://image.cnbcfm.com/api/v1/image/103197330-GettyImages-136645080.jpg?v=152947009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556" r="34297"/>
          <a:stretch/>
        </p:blipFill>
        <p:spPr bwMode="auto">
          <a:xfrm>
            <a:off x="7924799" y="0"/>
            <a:ext cx="4262747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alpha val="46000"/>
                </a:schemeClr>
              </a:gs>
            </a:gsLst>
            <a:lin ang="5400000" scaled="1"/>
          </a:gradFill>
        </p:spPr>
      </p:pic>
      <p:sp>
        <p:nvSpPr>
          <p:cNvPr id="2" name="Прямоугольник 1"/>
          <p:cNvSpPr/>
          <p:nvPr/>
        </p:nvSpPr>
        <p:spPr>
          <a:xfrm>
            <a:off x="5753100" y="0"/>
            <a:ext cx="6434445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68">
                <a:schemeClr val="bg1"/>
              </a:gs>
              <a:gs pos="26000">
                <a:srgbClr val="FFFDFD"/>
              </a:gs>
              <a:gs pos="40000">
                <a:srgbClr val="FFFAFA">
                  <a:lumMod val="99000"/>
                  <a:lumOff val="1000"/>
                  <a:alpha val="93000"/>
                </a:srgbClr>
              </a:gs>
              <a:gs pos="100000">
                <a:schemeClr val="bg1">
                  <a:alpha val="26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600B050F-B2C8-4CA3-A446-1F935C768051}"/>
              </a:ext>
            </a:extLst>
          </p:cNvPr>
          <p:cNvSpPr txBox="1"/>
          <p:nvPr/>
        </p:nvSpPr>
        <p:spPr>
          <a:xfrm>
            <a:off x="352384" y="370630"/>
            <a:ext cx="5856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Маркировка </a:t>
            </a:r>
            <a:r>
              <a:rPr lang="ru-RU" sz="3200" dirty="0" smtClean="0">
                <a:solidFill>
                  <a:schemeClr val="accent4"/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Продукции</a:t>
            </a:r>
            <a:endParaRPr lang="id-ID" sz="3200" i="1" dirty="0">
              <a:solidFill>
                <a:schemeClr val="accent4"/>
              </a:solidFill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pic>
        <p:nvPicPr>
          <p:cNvPr id="2054" name="Picture 6" descr="http://lh3.googleusercontent.com/cUUCGvfflGxgxdSETbakaaZnxNS1PxdhIsgiZUoFQrVyYreXiDH0aG_G7wxvTTAYzDE=w3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6529" y="1433406"/>
            <a:ext cx="1749279" cy="174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BDB93F12-198F-4553-9CF6-9601BCE7C636}"/>
              </a:ext>
            </a:extLst>
          </p:cNvPr>
          <p:cNvSpPr txBox="1"/>
          <p:nvPr/>
        </p:nvSpPr>
        <p:spPr>
          <a:xfrm>
            <a:off x="2423049" y="1590891"/>
            <a:ext cx="6492643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Современные тенденции контроля за продукцией и законодательные инициативы требуют внедрение обязательной маркировки готовых изделий.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566529" y="3530706"/>
            <a:ext cx="9261845" cy="3012333"/>
            <a:chOff x="291504" y="3530706"/>
            <a:chExt cx="9261845" cy="3012333"/>
          </a:xfrm>
        </p:grpSpPr>
        <p:sp>
          <p:nvSpPr>
            <p:cNvPr id="67" name="Rectangle: Rounded Corners 35">
              <a:extLst>
                <a:ext uri="{FF2B5EF4-FFF2-40B4-BE49-F238E27FC236}">
                  <a16:creationId xmlns="" xmlns:a16="http://schemas.microsoft.com/office/drawing/2014/main" id="{0EBFC675-FF37-454C-AFFD-2D72F8002EAD}"/>
                </a:ext>
              </a:extLst>
            </p:cNvPr>
            <p:cNvSpPr/>
            <p:nvPr/>
          </p:nvSpPr>
          <p:spPr>
            <a:xfrm>
              <a:off x="291504" y="3530706"/>
              <a:ext cx="8986821" cy="3012333"/>
            </a:xfrm>
            <a:prstGeom prst="roundRect">
              <a:avLst>
                <a:gd name="adj" fmla="val 89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27">
              <a:extLst>
                <a:ext uri="{FF2B5EF4-FFF2-40B4-BE49-F238E27FC236}">
                  <a16:creationId xmlns="" xmlns:a16="http://schemas.microsoft.com/office/drawing/2014/main" id="{89B4E991-A869-44CD-90A3-093D6EFCE5A6}"/>
                </a:ext>
              </a:extLst>
            </p:cNvPr>
            <p:cNvSpPr/>
            <p:nvPr/>
          </p:nvSpPr>
          <p:spPr>
            <a:xfrm>
              <a:off x="792036" y="3733874"/>
              <a:ext cx="8289693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ru-RU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 Light" panose="020B0502040204020203" pitchFamily="34" charset="0"/>
                </a:rPr>
                <a:t>Управление и присвоение уникальных кодировок изделиям</a:t>
              </a:r>
              <a:endParaRPr 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Segoe UI Light" panose="020B0502040204020203" pitchFamily="34" charset="0"/>
              </a:endParaRPr>
            </a:p>
          </p:txBody>
        </p:sp>
        <p:sp>
          <p:nvSpPr>
            <p:cNvPr id="72" name="Freeform: Shape 11">
              <a:extLst>
                <a:ext uri="{FF2B5EF4-FFF2-40B4-BE49-F238E27FC236}">
                  <a16:creationId xmlns="" xmlns:a16="http://schemas.microsoft.com/office/drawing/2014/main" id="{8E3C09C0-EA49-4CFF-9D45-2895D46AFB8C}"/>
                </a:ext>
              </a:extLst>
            </p:cNvPr>
            <p:cNvSpPr/>
            <p:nvPr/>
          </p:nvSpPr>
          <p:spPr>
            <a:xfrm>
              <a:off x="479679" y="3858664"/>
              <a:ext cx="173700" cy="195233"/>
            </a:xfrm>
            <a:custGeom>
              <a:avLst/>
              <a:gdLst>
                <a:gd name="connsiteX0" fmla="*/ 1445618 w 2890837"/>
                <a:gd name="connsiteY0" fmla="*/ 0 h 3249205"/>
                <a:gd name="connsiteX1" fmla="*/ 1473092 w 2890837"/>
                <a:gd name="connsiteY1" fmla="*/ 1417 h 3249205"/>
                <a:gd name="connsiteX2" fmla="*/ 1501364 w 2890837"/>
                <a:gd name="connsiteY2" fmla="*/ 5872 h 3249205"/>
                <a:gd name="connsiteX3" fmla="*/ 1530431 w 2890837"/>
                <a:gd name="connsiteY3" fmla="*/ 12958 h 3249205"/>
                <a:gd name="connsiteX4" fmla="*/ 1560494 w 2890837"/>
                <a:gd name="connsiteY4" fmla="*/ 23081 h 3249205"/>
                <a:gd name="connsiteX5" fmla="*/ 1592350 w 2890837"/>
                <a:gd name="connsiteY5" fmla="*/ 36242 h 3249205"/>
                <a:gd name="connsiteX6" fmla="*/ 1626195 w 2890837"/>
                <a:gd name="connsiteY6" fmla="*/ 52034 h 3249205"/>
                <a:gd name="connsiteX7" fmla="*/ 1662430 w 2890837"/>
                <a:gd name="connsiteY7" fmla="*/ 70864 h 3249205"/>
                <a:gd name="connsiteX8" fmla="*/ 1701453 w 2890837"/>
                <a:gd name="connsiteY8" fmla="*/ 92325 h 3249205"/>
                <a:gd name="connsiteX9" fmla="*/ 1743660 w 2890837"/>
                <a:gd name="connsiteY9" fmla="*/ 117027 h 3249205"/>
                <a:gd name="connsiteX10" fmla="*/ 1789651 w 2890837"/>
                <a:gd name="connsiteY10" fmla="*/ 144360 h 3249205"/>
                <a:gd name="connsiteX11" fmla="*/ 1839624 w 2890837"/>
                <a:gd name="connsiteY11" fmla="*/ 174932 h 3249205"/>
                <a:gd name="connsiteX12" fmla="*/ 1894175 w 2890837"/>
                <a:gd name="connsiteY12" fmla="*/ 207935 h 3249205"/>
                <a:gd name="connsiteX13" fmla="*/ 1953505 w 2890837"/>
                <a:gd name="connsiteY13" fmla="*/ 244176 h 3249205"/>
                <a:gd name="connsiteX14" fmla="*/ 2018011 w 2890837"/>
                <a:gd name="connsiteY14" fmla="*/ 283050 h 3249205"/>
                <a:gd name="connsiteX15" fmla="*/ 2088291 w 2890837"/>
                <a:gd name="connsiteY15" fmla="*/ 325164 h 3249205"/>
                <a:gd name="connsiteX16" fmla="*/ 2164743 w 2890837"/>
                <a:gd name="connsiteY16" fmla="*/ 369706 h 3249205"/>
                <a:gd name="connsiteX17" fmla="*/ 2241195 w 2890837"/>
                <a:gd name="connsiteY17" fmla="*/ 414047 h 3249205"/>
                <a:gd name="connsiteX18" fmla="*/ 2312470 w 2890837"/>
                <a:gd name="connsiteY18" fmla="*/ 454338 h 3249205"/>
                <a:gd name="connsiteX19" fmla="*/ 2378171 w 2890837"/>
                <a:gd name="connsiteY19" fmla="*/ 491187 h 3249205"/>
                <a:gd name="connsiteX20" fmla="*/ 2439094 w 2890837"/>
                <a:gd name="connsiteY20" fmla="*/ 524999 h 3249205"/>
                <a:gd name="connsiteX21" fmla="*/ 2494641 w 2890837"/>
                <a:gd name="connsiteY21" fmla="*/ 555775 h 3249205"/>
                <a:gd name="connsiteX22" fmla="*/ 2545808 w 2890837"/>
                <a:gd name="connsiteY22" fmla="*/ 584323 h 3249205"/>
                <a:gd name="connsiteX23" fmla="*/ 2592396 w 2890837"/>
                <a:gd name="connsiteY23" fmla="*/ 610643 h 3249205"/>
                <a:gd name="connsiteX24" fmla="*/ 2634604 w 2890837"/>
                <a:gd name="connsiteY24" fmla="*/ 635142 h 3249205"/>
                <a:gd name="connsiteX25" fmla="*/ 2672830 w 2890837"/>
                <a:gd name="connsiteY25" fmla="*/ 658628 h 3249205"/>
                <a:gd name="connsiteX26" fmla="*/ 2707273 w 2890837"/>
                <a:gd name="connsiteY26" fmla="*/ 680697 h 3249205"/>
                <a:gd name="connsiteX27" fmla="*/ 2737535 w 2890837"/>
                <a:gd name="connsiteY27" fmla="*/ 702159 h 3249205"/>
                <a:gd name="connsiteX28" fmla="*/ 2764811 w 2890837"/>
                <a:gd name="connsiteY28" fmla="*/ 723620 h 3249205"/>
                <a:gd name="connsiteX29" fmla="*/ 2788702 w 2890837"/>
                <a:gd name="connsiteY29" fmla="*/ 744677 h 3249205"/>
                <a:gd name="connsiteX30" fmla="*/ 2809209 w 2890837"/>
                <a:gd name="connsiteY30" fmla="*/ 766341 h 3249205"/>
                <a:gd name="connsiteX31" fmla="*/ 2827127 w 2890837"/>
                <a:gd name="connsiteY31" fmla="*/ 788815 h 3249205"/>
                <a:gd name="connsiteX32" fmla="*/ 2842258 w 2890837"/>
                <a:gd name="connsiteY32" fmla="*/ 812301 h 3249205"/>
                <a:gd name="connsiteX33" fmla="*/ 2854801 w 2890837"/>
                <a:gd name="connsiteY33" fmla="*/ 837205 h 3249205"/>
                <a:gd name="connsiteX34" fmla="*/ 2865154 w 2890837"/>
                <a:gd name="connsiteY34" fmla="*/ 863931 h 3249205"/>
                <a:gd name="connsiteX35" fmla="*/ 2873516 w 2890837"/>
                <a:gd name="connsiteY35" fmla="*/ 892884 h 3249205"/>
                <a:gd name="connsiteX36" fmla="*/ 2879688 w 2890837"/>
                <a:gd name="connsiteY36" fmla="*/ 924266 h 3249205"/>
                <a:gd name="connsiteX37" fmla="*/ 2884665 w 2890837"/>
                <a:gd name="connsiteY37" fmla="*/ 958483 h 3249205"/>
                <a:gd name="connsiteX38" fmla="*/ 2887850 w 2890837"/>
                <a:gd name="connsiteY38" fmla="*/ 995940 h 3249205"/>
                <a:gd name="connsiteX39" fmla="*/ 2889842 w 2890837"/>
                <a:gd name="connsiteY39" fmla="*/ 1036838 h 3249205"/>
                <a:gd name="connsiteX40" fmla="*/ 2890638 w 2890837"/>
                <a:gd name="connsiteY40" fmla="*/ 1081786 h 3249205"/>
                <a:gd name="connsiteX41" fmla="*/ 2890837 w 2890837"/>
                <a:gd name="connsiteY41" fmla="*/ 1131188 h 3249205"/>
                <a:gd name="connsiteX42" fmla="*/ 2890240 w 2890837"/>
                <a:gd name="connsiteY42" fmla="*/ 1185045 h 3249205"/>
                <a:gd name="connsiteX43" fmla="*/ 2889045 w 2890837"/>
                <a:gd name="connsiteY43" fmla="*/ 1243558 h 3249205"/>
                <a:gd name="connsiteX44" fmla="*/ 2887850 w 2890837"/>
                <a:gd name="connsiteY44" fmla="*/ 1307740 h 3249205"/>
                <a:gd name="connsiteX45" fmla="*/ 2886457 w 2890837"/>
                <a:gd name="connsiteY45" fmla="*/ 1377592 h 3249205"/>
                <a:gd name="connsiteX46" fmla="*/ 2885262 w 2890837"/>
                <a:gd name="connsiteY46" fmla="*/ 1453315 h 3249205"/>
                <a:gd name="connsiteX47" fmla="*/ 2884267 w 2890837"/>
                <a:gd name="connsiteY47" fmla="*/ 1535719 h 3249205"/>
                <a:gd name="connsiteX48" fmla="*/ 2883869 w 2890837"/>
                <a:gd name="connsiteY48" fmla="*/ 1624603 h 3249205"/>
                <a:gd name="connsiteX49" fmla="*/ 2884267 w 2890837"/>
                <a:gd name="connsiteY49" fmla="*/ 1713486 h 3249205"/>
                <a:gd name="connsiteX50" fmla="*/ 2885262 w 2890837"/>
                <a:gd name="connsiteY50" fmla="*/ 1795891 h 3249205"/>
                <a:gd name="connsiteX51" fmla="*/ 2886457 w 2890837"/>
                <a:gd name="connsiteY51" fmla="*/ 1871614 h 3249205"/>
                <a:gd name="connsiteX52" fmla="*/ 2887850 w 2890837"/>
                <a:gd name="connsiteY52" fmla="*/ 1941465 h 3249205"/>
                <a:gd name="connsiteX53" fmla="*/ 2889045 w 2890837"/>
                <a:gd name="connsiteY53" fmla="*/ 2005647 h 3249205"/>
                <a:gd name="connsiteX54" fmla="*/ 2890240 w 2890837"/>
                <a:gd name="connsiteY54" fmla="*/ 2064161 h 3249205"/>
                <a:gd name="connsiteX55" fmla="*/ 2890837 w 2890837"/>
                <a:gd name="connsiteY55" fmla="*/ 2118017 h 3249205"/>
                <a:gd name="connsiteX56" fmla="*/ 2890638 w 2890837"/>
                <a:gd name="connsiteY56" fmla="*/ 2167419 h 3249205"/>
                <a:gd name="connsiteX57" fmla="*/ 2889842 w 2890837"/>
                <a:gd name="connsiteY57" fmla="*/ 2212367 h 3249205"/>
                <a:gd name="connsiteX58" fmla="*/ 2887850 w 2890837"/>
                <a:gd name="connsiteY58" fmla="*/ 2253265 h 3249205"/>
                <a:gd name="connsiteX59" fmla="*/ 2884665 w 2890837"/>
                <a:gd name="connsiteY59" fmla="*/ 2290722 h 3249205"/>
                <a:gd name="connsiteX60" fmla="*/ 2879887 w 2890837"/>
                <a:gd name="connsiteY60" fmla="*/ 2324939 h 3249205"/>
                <a:gd name="connsiteX61" fmla="*/ 2873516 w 2890837"/>
                <a:gd name="connsiteY61" fmla="*/ 2356322 h 3249205"/>
                <a:gd name="connsiteX62" fmla="*/ 2865154 w 2890837"/>
                <a:gd name="connsiteY62" fmla="*/ 2385275 h 3249205"/>
                <a:gd name="connsiteX63" fmla="*/ 2854801 w 2890837"/>
                <a:gd name="connsiteY63" fmla="*/ 2412000 h 3249205"/>
                <a:gd name="connsiteX64" fmla="*/ 2842258 w 2890837"/>
                <a:gd name="connsiteY64" fmla="*/ 2436904 h 3249205"/>
                <a:gd name="connsiteX65" fmla="*/ 2827127 w 2890837"/>
                <a:gd name="connsiteY65" fmla="*/ 2460390 h 3249205"/>
                <a:gd name="connsiteX66" fmla="*/ 2809209 w 2890837"/>
                <a:gd name="connsiteY66" fmla="*/ 2482864 h 3249205"/>
                <a:gd name="connsiteX67" fmla="*/ 2788702 w 2890837"/>
                <a:gd name="connsiteY67" fmla="*/ 2504528 h 3249205"/>
                <a:gd name="connsiteX68" fmla="*/ 2764811 w 2890837"/>
                <a:gd name="connsiteY68" fmla="*/ 2525585 h 3249205"/>
                <a:gd name="connsiteX69" fmla="*/ 2737734 w 2890837"/>
                <a:gd name="connsiteY69" fmla="*/ 2547046 h 3249205"/>
                <a:gd name="connsiteX70" fmla="*/ 2707273 w 2890837"/>
                <a:gd name="connsiteY70" fmla="*/ 2568508 h 3249205"/>
                <a:gd name="connsiteX71" fmla="*/ 2672830 w 2890837"/>
                <a:gd name="connsiteY71" fmla="*/ 2590779 h 3249205"/>
                <a:gd name="connsiteX72" fmla="*/ 2634803 w 2890837"/>
                <a:gd name="connsiteY72" fmla="*/ 2614063 h 3249205"/>
                <a:gd name="connsiteX73" fmla="*/ 2592396 w 2890837"/>
                <a:gd name="connsiteY73" fmla="*/ 2638562 h 3249205"/>
                <a:gd name="connsiteX74" fmla="*/ 2545808 w 2890837"/>
                <a:gd name="connsiteY74" fmla="*/ 2664883 h 3249205"/>
                <a:gd name="connsiteX75" fmla="*/ 2494641 w 2890837"/>
                <a:gd name="connsiteY75" fmla="*/ 2693431 h 3249205"/>
                <a:gd name="connsiteX76" fmla="*/ 2439094 w 2890837"/>
                <a:gd name="connsiteY76" fmla="*/ 2724408 h 3249205"/>
                <a:gd name="connsiteX77" fmla="*/ 2378171 w 2890837"/>
                <a:gd name="connsiteY77" fmla="*/ 2758220 h 3249205"/>
                <a:gd name="connsiteX78" fmla="*/ 2312470 w 2890837"/>
                <a:gd name="connsiteY78" fmla="*/ 2794867 h 3249205"/>
                <a:gd name="connsiteX79" fmla="*/ 2241195 w 2890837"/>
                <a:gd name="connsiteY79" fmla="*/ 2835158 h 3249205"/>
                <a:gd name="connsiteX80" fmla="*/ 2164743 w 2890837"/>
                <a:gd name="connsiteY80" fmla="*/ 2879499 h 3249205"/>
                <a:gd name="connsiteX81" fmla="*/ 2088291 w 2890837"/>
                <a:gd name="connsiteY81" fmla="*/ 2924042 h 3249205"/>
                <a:gd name="connsiteX82" fmla="*/ 2018011 w 2890837"/>
                <a:gd name="connsiteY82" fmla="*/ 2966155 h 3249205"/>
                <a:gd name="connsiteX83" fmla="*/ 1953505 w 2890837"/>
                <a:gd name="connsiteY83" fmla="*/ 3005029 h 3249205"/>
                <a:gd name="connsiteX84" fmla="*/ 1894175 w 2890837"/>
                <a:gd name="connsiteY84" fmla="*/ 3041271 h 3249205"/>
                <a:gd name="connsiteX85" fmla="*/ 1839624 w 2890837"/>
                <a:gd name="connsiteY85" fmla="*/ 3074273 h 3249205"/>
                <a:gd name="connsiteX86" fmla="*/ 1789651 w 2890837"/>
                <a:gd name="connsiteY86" fmla="*/ 3104846 h 3249205"/>
                <a:gd name="connsiteX87" fmla="*/ 1743660 w 2890837"/>
                <a:gd name="connsiteY87" fmla="*/ 3132179 h 3249205"/>
                <a:gd name="connsiteX88" fmla="*/ 1701453 w 2890837"/>
                <a:gd name="connsiteY88" fmla="*/ 3156880 h 3249205"/>
                <a:gd name="connsiteX89" fmla="*/ 1662430 w 2890837"/>
                <a:gd name="connsiteY89" fmla="*/ 3178341 h 3249205"/>
                <a:gd name="connsiteX90" fmla="*/ 1626195 w 2890837"/>
                <a:gd name="connsiteY90" fmla="*/ 3197171 h 3249205"/>
                <a:gd name="connsiteX91" fmla="*/ 1592350 w 2890837"/>
                <a:gd name="connsiteY91" fmla="*/ 3212963 h 3249205"/>
                <a:gd name="connsiteX92" fmla="*/ 1560494 w 2890837"/>
                <a:gd name="connsiteY92" fmla="*/ 3226124 h 3249205"/>
                <a:gd name="connsiteX93" fmla="*/ 1530431 w 2890837"/>
                <a:gd name="connsiteY93" fmla="*/ 3236247 h 3249205"/>
                <a:gd name="connsiteX94" fmla="*/ 1501364 w 2890837"/>
                <a:gd name="connsiteY94" fmla="*/ 3243334 h 3249205"/>
                <a:gd name="connsiteX95" fmla="*/ 1473092 w 2890837"/>
                <a:gd name="connsiteY95" fmla="*/ 3247788 h 3249205"/>
                <a:gd name="connsiteX96" fmla="*/ 1445618 w 2890837"/>
                <a:gd name="connsiteY96" fmla="*/ 3249205 h 3249205"/>
                <a:gd name="connsiteX97" fmla="*/ 1417744 w 2890837"/>
                <a:gd name="connsiteY97" fmla="*/ 3247788 h 3249205"/>
                <a:gd name="connsiteX98" fmla="*/ 1389473 w 2890837"/>
                <a:gd name="connsiteY98" fmla="*/ 3243334 h 3249205"/>
                <a:gd name="connsiteX99" fmla="*/ 1360406 w 2890837"/>
                <a:gd name="connsiteY99" fmla="*/ 3236247 h 3249205"/>
                <a:gd name="connsiteX100" fmla="*/ 1330342 w 2890837"/>
                <a:gd name="connsiteY100" fmla="*/ 3226124 h 3249205"/>
                <a:gd name="connsiteX101" fmla="*/ 1298488 w 2890837"/>
                <a:gd name="connsiteY101" fmla="*/ 3212963 h 3249205"/>
                <a:gd name="connsiteX102" fmla="*/ 1264642 w 2890837"/>
                <a:gd name="connsiteY102" fmla="*/ 3197171 h 3249205"/>
                <a:gd name="connsiteX103" fmla="*/ 1228407 w 2890837"/>
                <a:gd name="connsiteY103" fmla="*/ 3178341 h 3249205"/>
                <a:gd name="connsiteX104" fmla="*/ 1189384 w 2890837"/>
                <a:gd name="connsiteY104" fmla="*/ 3156880 h 3249205"/>
                <a:gd name="connsiteX105" fmla="*/ 1147176 w 2890837"/>
                <a:gd name="connsiteY105" fmla="*/ 3132179 h 3249205"/>
                <a:gd name="connsiteX106" fmla="*/ 1101186 w 2890837"/>
                <a:gd name="connsiteY106" fmla="*/ 3104846 h 3249205"/>
                <a:gd name="connsiteX107" fmla="*/ 1051214 w 2890837"/>
                <a:gd name="connsiteY107" fmla="*/ 3074273 h 3249205"/>
                <a:gd name="connsiteX108" fmla="*/ 996662 w 2890837"/>
                <a:gd name="connsiteY108" fmla="*/ 3041271 h 3249205"/>
                <a:gd name="connsiteX109" fmla="*/ 937332 w 2890837"/>
                <a:gd name="connsiteY109" fmla="*/ 3005029 h 3249205"/>
                <a:gd name="connsiteX110" fmla="*/ 872826 w 2890837"/>
                <a:gd name="connsiteY110" fmla="*/ 2966155 h 3249205"/>
                <a:gd name="connsiteX111" fmla="*/ 802546 w 2890837"/>
                <a:gd name="connsiteY111" fmla="*/ 2924042 h 3249205"/>
                <a:gd name="connsiteX112" fmla="*/ 726094 w 2890837"/>
                <a:gd name="connsiteY112" fmla="*/ 2879499 h 3249205"/>
                <a:gd name="connsiteX113" fmla="*/ 649642 w 2890837"/>
                <a:gd name="connsiteY113" fmla="*/ 2835158 h 3249205"/>
                <a:gd name="connsiteX114" fmla="*/ 578366 w 2890837"/>
                <a:gd name="connsiteY114" fmla="*/ 2794867 h 3249205"/>
                <a:gd name="connsiteX115" fmla="*/ 512666 w 2890837"/>
                <a:gd name="connsiteY115" fmla="*/ 2758018 h 3249205"/>
                <a:gd name="connsiteX116" fmla="*/ 451743 w 2890837"/>
                <a:gd name="connsiteY116" fmla="*/ 2724206 h 3249205"/>
                <a:gd name="connsiteX117" fmla="*/ 396196 w 2890837"/>
                <a:gd name="connsiteY117" fmla="*/ 2693431 h 3249205"/>
                <a:gd name="connsiteX118" fmla="*/ 345029 w 2890837"/>
                <a:gd name="connsiteY118" fmla="*/ 2664883 h 3249205"/>
                <a:gd name="connsiteX119" fmla="*/ 298441 w 2890837"/>
                <a:gd name="connsiteY119" fmla="*/ 2638562 h 3249205"/>
                <a:gd name="connsiteX120" fmla="*/ 256233 w 2890837"/>
                <a:gd name="connsiteY120" fmla="*/ 2614063 h 3249205"/>
                <a:gd name="connsiteX121" fmla="*/ 218007 w 2890837"/>
                <a:gd name="connsiteY121" fmla="*/ 2590577 h 3249205"/>
                <a:gd name="connsiteX122" fmla="*/ 183564 w 2890837"/>
                <a:gd name="connsiteY122" fmla="*/ 2568508 h 3249205"/>
                <a:gd name="connsiteX123" fmla="*/ 153302 w 2890837"/>
                <a:gd name="connsiteY123" fmla="*/ 2547046 h 3249205"/>
                <a:gd name="connsiteX124" fmla="*/ 126026 w 2890837"/>
                <a:gd name="connsiteY124" fmla="*/ 2525585 h 3249205"/>
                <a:gd name="connsiteX125" fmla="*/ 102135 w 2890837"/>
                <a:gd name="connsiteY125" fmla="*/ 2504528 h 3249205"/>
                <a:gd name="connsiteX126" fmla="*/ 81628 w 2890837"/>
                <a:gd name="connsiteY126" fmla="*/ 2482864 h 3249205"/>
                <a:gd name="connsiteX127" fmla="*/ 63710 w 2890837"/>
                <a:gd name="connsiteY127" fmla="*/ 2460390 h 3249205"/>
                <a:gd name="connsiteX128" fmla="*/ 48579 w 2890837"/>
                <a:gd name="connsiteY128" fmla="*/ 2436904 h 3249205"/>
                <a:gd name="connsiteX129" fmla="*/ 36036 w 2890837"/>
                <a:gd name="connsiteY129" fmla="*/ 2412000 h 3249205"/>
                <a:gd name="connsiteX130" fmla="*/ 25683 w 2890837"/>
                <a:gd name="connsiteY130" fmla="*/ 2385275 h 3249205"/>
                <a:gd name="connsiteX131" fmla="*/ 17321 w 2890837"/>
                <a:gd name="connsiteY131" fmla="*/ 2356322 h 3249205"/>
                <a:gd name="connsiteX132" fmla="*/ 11149 w 2890837"/>
                <a:gd name="connsiteY132" fmla="*/ 2324939 h 3249205"/>
                <a:gd name="connsiteX133" fmla="*/ 6172 w 2890837"/>
                <a:gd name="connsiteY133" fmla="*/ 2290722 h 3249205"/>
                <a:gd name="connsiteX134" fmla="*/ 2986 w 2890837"/>
                <a:gd name="connsiteY134" fmla="*/ 2253265 h 3249205"/>
                <a:gd name="connsiteX135" fmla="*/ 995 w 2890837"/>
                <a:gd name="connsiteY135" fmla="*/ 2212367 h 3249205"/>
                <a:gd name="connsiteX136" fmla="*/ 199 w 2890837"/>
                <a:gd name="connsiteY136" fmla="*/ 2167419 h 3249205"/>
                <a:gd name="connsiteX137" fmla="*/ 0 w 2890837"/>
                <a:gd name="connsiteY137" fmla="*/ 2118017 h 3249205"/>
                <a:gd name="connsiteX138" fmla="*/ 597 w 2890837"/>
                <a:gd name="connsiteY138" fmla="*/ 2064161 h 3249205"/>
                <a:gd name="connsiteX139" fmla="*/ 1792 w 2890837"/>
                <a:gd name="connsiteY139" fmla="*/ 2005647 h 3249205"/>
                <a:gd name="connsiteX140" fmla="*/ 2986 w 2890837"/>
                <a:gd name="connsiteY140" fmla="*/ 1941465 h 3249205"/>
                <a:gd name="connsiteX141" fmla="*/ 4380 w 2890837"/>
                <a:gd name="connsiteY141" fmla="*/ 1871614 h 3249205"/>
                <a:gd name="connsiteX142" fmla="*/ 5575 w 2890837"/>
                <a:gd name="connsiteY142" fmla="*/ 1795891 h 3249205"/>
                <a:gd name="connsiteX143" fmla="*/ 6570 w 2890837"/>
                <a:gd name="connsiteY143" fmla="*/ 1713486 h 3249205"/>
                <a:gd name="connsiteX144" fmla="*/ 6968 w 2890837"/>
                <a:gd name="connsiteY144" fmla="*/ 1624603 h 3249205"/>
                <a:gd name="connsiteX145" fmla="*/ 6570 w 2890837"/>
                <a:gd name="connsiteY145" fmla="*/ 1535719 h 3249205"/>
                <a:gd name="connsiteX146" fmla="*/ 5575 w 2890837"/>
                <a:gd name="connsiteY146" fmla="*/ 1453315 h 3249205"/>
                <a:gd name="connsiteX147" fmla="*/ 4380 w 2890837"/>
                <a:gd name="connsiteY147" fmla="*/ 1377592 h 3249205"/>
                <a:gd name="connsiteX148" fmla="*/ 2986 w 2890837"/>
                <a:gd name="connsiteY148" fmla="*/ 1307740 h 3249205"/>
                <a:gd name="connsiteX149" fmla="*/ 1792 w 2890837"/>
                <a:gd name="connsiteY149" fmla="*/ 1243558 h 3249205"/>
                <a:gd name="connsiteX150" fmla="*/ 597 w 2890837"/>
                <a:gd name="connsiteY150" fmla="*/ 1185045 h 3249205"/>
                <a:gd name="connsiteX151" fmla="*/ 0 w 2890837"/>
                <a:gd name="connsiteY151" fmla="*/ 1131188 h 3249205"/>
                <a:gd name="connsiteX152" fmla="*/ 199 w 2890837"/>
                <a:gd name="connsiteY152" fmla="*/ 1081786 h 3249205"/>
                <a:gd name="connsiteX153" fmla="*/ 995 w 2890837"/>
                <a:gd name="connsiteY153" fmla="*/ 1036838 h 3249205"/>
                <a:gd name="connsiteX154" fmla="*/ 2986 w 2890837"/>
                <a:gd name="connsiteY154" fmla="*/ 995940 h 3249205"/>
                <a:gd name="connsiteX155" fmla="*/ 6172 w 2890837"/>
                <a:gd name="connsiteY155" fmla="*/ 958483 h 3249205"/>
                <a:gd name="connsiteX156" fmla="*/ 10950 w 2890837"/>
                <a:gd name="connsiteY156" fmla="*/ 924266 h 3249205"/>
                <a:gd name="connsiteX157" fmla="*/ 17321 w 2890837"/>
                <a:gd name="connsiteY157" fmla="*/ 892884 h 3249205"/>
                <a:gd name="connsiteX158" fmla="*/ 25683 w 2890837"/>
                <a:gd name="connsiteY158" fmla="*/ 863931 h 3249205"/>
                <a:gd name="connsiteX159" fmla="*/ 36036 w 2890837"/>
                <a:gd name="connsiteY159" fmla="*/ 837205 h 3249205"/>
                <a:gd name="connsiteX160" fmla="*/ 48579 w 2890837"/>
                <a:gd name="connsiteY160" fmla="*/ 812301 h 3249205"/>
                <a:gd name="connsiteX161" fmla="*/ 63710 w 2890837"/>
                <a:gd name="connsiteY161" fmla="*/ 788815 h 3249205"/>
                <a:gd name="connsiteX162" fmla="*/ 81628 w 2890837"/>
                <a:gd name="connsiteY162" fmla="*/ 766341 h 3249205"/>
                <a:gd name="connsiteX163" fmla="*/ 102135 w 2890837"/>
                <a:gd name="connsiteY163" fmla="*/ 744677 h 3249205"/>
                <a:gd name="connsiteX164" fmla="*/ 126026 w 2890837"/>
                <a:gd name="connsiteY164" fmla="*/ 723620 h 3249205"/>
                <a:gd name="connsiteX165" fmla="*/ 153103 w 2890837"/>
                <a:gd name="connsiteY165" fmla="*/ 702159 h 3249205"/>
                <a:gd name="connsiteX166" fmla="*/ 183564 w 2890837"/>
                <a:gd name="connsiteY166" fmla="*/ 680697 h 3249205"/>
                <a:gd name="connsiteX167" fmla="*/ 218007 w 2890837"/>
                <a:gd name="connsiteY167" fmla="*/ 658426 h 3249205"/>
                <a:gd name="connsiteX168" fmla="*/ 256034 w 2890837"/>
                <a:gd name="connsiteY168" fmla="*/ 635142 h 3249205"/>
                <a:gd name="connsiteX169" fmla="*/ 298441 w 2890837"/>
                <a:gd name="connsiteY169" fmla="*/ 610643 h 3249205"/>
                <a:gd name="connsiteX170" fmla="*/ 345029 w 2890837"/>
                <a:gd name="connsiteY170" fmla="*/ 584323 h 3249205"/>
                <a:gd name="connsiteX171" fmla="*/ 396196 w 2890837"/>
                <a:gd name="connsiteY171" fmla="*/ 555775 h 3249205"/>
                <a:gd name="connsiteX172" fmla="*/ 451743 w 2890837"/>
                <a:gd name="connsiteY172" fmla="*/ 524797 h 3249205"/>
                <a:gd name="connsiteX173" fmla="*/ 512666 w 2890837"/>
                <a:gd name="connsiteY173" fmla="*/ 490985 h 3249205"/>
                <a:gd name="connsiteX174" fmla="*/ 578366 w 2890837"/>
                <a:gd name="connsiteY174" fmla="*/ 454338 h 3249205"/>
                <a:gd name="connsiteX175" fmla="*/ 649642 w 2890837"/>
                <a:gd name="connsiteY175" fmla="*/ 414047 h 3249205"/>
                <a:gd name="connsiteX176" fmla="*/ 726094 w 2890837"/>
                <a:gd name="connsiteY176" fmla="*/ 369706 h 3249205"/>
                <a:gd name="connsiteX177" fmla="*/ 802546 w 2890837"/>
                <a:gd name="connsiteY177" fmla="*/ 325164 h 3249205"/>
                <a:gd name="connsiteX178" fmla="*/ 872826 w 2890837"/>
                <a:gd name="connsiteY178" fmla="*/ 283050 h 3249205"/>
                <a:gd name="connsiteX179" fmla="*/ 937332 w 2890837"/>
                <a:gd name="connsiteY179" fmla="*/ 244176 h 3249205"/>
                <a:gd name="connsiteX180" fmla="*/ 996662 w 2890837"/>
                <a:gd name="connsiteY180" fmla="*/ 207935 h 3249205"/>
                <a:gd name="connsiteX181" fmla="*/ 1051214 w 2890837"/>
                <a:gd name="connsiteY181" fmla="*/ 174932 h 3249205"/>
                <a:gd name="connsiteX182" fmla="*/ 1101186 w 2890837"/>
                <a:gd name="connsiteY182" fmla="*/ 144360 h 3249205"/>
                <a:gd name="connsiteX183" fmla="*/ 1147176 w 2890837"/>
                <a:gd name="connsiteY183" fmla="*/ 117027 h 3249205"/>
                <a:gd name="connsiteX184" fmla="*/ 1189384 w 2890837"/>
                <a:gd name="connsiteY184" fmla="*/ 92325 h 3249205"/>
                <a:gd name="connsiteX185" fmla="*/ 1228407 w 2890837"/>
                <a:gd name="connsiteY185" fmla="*/ 70864 h 3249205"/>
                <a:gd name="connsiteX186" fmla="*/ 1264642 w 2890837"/>
                <a:gd name="connsiteY186" fmla="*/ 52034 h 3249205"/>
                <a:gd name="connsiteX187" fmla="*/ 1298488 w 2890837"/>
                <a:gd name="connsiteY187" fmla="*/ 36242 h 3249205"/>
                <a:gd name="connsiteX188" fmla="*/ 1330342 w 2890837"/>
                <a:gd name="connsiteY188" fmla="*/ 23081 h 3249205"/>
                <a:gd name="connsiteX189" fmla="*/ 1360406 w 2890837"/>
                <a:gd name="connsiteY189" fmla="*/ 12958 h 3249205"/>
                <a:gd name="connsiteX190" fmla="*/ 1389473 w 2890837"/>
                <a:gd name="connsiteY190" fmla="*/ 5872 h 3249205"/>
                <a:gd name="connsiteX191" fmla="*/ 1417744 w 2890837"/>
                <a:gd name="connsiteY191" fmla="*/ 1417 h 3249205"/>
                <a:gd name="connsiteX192" fmla="*/ 1445618 w 2890837"/>
                <a:gd name="connsiteY192" fmla="*/ 0 h 324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2890837" h="3249205">
                  <a:moveTo>
                    <a:pt x="1445618" y="0"/>
                  </a:moveTo>
                  <a:lnTo>
                    <a:pt x="1473092" y="1417"/>
                  </a:lnTo>
                  <a:lnTo>
                    <a:pt x="1501364" y="5872"/>
                  </a:lnTo>
                  <a:lnTo>
                    <a:pt x="1530431" y="12958"/>
                  </a:lnTo>
                  <a:lnTo>
                    <a:pt x="1560494" y="23081"/>
                  </a:lnTo>
                  <a:lnTo>
                    <a:pt x="1592350" y="36242"/>
                  </a:lnTo>
                  <a:lnTo>
                    <a:pt x="1626195" y="52034"/>
                  </a:lnTo>
                  <a:lnTo>
                    <a:pt x="1662430" y="70864"/>
                  </a:lnTo>
                  <a:lnTo>
                    <a:pt x="1701453" y="92325"/>
                  </a:lnTo>
                  <a:lnTo>
                    <a:pt x="1743660" y="117027"/>
                  </a:lnTo>
                  <a:lnTo>
                    <a:pt x="1789651" y="144360"/>
                  </a:lnTo>
                  <a:lnTo>
                    <a:pt x="1839624" y="174932"/>
                  </a:lnTo>
                  <a:lnTo>
                    <a:pt x="1894175" y="207935"/>
                  </a:lnTo>
                  <a:lnTo>
                    <a:pt x="1953505" y="244176"/>
                  </a:lnTo>
                  <a:lnTo>
                    <a:pt x="2018011" y="283050"/>
                  </a:lnTo>
                  <a:lnTo>
                    <a:pt x="2088291" y="325164"/>
                  </a:lnTo>
                  <a:lnTo>
                    <a:pt x="2164743" y="369706"/>
                  </a:lnTo>
                  <a:lnTo>
                    <a:pt x="2241195" y="414047"/>
                  </a:lnTo>
                  <a:lnTo>
                    <a:pt x="2312470" y="454338"/>
                  </a:lnTo>
                  <a:lnTo>
                    <a:pt x="2378171" y="491187"/>
                  </a:lnTo>
                  <a:lnTo>
                    <a:pt x="2439094" y="524999"/>
                  </a:lnTo>
                  <a:lnTo>
                    <a:pt x="2494641" y="555775"/>
                  </a:lnTo>
                  <a:lnTo>
                    <a:pt x="2545808" y="584323"/>
                  </a:lnTo>
                  <a:lnTo>
                    <a:pt x="2592396" y="610643"/>
                  </a:lnTo>
                  <a:lnTo>
                    <a:pt x="2634604" y="635142"/>
                  </a:lnTo>
                  <a:lnTo>
                    <a:pt x="2672830" y="658628"/>
                  </a:lnTo>
                  <a:lnTo>
                    <a:pt x="2707273" y="680697"/>
                  </a:lnTo>
                  <a:lnTo>
                    <a:pt x="2737535" y="702159"/>
                  </a:lnTo>
                  <a:lnTo>
                    <a:pt x="2764811" y="723620"/>
                  </a:lnTo>
                  <a:lnTo>
                    <a:pt x="2788702" y="744677"/>
                  </a:lnTo>
                  <a:lnTo>
                    <a:pt x="2809209" y="766341"/>
                  </a:lnTo>
                  <a:lnTo>
                    <a:pt x="2827127" y="788815"/>
                  </a:lnTo>
                  <a:lnTo>
                    <a:pt x="2842258" y="812301"/>
                  </a:lnTo>
                  <a:lnTo>
                    <a:pt x="2854801" y="837205"/>
                  </a:lnTo>
                  <a:lnTo>
                    <a:pt x="2865154" y="863931"/>
                  </a:lnTo>
                  <a:lnTo>
                    <a:pt x="2873516" y="892884"/>
                  </a:lnTo>
                  <a:lnTo>
                    <a:pt x="2879688" y="924266"/>
                  </a:lnTo>
                  <a:lnTo>
                    <a:pt x="2884665" y="958483"/>
                  </a:lnTo>
                  <a:lnTo>
                    <a:pt x="2887850" y="995940"/>
                  </a:lnTo>
                  <a:lnTo>
                    <a:pt x="2889842" y="1036838"/>
                  </a:lnTo>
                  <a:lnTo>
                    <a:pt x="2890638" y="1081786"/>
                  </a:lnTo>
                  <a:lnTo>
                    <a:pt x="2890837" y="1131188"/>
                  </a:lnTo>
                  <a:lnTo>
                    <a:pt x="2890240" y="1185045"/>
                  </a:lnTo>
                  <a:lnTo>
                    <a:pt x="2889045" y="1243558"/>
                  </a:lnTo>
                  <a:lnTo>
                    <a:pt x="2887850" y="1307740"/>
                  </a:lnTo>
                  <a:lnTo>
                    <a:pt x="2886457" y="1377592"/>
                  </a:lnTo>
                  <a:lnTo>
                    <a:pt x="2885262" y="1453315"/>
                  </a:lnTo>
                  <a:lnTo>
                    <a:pt x="2884267" y="1535719"/>
                  </a:lnTo>
                  <a:lnTo>
                    <a:pt x="2883869" y="1624603"/>
                  </a:lnTo>
                  <a:lnTo>
                    <a:pt x="2884267" y="1713486"/>
                  </a:lnTo>
                  <a:lnTo>
                    <a:pt x="2885262" y="1795891"/>
                  </a:lnTo>
                  <a:lnTo>
                    <a:pt x="2886457" y="1871614"/>
                  </a:lnTo>
                  <a:lnTo>
                    <a:pt x="2887850" y="1941465"/>
                  </a:lnTo>
                  <a:lnTo>
                    <a:pt x="2889045" y="2005647"/>
                  </a:lnTo>
                  <a:lnTo>
                    <a:pt x="2890240" y="2064161"/>
                  </a:lnTo>
                  <a:lnTo>
                    <a:pt x="2890837" y="2118017"/>
                  </a:lnTo>
                  <a:lnTo>
                    <a:pt x="2890638" y="2167419"/>
                  </a:lnTo>
                  <a:lnTo>
                    <a:pt x="2889842" y="2212367"/>
                  </a:lnTo>
                  <a:lnTo>
                    <a:pt x="2887850" y="2253265"/>
                  </a:lnTo>
                  <a:lnTo>
                    <a:pt x="2884665" y="2290722"/>
                  </a:lnTo>
                  <a:lnTo>
                    <a:pt x="2879887" y="2324939"/>
                  </a:lnTo>
                  <a:lnTo>
                    <a:pt x="2873516" y="2356322"/>
                  </a:lnTo>
                  <a:lnTo>
                    <a:pt x="2865154" y="2385275"/>
                  </a:lnTo>
                  <a:lnTo>
                    <a:pt x="2854801" y="2412000"/>
                  </a:lnTo>
                  <a:lnTo>
                    <a:pt x="2842258" y="2436904"/>
                  </a:lnTo>
                  <a:lnTo>
                    <a:pt x="2827127" y="2460390"/>
                  </a:lnTo>
                  <a:lnTo>
                    <a:pt x="2809209" y="2482864"/>
                  </a:lnTo>
                  <a:lnTo>
                    <a:pt x="2788702" y="2504528"/>
                  </a:lnTo>
                  <a:lnTo>
                    <a:pt x="2764811" y="2525585"/>
                  </a:lnTo>
                  <a:lnTo>
                    <a:pt x="2737734" y="2547046"/>
                  </a:lnTo>
                  <a:lnTo>
                    <a:pt x="2707273" y="2568508"/>
                  </a:lnTo>
                  <a:lnTo>
                    <a:pt x="2672830" y="2590779"/>
                  </a:lnTo>
                  <a:lnTo>
                    <a:pt x="2634803" y="2614063"/>
                  </a:lnTo>
                  <a:lnTo>
                    <a:pt x="2592396" y="2638562"/>
                  </a:lnTo>
                  <a:lnTo>
                    <a:pt x="2545808" y="2664883"/>
                  </a:lnTo>
                  <a:lnTo>
                    <a:pt x="2494641" y="2693431"/>
                  </a:lnTo>
                  <a:lnTo>
                    <a:pt x="2439094" y="2724408"/>
                  </a:lnTo>
                  <a:lnTo>
                    <a:pt x="2378171" y="2758220"/>
                  </a:lnTo>
                  <a:lnTo>
                    <a:pt x="2312470" y="2794867"/>
                  </a:lnTo>
                  <a:lnTo>
                    <a:pt x="2241195" y="2835158"/>
                  </a:lnTo>
                  <a:lnTo>
                    <a:pt x="2164743" y="2879499"/>
                  </a:lnTo>
                  <a:lnTo>
                    <a:pt x="2088291" y="2924042"/>
                  </a:lnTo>
                  <a:lnTo>
                    <a:pt x="2018011" y="2966155"/>
                  </a:lnTo>
                  <a:lnTo>
                    <a:pt x="1953505" y="3005029"/>
                  </a:lnTo>
                  <a:lnTo>
                    <a:pt x="1894175" y="3041271"/>
                  </a:lnTo>
                  <a:lnTo>
                    <a:pt x="1839624" y="3074273"/>
                  </a:lnTo>
                  <a:lnTo>
                    <a:pt x="1789651" y="3104846"/>
                  </a:lnTo>
                  <a:lnTo>
                    <a:pt x="1743660" y="3132179"/>
                  </a:lnTo>
                  <a:lnTo>
                    <a:pt x="1701453" y="3156880"/>
                  </a:lnTo>
                  <a:lnTo>
                    <a:pt x="1662430" y="3178341"/>
                  </a:lnTo>
                  <a:lnTo>
                    <a:pt x="1626195" y="3197171"/>
                  </a:lnTo>
                  <a:lnTo>
                    <a:pt x="1592350" y="3212963"/>
                  </a:lnTo>
                  <a:lnTo>
                    <a:pt x="1560494" y="3226124"/>
                  </a:lnTo>
                  <a:lnTo>
                    <a:pt x="1530431" y="3236247"/>
                  </a:lnTo>
                  <a:lnTo>
                    <a:pt x="1501364" y="3243334"/>
                  </a:lnTo>
                  <a:lnTo>
                    <a:pt x="1473092" y="3247788"/>
                  </a:lnTo>
                  <a:lnTo>
                    <a:pt x="1445618" y="3249205"/>
                  </a:lnTo>
                  <a:lnTo>
                    <a:pt x="1417744" y="3247788"/>
                  </a:lnTo>
                  <a:lnTo>
                    <a:pt x="1389473" y="3243334"/>
                  </a:lnTo>
                  <a:lnTo>
                    <a:pt x="1360406" y="3236247"/>
                  </a:lnTo>
                  <a:lnTo>
                    <a:pt x="1330342" y="3226124"/>
                  </a:lnTo>
                  <a:lnTo>
                    <a:pt x="1298488" y="3212963"/>
                  </a:lnTo>
                  <a:lnTo>
                    <a:pt x="1264642" y="3197171"/>
                  </a:lnTo>
                  <a:lnTo>
                    <a:pt x="1228407" y="3178341"/>
                  </a:lnTo>
                  <a:lnTo>
                    <a:pt x="1189384" y="3156880"/>
                  </a:lnTo>
                  <a:lnTo>
                    <a:pt x="1147176" y="3132179"/>
                  </a:lnTo>
                  <a:lnTo>
                    <a:pt x="1101186" y="3104846"/>
                  </a:lnTo>
                  <a:lnTo>
                    <a:pt x="1051214" y="3074273"/>
                  </a:lnTo>
                  <a:lnTo>
                    <a:pt x="996662" y="3041271"/>
                  </a:lnTo>
                  <a:lnTo>
                    <a:pt x="937332" y="3005029"/>
                  </a:lnTo>
                  <a:lnTo>
                    <a:pt x="872826" y="2966155"/>
                  </a:lnTo>
                  <a:lnTo>
                    <a:pt x="802546" y="2924042"/>
                  </a:lnTo>
                  <a:lnTo>
                    <a:pt x="726094" y="2879499"/>
                  </a:lnTo>
                  <a:lnTo>
                    <a:pt x="649642" y="2835158"/>
                  </a:lnTo>
                  <a:lnTo>
                    <a:pt x="578366" y="2794867"/>
                  </a:lnTo>
                  <a:lnTo>
                    <a:pt x="512666" y="2758018"/>
                  </a:lnTo>
                  <a:lnTo>
                    <a:pt x="451743" y="2724206"/>
                  </a:lnTo>
                  <a:lnTo>
                    <a:pt x="396196" y="2693431"/>
                  </a:lnTo>
                  <a:lnTo>
                    <a:pt x="345029" y="2664883"/>
                  </a:lnTo>
                  <a:lnTo>
                    <a:pt x="298441" y="2638562"/>
                  </a:lnTo>
                  <a:lnTo>
                    <a:pt x="256233" y="2614063"/>
                  </a:lnTo>
                  <a:lnTo>
                    <a:pt x="218007" y="2590577"/>
                  </a:lnTo>
                  <a:lnTo>
                    <a:pt x="183564" y="2568508"/>
                  </a:lnTo>
                  <a:lnTo>
                    <a:pt x="153302" y="2547046"/>
                  </a:lnTo>
                  <a:lnTo>
                    <a:pt x="126026" y="2525585"/>
                  </a:lnTo>
                  <a:lnTo>
                    <a:pt x="102135" y="2504528"/>
                  </a:lnTo>
                  <a:lnTo>
                    <a:pt x="81628" y="2482864"/>
                  </a:lnTo>
                  <a:lnTo>
                    <a:pt x="63710" y="2460390"/>
                  </a:lnTo>
                  <a:lnTo>
                    <a:pt x="48579" y="2436904"/>
                  </a:lnTo>
                  <a:lnTo>
                    <a:pt x="36036" y="2412000"/>
                  </a:lnTo>
                  <a:lnTo>
                    <a:pt x="25683" y="2385275"/>
                  </a:lnTo>
                  <a:lnTo>
                    <a:pt x="17321" y="2356322"/>
                  </a:lnTo>
                  <a:lnTo>
                    <a:pt x="11149" y="2324939"/>
                  </a:lnTo>
                  <a:lnTo>
                    <a:pt x="6172" y="2290722"/>
                  </a:lnTo>
                  <a:lnTo>
                    <a:pt x="2986" y="2253265"/>
                  </a:lnTo>
                  <a:lnTo>
                    <a:pt x="995" y="2212367"/>
                  </a:lnTo>
                  <a:lnTo>
                    <a:pt x="199" y="2167419"/>
                  </a:lnTo>
                  <a:lnTo>
                    <a:pt x="0" y="2118017"/>
                  </a:lnTo>
                  <a:lnTo>
                    <a:pt x="597" y="2064161"/>
                  </a:lnTo>
                  <a:lnTo>
                    <a:pt x="1792" y="2005647"/>
                  </a:lnTo>
                  <a:lnTo>
                    <a:pt x="2986" y="1941465"/>
                  </a:lnTo>
                  <a:lnTo>
                    <a:pt x="4380" y="1871614"/>
                  </a:lnTo>
                  <a:lnTo>
                    <a:pt x="5575" y="1795891"/>
                  </a:lnTo>
                  <a:lnTo>
                    <a:pt x="6570" y="1713486"/>
                  </a:lnTo>
                  <a:lnTo>
                    <a:pt x="6968" y="1624603"/>
                  </a:lnTo>
                  <a:lnTo>
                    <a:pt x="6570" y="1535719"/>
                  </a:lnTo>
                  <a:lnTo>
                    <a:pt x="5575" y="1453315"/>
                  </a:lnTo>
                  <a:lnTo>
                    <a:pt x="4380" y="1377592"/>
                  </a:lnTo>
                  <a:lnTo>
                    <a:pt x="2986" y="1307740"/>
                  </a:lnTo>
                  <a:lnTo>
                    <a:pt x="1792" y="1243558"/>
                  </a:lnTo>
                  <a:lnTo>
                    <a:pt x="597" y="1185045"/>
                  </a:lnTo>
                  <a:lnTo>
                    <a:pt x="0" y="1131188"/>
                  </a:lnTo>
                  <a:lnTo>
                    <a:pt x="199" y="1081786"/>
                  </a:lnTo>
                  <a:lnTo>
                    <a:pt x="995" y="1036838"/>
                  </a:lnTo>
                  <a:lnTo>
                    <a:pt x="2986" y="995940"/>
                  </a:lnTo>
                  <a:lnTo>
                    <a:pt x="6172" y="958483"/>
                  </a:lnTo>
                  <a:lnTo>
                    <a:pt x="10950" y="924266"/>
                  </a:lnTo>
                  <a:lnTo>
                    <a:pt x="17321" y="892884"/>
                  </a:lnTo>
                  <a:lnTo>
                    <a:pt x="25683" y="863931"/>
                  </a:lnTo>
                  <a:lnTo>
                    <a:pt x="36036" y="837205"/>
                  </a:lnTo>
                  <a:lnTo>
                    <a:pt x="48579" y="812301"/>
                  </a:lnTo>
                  <a:lnTo>
                    <a:pt x="63710" y="788815"/>
                  </a:lnTo>
                  <a:lnTo>
                    <a:pt x="81628" y="766341"/>
                  </a:lnTo>
                  <a:lnTo>
                    <a:pt x="102135" y="744677"/>
                  </a:lnTo>
                  <a:lnTo>
                    <a:pt x="126026" y="723620"/>
                  </a:lnTo>
                  <a:lnTo>
                    <a:pt x="153103" y="702159"/>
                  </a:lnTo>
                  <a:lnTo>
                    <a:pt x="183564" y="680697"/>
                  </a:lnTo>
                  <a:lnTo>
                    <a:pt x="218007" y="658426"/>
                  </a:lnTo>
                  <a:lnTo>
                    <a:pt x="256034" y="635142"/>
                  </a:lnTo>
                  <a:lnTo>
                    <a:pt x="298441" y="610643"/>
                  </a:lnTo>
                  <a:lnTo>
                    <a:pt x="345029" y="584323"/>
                  </a:lnTo>
                  <a:lnTo>
                    <a:pt x="396196" y="555775"/>
                  </a:lnTo>
                  <a:lnTo>
                    <a:pt x="451743" y="524797"/>
                  </a:lnTo>
                  <a:lnTo>
                    <a:pt x="512666" y="490985"/>
                  </a:lnTo>
                  <a:lnTo>
                    <a:pt x="578366" y="454338"/>
                  </a:lnTo>
                  <a:lnTo>
                    <a:pt x="649642" y="414047"/>
                  </a:lnTo>
                  <a:lnTo>
                    <a:pt x="726094" y="369706"/>
                  </a:lnTo>
                  <a:lnTo>
                    <a:pt x="802546" y="325164"/>
                  </a:lnTo>
                  <a:lnTo>
                    <a:pt x="872826" y="283050"/>
                  </a:lnTo>
                  <a:lnTo>
                    <a:pt x="937332" y="244176"/>
                  </a:lnTo>
                  <a:lnTo>
                    <a:pt x="996662" y="207935"/>
                  </a:lnTo>
                  <a:lnTo>
                    <a:pt x="1051214" y="174932"/>
                  </a:lnTo>
                  <a:lnTo>
                    <a:pt x="1101186" y="144360"/>
                  </a:lnTo>
                  <a:lnTo>
                    <a:pt x="1147176" y="117027"/>
                  </a:lnTo>
                  <a:lnTo>
                    <a:pt x="1189384" y="92325"/>
                  </a:lnTo>
                  <a:lnTo>
                    <a:pt x="1228407" y="70864"/>
                  </a:lnTo>
                  <a:lnTo>
                    <a:pt x="1264642" y="52034"/>
                  </a:lnTo>
                  <a:lnTo>
                    <a:pt x="1298488" y="36242"/>
                  </a:lnTo>
                  <a:lnTo>
                    <a:pt x="1330342" y="23081"/>
                  </a:lnTo>
                  <a:lnTo>
                    <a:pt x="1360406" y="12958"/>
                  </a:lnTo>
                  <a:lnTo>
                    <a:pt x="1389473" y="5872"/>
                  </a:lnTo>
                  <a:lnTo>
                    <a:pt x="1417744" y="1417"/>
                  </a:lnTo>
                  <a:lnTo>
                    <a:pt x="1445618" y="0"/>
                  </a:lnTo>
                  <a:close/>
                </a:path>
              </a:pathLst>
            </a:custGeom>
            <a:solidFill>
              <a:srgbClr val="FA3329"/>
            </a:solidFill>
            <a:ln>
              <a:noFill/>
            </a:ln>
            <a:effectLst>
              <a:outerShdw blurRad="762000" dist="520700" dir="2700000" sx="60000" sy="60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sp>
          <p:nvSpPr>
            <p:cNvPr id="75" name="Rectangle 27">
              <a:extLst>
                <a:ext uri="{FF2B5EF4-FFF2-40B4-BE49-F238E27FC236}">
                  <a16:creationId xmlns="" xmlns:a16="http://schemas.microsoft.com/office/drawing/2014/main" id="{89B4E991-A869-44CD-90A3-093D6EFCE5A6}"/>
                </a:ext>
              </a:extLst>
            </p:cNvPr>
            <p:cNvSpPr/>
            <p:nvPr/>
          </p:nvSpPr>
          <p:spPr>
            <a:xfrm>
              <a:off x="792037" y="4269065"/>
              <a:ext cx="8486288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ru-RU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 Light" panose="020B0502040204020203" pitchFamily="34" charset="0"/>
                </a:rPr>
                <a:t>Печать этикеток, паспортов, ярлыков из системы синхронно с выпуском изделий</a:t>
              </a:r>
              <a:endParaRPr 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Segoe UI Light" panose="020B0502040204020203" pitchFamily="34" charset="0"/>
              </a:endParaRPr>
            </a:p>
          </p:txBody>
        </p:sp>
        <p:sp>
          <p:nvSpPr>
            <p:cNvPr id="78" name="Rectangle 27">
              <a:extLst>
                <a:ext uri="{FF2B5EF4-FFF2-40B4-BE49-F238E27FC236}">
                  <a16:creationId xmlns="" xmlns:a16="http://schemas.microsoft.com/office/drawing/2014/main" id="{89B4E991-A869-44CD-90A3-093D6EFCE5A6}"/>
                </a:ext>
              </a:extLst>
            </p:cNvPr>
            <p:cNvSpPr/>
            <p:nvPr/>
          </p:nvSpPr>
          <p:spPr>
            <a:xfrm>
              <a:off x="792037" y="4810355"/>
              <a:ext cx="8289692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ru-RU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 Light" panose="020B0502040204020203" pitchFamily="34" charset="0"/>
                </a:rPr>
                <a:t>Поддержка </a:t>
              </a:r>
              <a:r>
                <a:rPr lang="ru-RU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 Light" panose="020B0502040204020203" pitchFamily="34" charset="0"/>
                </a:rPr>
                <a:t>ш</a:t>
              </a:r>
              <a:r>
                <a:rPr lang="ru-RU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 Light" panose="020B0502040204020203" pitchFamily="34" charset="0"/>
                </a:rPr>
                <a:t>трих-кодов, </a:t>
              </a:r>
              <a:r>
                <a:rPr lang="en-US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 Light" panose="020B0502040204020203" pitchFamily="34" charset="0"/>
                </a:rPr>
                <a:t>QR </a:t>
              </a:r>
              <a:r>
                <a:rPr lang="ru-RU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 Light" panose="020B0502040204020203" pitchFamily="34" charset="0"/>
                </a:rPr>
                <a:t>кодов, </a:t>
              </a:r>
              <a:r>
                <a:rPr lang="en-US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 Light" panose="020B0502040204020203" pitchFamily="34" charset="0"/>
                </a:rPr>
                <a:t>RFID</a:t>
              </a:r>
              <a:r>
                <a:rPr lang="ru-RU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 Light" panose="020B0502040204020203" pitchFamily="34" charset="0"/>
                </a:rPr>
                <a:t> </a:t>
              </a:r>
              <a:r>
                <a:rPr lang="ru-RU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 Light" panose="020B0502040204020203" pitchFamily="34" charset="0"/>
                </a:rPr>
                <a:t>и любой графической информации</a:t>
              </a:r>
              <a:endParaRPr 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Segoe UI Light" panose="020B0502040204020203" pitchFamily="34" charset="0"/>
              </a:endParaRPr>
            </a:p>
          </p:txBody>
        </p:sp>
        <p:sp>
          <p:nvSpPr>
            <p:cNvPr id="81" name="Rectangle 27">
              <a:extLst>
                <a:ext uri="{FF2B5EF4-FFF2-40B4-BE49-F238E27FC236}">
                  <a16:creationId xmlns="" xmlns:a16="http://schemas.microsoft.com/office/drawing/2014/main" id="{89B4E991-A869-44CD-90A3-093D6EFCE5A6}"/>
                </a:ext>
              </a:extLst>
            </p:cNvPr>
            <p:cNvSpPr/>
            <p:nvPr/>
          </p:nvSpPr>
          <p:spPr>
            <a:xfrm>
              <a:off x="792036" y="5863298"/>
              <a:ext cx="8761313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ru-RU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 Light" panose="020B0502040204020203" pitchFamily="34" charset="0"/>
                </a:rPr>
                <a:t>Функциональный и гибкий  конструктор этикеток.</a:t>
              </a:r>
              <a:endParaRPr 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Segoe UI Light" panose="020B0502040204020203" pitchFamily="34" charset="0"/>
              </a:endParaRPr>
            </a:p>
          </p:txBody>
        </p:sp>
        <p:sp>
          <p:nvSpPr>
            <p:cNvPr id="84" name="Rectangle 27">
              <a:extLst>
                <a:ext uri="{FF2B5EF4-FFF2-40B4-BE49-F238E27FC236}">
                  <a16:creationId xmlns="" xmlns:a16="http://schemas.microsoft.com/office/drawing/2014/main" id="{89B4E991-A869-44CD-90A3-093D6EFCE5A6}"/>
                </a:ext>
              </a:extLst>
            </p:cNvPr>
            <p:cNvSpPr/>
            <p:nvPr/>
          </p:nvSpPr>
          <p:spPr>
            <a:xfrm>
              <a:off x="792035" y="5347919"/>
              <a:ext cx="8123657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ru-RU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 Light" panose="020B0502040204020203" pitchFamily="34" charset="0"/>
                </a:rPr>
                <a:t>Вывод размеров, правил по уходу, состава и др. информации об изделии</a:t>
              </a:r>
              <a:endParaRPr 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Segoe UI Light" panose="020B0502040204020203" pitchFamily="34" charset="0"/>
              </a:endParaRPr>
            </a:p>
          </p:txBody>
        </p:sp>
        <p:sp>
          <p:nvSpPr>
            <p:cNvPr id="86" name="Freeform: Shape 11">
              <a:extLst>
                <a:ext uri="{FF2B5EF4-FFF2-40B4-BE49-F238E27FC236}">
                  <a16:creationId xmlns="" xmlns:a16="http://schemas.microsoft.com/office/drawing/2014/main" id="{8E3C09C0-EA49-4CFF-9D45-2895D46AFB8C}"/>
                </a:ext>
              </a:extLst>
            </p:cNvPr>
            <p:cNvSpPr/>
            <p:nvPr/>
          </p:nvSpPr>
          <p:spPr>
            <a:xfrm>
              <a:off x="470326" y="4401918"/>
              <a:ext cx="173700" cy="195233"/>
            </a:xfrm>
            <a:custGeom>
              <a:avLst/>
              <a:gdLst>
                <a:gd name="connsiteX0" fmla="*/ 1445618 w 2890837"/>
                <a:gd name="connsiteY0" fmla="*/ 0 h 3249205"/>
                <a:gd name="connsiteX1" fmla="*/ 1473092 w 2890837"/>
                <a:gd name="connsiteY1" fmla="*/ 1417 h 3249205"/>
                <a:gd name="connsiteX2" fmla="*/ 1501364 w 2890837"/>
                <a:gd name="connsiteY2" fmla="*/ 5872 h 3249205"/>
                <a:gd name="connsiteX3" fmla="*/ 1530431 w 2890837"/>
                <a:gd name="connsiteY3" fmla="*/ 12958 h 3249205"/>
                <a:gd name="connsiteX4" fmla="*/ 1560494 w 2890837"/>
                <a:gd name="connsiteY4" fmla="*/ 23081 h 3249205"/>
                <a:gd name="connsiteX5" fmla="*/ 1592350 w 2890837"/>
                <a:gd name="connsiteY5" fmla="*/ 36242 h 3249205"/>
                <a:gd name="connsiteX6" fmla="*/ 1626195 w 2890837"/>
                <a:gd name="connsiteY6" fmla="*/ 52034 h 3249205"/>
                <a:gd name="connsiteX7" fmla="*/ 1662430 w 2890837"/>
                <a:gd name="connsiteY7" fmla="*/ 70864 h 3249205"/>
                <a:gd name="connsiteX8" fmla="*/ 1701453 w 2890837"/>
                <a:gd name="connsiteY8" fmla="*/ 92325 h 3249205"/>
                <a:gd name="connsiteX9" fmla="*/ 1743660 w 2890837"/>
                <a:gd name="connsiteY9" fmla="*/ 117027 h 3249205"/>
                <a:gd name="connsiteX10" fmla="*/ 1789651 w 2890837"/>
                <a:gd name="connsiteY10" fmla="*/ 144360 h 3249205"/>
                <a:gd name="connsiteX11" fmla="*/ 1839624 w 2890837"/>
                <a:gd name="connsiteY11" fmla="*/ 174932 h 3249205"/>
                <a:gd name="connsiteX12" fmla="*/ 1894175 w 2890837"/>
                <a:gd name="connsiteY12" fmla="*/ 207935 h 3249205"/>
                <a:gd name="connsiteX13" fmla="*/ 1953505 w 2890837"/>
                <a:gd name="connsiteY13" fmla="*/ 244176 h 3249205"/>
                <a:gd name="connsiteX14" fmla="*/ 2018011 w 2890837"/>
                <a:gd name="connsiteY14" fmla="*/ 283050 h 3249205"/>
                <a:gd name="connsiteX15" fmla="*/ 2088291 w 2890837"/>
                <a:gd name="connsiteY15" fmla="*/ 325164 h 3249205"/>
                <a:gd name="connsiteX16" fmla="*/ 2164743 w 2890837"/>
                <a:gd name="connsiteY16" fmla="*/ 369706 h 3249205"/>
                <a:gd name="connsiteX17" fmla="*/ 2241195 w 2890837"/>
                <a:gd name="connsiteY17" fmla="*/ 414047 h 3249205"/>
                <a:gd name="connsiteX18" fmla="*/ 2312470 w 2890837"/>
                <a:gd name="connsiteY18" fmla="*/ 454338 h 3249205"/>
                <a:gd name="connsiteX19" fmla="*/ 2378171 w 2890837"/>
                <a:gd name="connsiteY19" fmla="*/ 491187 h 3249205"/>
                <a:gd name="connsiteX20" fmla="*/ 2439094 w 2890837"/>
                <a:gd name="connsiteY20" fmla="*/ 524999 h 3249205"/>
                <a:gd name="connsiteX21" fmla="*/ 2494641 w 2890837"/>
                <a:gd name="connsiteY21" fmla="*/ 555775 h 3249205"/>
                <a:gd name="connsiteX22" fmla="*/ 2545808 w 2890837"/>
                <a:gd name="connsiteY22" fmla="*/ 584323 h 3249205"/>
                <a:gd name="connsiteX23" fmla="*/ 2592396 w 2890837"/>
                <a:gd name="connsiteY23" fmla="*/ 610643 h 3249205"/>
                <a:gd name="connsiteX24" fmla="*/ 2634604 w 2890837"/>
                <a:gd name="connsiteY24" fmla="*/ 635142 h 3249205"/>
                <a:gd name="connsiteX25" fmla="*/ 2672830 w 2890837"/>
                <a:gd name="connsiteY25" fmla="*/ 658628 h 3249205"/>
                <a:gd name="connsiteX26" fmla="*/ 2707273 w 2890837"/>
                <a:gd name="connsiteY26" fmla="*/ 680697 h 3249205"/>
                <a:gd name="connsiteX27" fmla="*/ 2737535 w 2890837"/>
                <a:gd name="connsiteY27" fmla="*/ 702159 h 3249205"/>
                <a:gd name="connsiteX28" fmla="*/ 2764811 w 2890837"/>
                <a:gd name="connsiteY28" fmla="*/ 723620 h 3249205"/>
                <a:gd name="connsiteX29" fmla="*/ 2788702 w 2890837"/>
                <a:gd name="connsiteY29" fmla="*/ 744677 h 3249205"/>
                <a:gd name="connsiteX30" fmla="*/ 2809209 w 2890837"/>
                <a:gd name="connsiteY30" fmla="*/ 766341 h 3249205"/>
                <a:gd name="connsiteX31" fmla="*/ 2827127 w 2890837"/>
                <a:gd name="connsiteY31" fmla="*/ 788815 h 3249205"/>
                <a:gd name="connsiteX32" fmla="*/ 2842258 w 2890837"/>
                <a:gd name="connsiteY32" fmla="*/ 812301 h 3249205"/>
                <a:gd name="connsiteX33" fmla="*/ 2854801 w 2890837"/>
                <a:gd name="connsiteY33" fmla="*/ 837205 h 3249205"/>
                <a:gd name="connsiteX34" fmla="*/ 2865154 w 2890837"/>
                <a:gd name="connsiteY34" fmla="*/ 863931 h 3249205"/>
                <a:gd name="connsiteX35" fmla="*/ 2873516 w 2890837"/>
                <a:gd name="connsiteY35" fmla="*/ 892884 h 3249205"/>
                <a:gd name="connsiteX36" fmla="*/ 2879688 w 2890837"/>
                <a:gd name="connsiteY36" fmla="*/ 924266 h 3249205"/>
                <a:gd name="connsiteX37" fmla="*/ 2884665 w 2890837"/>
                <a:gd name="connsiteY37" fmla="*/ 958483 h 3249205"/>
                <a:gd name="connsiteX38" fmla="*/ 2887850 w 2890837"/>
                <a:gd name="connsiteY38" fmla="*/ 995940 h 3249205"/>
                <a:gd name="connsiteX39" fmla="*/ 2889842 w 2890837"/>
                <a:gd name="connsiteY39" fmla="*/ 1036838 h 3249205"/>
                <a:gd name="connsiteX40" fmla="*/ 2890638 w 2890837"/>
                <a:gd name="connsiteY40" fmla="*/ 1081786 h 3249205"/>
                <a:gd name="connsiteX41" fmla="*/ 2890837 w 2890837"/>
                <a:gd name="connsiteY41" fmla="*/ 1131188 h 3249205"/>
                <a:gd name="connsiteX42" fmla="*/ 2890240 w 2890837"/>
                <a:gd name="connsiteY42" fmla="*/ 1185045 h 3249205"/>
                <a:gd name="connsiteX43" fmla="*/ 2889045 w 2890837"/>
                <a:gd name="connsiteY43" fmla="*/ 1243558 h 3249205"/>
                <a:gd name="connsiteX44" fmla="*/ 2887850 w 2890837"/>
                <a:gd name="connsiteY44" fmla="*/ 1307740 h 3249205"/>
                <a:gd name="connsiteX45" fmla="*/ 2886457 w 2890837"/>
                <a:gd name="connsiteY45" fmla="*/ 1377592 h 3249205"/>
                <a:gd name="connsiteX46" fmla="*/ 2885262 w 2890837"/>
                <a:gd name="connsiteY46" fmla="*/ 1453315 h 3249205"/>
                <a:gd name="connsiteX47" fmla="*/ 2884267 w 2890837"/>
                <a:gd name="connsiteY47" fmla="*/ 1535719 h 3249205"/>
                <a:gd name="connsiteX48" fmla="*/ 2883869 w 2890837"/>
                <a:gd name="connsiteY48" fmla="*/ 1624603 h 3249205"/>
                <a:gd name="connsiteX49" fmla="*/ 2884267 w 2890837"/>
                <a:gd name="connsiteY49" fmla="*/ 1713486 h 3249205"/>
                <a:gd name="connsiteX50" fmla="*/ 2885262 w 2890837"/>
                <a:gd name="connsiteY50" fmla="*/ 1795891 h 3249205"/>
                <a:gd name="connsiteX51" fmla="*/ 2886457 w 2890837"/>
                <a:gd name="connsiteY51" fmla="*/ 1871614 h 3249205"/>
                <a:gd name="connsiteX52" fmla="*/ 2887850 w 2890837"/>
                <a:gd name="connsiteY52" fmla="*/ 1941465 h 3249205"/>
                <a:gd name="connsiteX53" fmla="*/ 2889045 w 2890837"/>
                <a:gd name="connsiteY53" fmla="*/ 2005647 h 3249205"/>
                <a:gd name="connsiteX54" fmla="*/ 2890240 w 2890837"/>
                <a:gd name="connsiteY54" fmla="*/ 2064161 h 3249205"/>
                <a:gd name="connsiteX55" fmla="*/ 2890837 w 2890837"/>
                <a:gd name="connsiteY55" fmla="*/ 2118017 h 3249205"/>
                <a:gd name="connsiteX56" fmla="*/ 2890638 w 2890837"/>
                <a:gd name="connsiteY56" fmla="*/ 2167419 h 3249205"/>
                <a:gd name="connsiteX57" fmla="*/ 2889842 w 2890837"/>
                <a:gd name="connsiteY57" fmla="*/ 2212367 h 3249205"/>
                <a:gd name="connsiteX58" fmla="*/ 2887850 w 2890837"/>
                <a:gd name="connsiteY58" fmla="*/ 2253265 h 3249205"/>
                <a:gd name="connsiteX59" fmla="*/ 2884665 w 2890837"/>
                <a:gd name="connsiteY59" fmla="*/ 2290722 h 3249205"/>
                <a:gd name="connsiteX60" fmla="*/ 2879887 w 2890837"/>
                <a:gd name="connsiteY60" fmla="*/ 2324939 h 3249205"/>
                <a:gd name="connsiteX61" fmla="*/ 2873516 w 2890837"/>
                <a:gd name="connsiteY61" fmla="*/ 2356322 h 3249205"/>
                <a:gd name="connsiteX62" fmla="*/ 2865154 w 2890837"/>
                <a:gd name="connsiteY62" fmla="*/ 2385275 h 3249205"/>
                <a:gd name="connsiteX63" fmla="*/ 2854801 w 2890837"/>
                <a:gd name="connsiteY63" fmla="*/ 2412000 h 3249205"/>
                <a:gd name="connsiteX64" fmla="*/ 2842258 w 2890837"/>
                <a:gd name="connsiteY64" fmla="*/ 2436904 h 3249205"/>
                <a:gd name="connsiteX65" fmla="*/ 2827127 w 2890837"/>
                <a:gd name="connsiteY65" fmla="*/ 2460390 h 3249205"/>
                <a:gd name="connsiteX66" fmla="*/ 2809209 w 2890837"/>
                <a:gd name="connsiteY66" fmla="*/ 2482864 h 3249205"/>
                <a:gd name="connsiteX67" fmla="*/ 2788702 w 2890837"/>
                <a:gd name="connsiteY67" fmla="*/ 2504528 h 3249205"/>
                <a:gd name="connsiteX68" fmla="*/ 2764811 w 2890837"/>
                <a:gd name="connsiteY68" fmla="*/ 2525585 h 3249205"/>
                <a:gd name="connsiteX69" fmla="*/ 2737734 w 2890837"/>
                <a:gd name="connsiteY69" fmla="*/ 2547046 h 3249205"/>
                <a:gd name="connsiteX70" fmla="*/ 2707273 w 2890837"/>
                <a:gd name="connsiteY70" fmla="*/ 2568508 h 3249205"/>
                <a:gd name="connsiteX71" fmla="*/ 2672830 w 2890837"/>
                <a:gd name="connsiteY71" fmla="*/ 2590779 h 3249205"/>
                <a:gd name="connsiteX72" fmla="*/ 2634803 w 2890837"/>
                <a:gd name="connsiteY72" fmla="*/ 2614063 h 3249205"/>
                <a:gd name="connsiteX73" fmla="*/ 2592396 w 2890837"/>
                <a:gd name="connsiteY73" fmla="*/ 2638562 h 3249205"/>
                <a:gd name="connsiteX74" fmla="*/ 2545808 w 2890837"/>
                <a:gd name="connsiteY74" fmla="*/ 2664883 h 3249205"/>
                <a:gd name="connsiteX75" fmla="*/ 2494641 w 2890837"/>
                <a:gd name="connsiteY75" fmla="*/ 2693431 h 3249205"/>
                <a:gd name="connsiteX76" fmla="*/ 2439094 w 2890837"/>
                <a:gd name="connsiteY76" fmla="*/ 2724408 h 3249205"/>
                <a:gd name="connsiteX77" fmla="*/ 2378171 w 2890837"/>
                <a:gd name="connsiteY77" fmla="*/ 2758220 h 3249205"/>
                <a:gd name="connsiteX78" fmla="*/ 2312470 w 2890837"/>
                <a:gd name="connsiteY78" fmla="*/ 2794867 h 3249205"/>
                <a:gd name="connsiteX79" fmla="*/ 2241195 w 2890837"/>
                <a:gd name="connsiteY79" fmla="*/ 2835158 h 3249205"/>
                <a:gd name="connsiteX80" fmla="*/ 2164743 w 2890837"/>
                <a:gd name="connsiteY80" fmla="*/ 2879499 h 3249205"/>
                <a:gd name="connsiteX81" fmla="*/ 2088291 w 2890837"/>
                <a:gd name="connsiteY81" fmla="*/ 2924042 h 3249205"/>
                <a:gd name="connsiteX82" fmla="*/ 2018011 w 2890837"/>
                <a:gd name="connsiteY82" fmla="*/ 2966155 h 3249205"/>
                <a:gd name="connsiteX83" fmla="*/ 1953505 w 2890837"/>
                <a:gd name="connsiteY83" fmla="*/ 3005029 h 3249205"/>
                <a:gd name="connsiteX84" fmla="*/ 1894175 w 2890837"/>
                <a:gd name="connsiteY84" fmla="*/ 3041271 h 3249205"/>
                <a:gd name="connsiteX85" fmla="*/ 1839624 w 2890837"/>
                <a:gd name="connsiteY85" fmla="*/ 3074273 h 3249205"/>
                <a:gd name="connsiteX86" fmla="*/ 1789651 w 2890837"/>
                <a:gd name="connsiteY86" fmla="*/ 3104846 h 3249205"/>
                <a:gd name="connsiteX87" fmla="*/ 1743660 w 2890837"/>
                <a:gd name="connsiteY87" fmla="*/ 3132179 h 3249205"/>
                <a:gd name="connsiteX88" fmla="*/ 1701453 w 2890837"/>
                <a:gd name="connsiteY88" fmla="*/ 3156880 h 3249205"/>
                <a:gd name="connsiteX89" fmla="*/ 1662430 w 2890837"/>
                <a:gd name="connsiteY89" fmla="*/ 3178341 h 3249205"/>
                <a:gd name="connsiteX90" fmla="*/ 1626195 w 2890837"/>
                <a:gd name="connsiteY90" fmla="*/ 3197171 h 3249205"/>
                <a:gd name="connsiteX91" fmla="*/ 1592350 w 2890837"/>
                <a:gd name="connsiteY91" fmla="*/ 3212963 h 3249205"/>
                <a:gd name="connsiteX92" fmla="*/ 1560494 w 2890837"/>
                <a:gd name="connsiteY92" fmla="*/ 3226124 h 3249205"/>
                <a:gd name="connsiteX93" fmla="*/ 1530431 w 2890837"/>
                <a:gd name="connsiteY93" fmla="*/ 3236247 h 3249205"/>
                <a:gd name="connsiteX94" fmla="*/ 1501364 w 2890837"/>
                <a:gd name="connsiteY94" fmla="*/ 3243334 h 3249205"/>
                <a:gd name="connsiteX95" fmla="*/ 1473092 w 2890837"/>
                <a:gd name="connsiteY95" fmla="*/ 3247788 h 3249205"/>
                <a:gd name="connsiteX96" fmla="*/ 1445618 w 2890837"/>
                <a:gd name="connsiteY96" fmla="*/ 3249205 h 3249205"/>
                <a:gd name="connsiteX97" fmla="*/ 1417744 w 2890837"/>
                <a:gd name="connsiteY97" fmla="*/ 3247788 h 3249205"/>
                <a:gd name="connsiteX98" fmla="*/ 1389473 w 2890837"/>
                <a:gd name="connsiteY98" fmla="*/ 3243334 h 3249205"/>
                <a:gd name="connsiteX99" fmla="*/ 1360406 w 2890837"/>
                <a:gd name="connsiteY99" fmla="*/ 3236247 h 3249205"/>
                <a:gd name="connsiteX100" fmla="*/ 1330342 w 2890837"/>
                <a:gd name="connsiteY100" fmla="*/ 3226124 h 3249205"/>
                <a:gd name="connsiteX101" fmla="*/ 1298488 w 2890837"/>
                <a:gd name="connsiteY101" fmla="*/ 3212963 h 3249205"/>
                <a:gd name="connsiteX102" fmla="*/ 1264642 w 2890837"/>
                <a:gd name="connsiteY102" fmla="*/ 3197171 h 3249205"/>
                <a:gd name="connsiteX103" fmla="*/ 1228407 w 2890837"/>
                <a:gd name="connsiteY103" fmla="*/ 3178341 h 3249205"/>
                <a:gd name="connsiteX104" fmla="*/ 1189384 w 2890837"/>
                <a:gd name="connsiteY104" fmla="*/ 3156880 h 3249205"/>
                <a:gd name="connsiteX105" fmla="*/ 1147176 w 2890837"/>
                <a:gd name="connsiteY105" fmla="*/ 3132179 h 3249205"/>
                <a:gd name="connsiteX106" fmla="*/ 1101186 w 2890837"/>
                <a:gd name="connsiteY106" fmla="*/ 3104846 h 3249205"/>
                <a:gd name="connsiteX107" fmla="*/ 1051214 w 2890837"/>
                <a:gd name="connsiteY107" fmla="*/ 3074273 h 3249205"/>
                <a:gd name="connsiteX108" fmla="*/ 996662 w 2890837"/>
                <a:gd name="connsiteY108" fmla="*/ 3041271 h 3249205"/>
                <a:gd name="connsiteX109" fmla="*/ 937332 w 2890837"/>
                <a:gd name="connsiteY109" fmla="*/ 3005029 h 3249205"/>
                <a:gd name="connsiteX110" fmla="*/ 872826 w 2890837"/>
                <a:gd name="connsiteY110" fmla="*/ 2966155 h 3249205"/>
                <a:gd name="connsiteX111" fmla="*/ 802546 w 2890837"/>
                <a:gd name="connsiteY111" fmla="*/ 2924042 h 3249205"/>
                <a:gd name="connsiteX112" fmla="*/ 726094 w 2890837"/>
                <a:gd name="connsiteY112" fmla="*/ 2879499 h 3249205"/>
                <a:gd name="connsiteX113" fmla="*/ 649642 w 2890837"/>
                <a:gd name="connsiteY113" fmla="*/ 2835158 h 3249205"/>
                <a:gd name="connsiteX114" fmla="*/ 578366 w 2890837"/>
                <a:gd name="connsiteY114" fmla="*/ 2794867 h 3249205"/>
                <a:gd name="connsiteX115" fmla="*/ 512666 w 2890837"/>
                <a:gd name="connsiteY115" fmla="*/ 2758018 h 3249205"/>
                <a:gd name="connsiteX116" fmla="*/ 451743 w 2890837"/>
                <a:gd name="connsiteY116" fmla="*/ 2724206 h 3249205"/>
                <a:gd name="connsiteX117" fmla="*/ 396196 w 2890837"/>
                <a:gd name="connsiteY117" fmla="*/ 2693431 h 3249205"/>
                <a:gd name="connsiteX118" fmla="*/ 345029 w 2890837"/>
                <a:gd name="connsiteY118" fmla="*/ 2664883 h 3249205"/>
                <a:gd name="connsiteX119" fmla="*/ 298441 w 2890837"/>
                <a:gd name="connsiteY119" fmla="*/ 2638562 h 3249205"/>
                <a:gd name="connsiteX120" fmla="*/ 256233 w 2890837"/>
                <a:gd name="connsiteY120" fmla="*/ 2614063 h 3249205"/>
                <a:gd name="connsiteX121" fmla="*/ 218007 w 2890837"/>
                <a:gd name="connsiteY121" fmla="*/ 2590577 h 3249205"/>
                <a:gd name="connsiteX122" fmla="*/ 183564 w 2890837"/>
                <a:gd name="connsiteY122" fmla="*/ 2568508 h 3249205"/>
                <a:gd name="connsiteX123" fmla="*/ 153302 w 2890837"/>
                <a:gd name="connsiteY123" fmla="*/ 2547046 h 3249205"/>
                <a:gd name="connsiteX124" fmla="*/ 126026 w 2890837"/>
                <a:gd name="connsiteY124" fmla="*/ 2525585 h 3249205"/>
                <a:gd name="connsiteX125" fmla="*/ 102135 w 2890837"/>
                <a:gd name="connsiteY125" fmla="*/ 2504528 h 3249205"/>
                <a:gd name="connsiteX126" fmla="*/ 81628 w 2890837"/>
                <a:gd name="connsiteY126" fmla="*/ 2482864 h 3249205"/>
                <a:gd name="connsiteX127" fmla="*/ 63710 w 2890837"/>
                <a:gd name="connsiteY127" fmla="*/ 2460390 h 3249205"/>
                <a:gd name="connsiteX128" fmla="*/ 48579 w 2890837"/>
                <a:gd name="connsiteY128" fmla="*/ 2436904 h 3249205"/>
                <a:gd name="connsiteX129" fmla="*/ 36036 w 2890837"/>
                <a:gd name="connsiteY129" fmla="*/ 2412000 h 3249205"/>
                <a:gd name="connsiteX130" fmla="*/ 25683 w 2890837"/>
                <a:gd name="connsiteY130" fmla="*/ 2385275 h 3249205"/>
                <a:gd name="connsiteX131" fmla="*/ 17321 w 2890837"/>
                <a:gd name="connsiteY131" fmla="*/ 2356322 h 3249205"/>
                <a:gd name="connsiteX132" fmla="*/ 11149 w 2890837"/>
                <a:gd name="connsiteY132" fmla="*/ 2324939 h 3249205"/>
                <a:gd name="connsiteX133" fmla="*/ 6172 w 2890837"/>
                <a:gd name="connsiteY133" fmla="*/ 2290722 h 3249205"/>
                <a:gd name="connsiteX134" fmla="*/ 2986 w 2890837"/>
                <a:gd name="connsiteY134" fmla="*/ 2253265 h 3249205"/>
                <a:gd name="connsiteX135" fmla="*/ 995 w 2890837"/>
                <a:gd name="connsiteY135" fmla="*/ 2212367 h 3249205"/>
                <a:gd name="connsiteX136" fmla="*/ 199 w 2890837"/>
                <a:gd name="connsiteY136" fmla="*/ 2167419 h 3249205"/>
                <a:gd name="connsiteX137" fmla="*/ 0 w 2890837"/>
                <a:gd name="connsiteY137" fmla="*/ 2118017 h 3249205"/>
                <a:gd name="connsiteX138" fmla="*/ 597 w 2890837"/>
                <a:gd name="connsiteY138" fmla="*/ 2064161 h 3249205"/>
                <a:gd name="connsiteX139" fmla="*/ 1792 w 2890837"/>
                <a:gd name="connsiteY139" fmla="*/ 2005647 h 3249205"/>
                <a:gd name="connsiteX140" fmla="*/ 2986 w 2890837"/>
                <a:gd name="connsiteY140" fmla="*/ 1941465 h 3249205"/>
                <a:gd name="connsiteX141" fmla="*/ 4380 w 2890837"/>
                <a:gd name="connsiteY141" fmla="*/ 1871614 h 3249205"/>
                <a:gd name="connsiteX142" fmla="*/ 5575 w 2890837"/>
                <a:gd name="connsiteY142" fmla="*/ 1795891 h 3249205"/>
                <a:gd name="connsiteX143" fmla="*/ 6570 w 2890837"/>
                <a:gd name="connsiteY143" fmla="*/ 1713486 h 3249205"/>
                <a:gd name="connsiteX144" fmla="*/ 6968 w 2890837"/>
                <a:gd name="connsiteY144" fmla="*/ 1624603 h 3249205"/>
                <a:gd name="connsiteX145" fmla="*/ 6570 w 2890837"/>
                <a:gd name="connsiteY145" fmla="*/ 1535719 h 3249205"/>
                <a:gd name="connsiteX146" fmla="*/ 5575 w 2890837"/>
                <a:gd name="connsiteY146" fmla="*/ 1453315 h 3249205"/>
                <a:gd name="connsiteX147" fmla="*/ 4380 w 2890837"/>
                <a:gd name="connsiteY147" fmla="*/ 1377592 h 3249205"/>
                <a:gd name="connsiteX148" fmla="*/ 2986 w 2890837"/>
                <a:gd name="connsiteY148" fmla="*/ 1307740 h 3249205"/>
                <a:gd name="connsiteX149" fmla="*/ 1792 w 2890837"/>
                <a:gd name="connsiteY149" fmla="*/ 1243558 h 3249205"/>
                <a:gd name="connsiteX150" fmla="*/ 597 w 2890837"/>
                <a:gd name="connsiteY150" fmla="*/ 1185045 h 3249205"/>
                <a:gd name="connsiteX151" fmla="*/ 0 w 2890837"/>
                <a:gd name="connsiteY151" fmla="*/ 1131188 h 3249205"/>
                <a:gd name="connsiteX152" fmla="*/ 199 w 2890837"/>
                <a:gd name="connsiteY152" fmla="*/ 1081786 h 3249205"/>
                <a:gd name="connsiteX153" fmla="*/ 995 w 2890837"/>
                <a:gd name="connsiteY153" fmla="*/ 1036838 h 3249205"/>
                <a:gd name="connsiteX154" fmla="*/ 2986 w 2890837"/>
                <a:gd name="connsiteY154" fmla="*/ 995940 h 3249205"/>
                <a:gd name="connsiteX155" fmla="*/ 6172 w 2890837"/>
                <a:gd name="connsiteY155" fmla="*/ 958483 h 3249205"/>
                <a:gd name="connsiteX156" fmla="*/ 10950 w 2890837"/>
                <a:gd name="connsiteY156" fmla="*/ 924266 h 3249205"/>
                <a:gd name="connsiteX157" fmla="*/ 17321 w 2890837"/>
                <a:gd name="connsiteY157" fmla="*/ 892884 h 3249205"/>
                <a:gd name="connsiteX158" fmla="*/ 25683 w 2890837"/>
                <a:gd name="connsiteY158" fmla="*/ 863931 h 3249205"/>
                <a:gd name="connsiteX159" fmla="*/ 36036 w 2890837"/>
                <a:gd name="connsiteY159" fmla="*/ 837205 h 3249205"/>
                <a:gd name="connsiteX160" fmla="*/ 48579 w 2890837"/>
                <a:gd name="connsiteY160" fmla="*/ 812301 h 3249205"/>
                <a:gd name="connsiteX161" fmla="*/ 63710 w 2890837"/>
                <a:gd name="connsiteY161" fmla="*/ 788815 h 3249205"/>
                <a:gd name="connsiteX162" fmla="*/ 81628 w 2890837"/>
                <a:gd name="connsiteY162" fmla="*/ 766341 h 3249205"/>
                <a:gd name="connsiteX163" fmla="*/ 102135 w 2890837"/>
                <a:gd name="connsiteY163" fmla="*/ 744677 h 3249205"/>
                <a:gd name="connsiteX164" fmla="*/ 126026 w 2890837"/>
                <a:gd name="connsiteY164" fmla="*/ 723620 h 3249205"/>
                <a:gd name="connsiteX165" fmla="*/ 153103 w 2890837"/>
                <a:gd name="connsiteY165" fmla="*/ 702159 h 3249205"/>
                <a:gd name="connsiteX166" fmla="*/ 183564 w 2890837"/>
                <a:gd name="connsiteY166" fmla="*/ 680697 h 3249205"/>
                <a:gd name="connsiteX167" fmla="*/ 218007 w 2890837"/>
                <a:gd name="connsiteY167" fmla="*/ 658426 h 3249205"/>
                <a:gd name="connsiteX168" fmla="*/ 256034 w 2890837"/>
                <a:gd name="connsiteY168" fmla="*/ 635142 h 3249205"/>
                <a:gd name="connsiteX169" fmla="*/ 298441 w 2890837"/>
                <a:gd name="connsiteY169" fmla="*/ 610643 h 3249205"/>
                <a:gd name="connsiteX170" fmla="*/ 345029 w 2890837"/>
                <a:gd name="connsiteY170" fmla="*/ 584323 h 3249205"/>
                <a:gd name="connsiteX171" fmla="*/ 396196 w 2890837"/>
                <a:gd name="connsiteY171" fmla="*/ 555775 h 3249205"/>
                <a:gd name="connsiteX172" fmla="*/ 451743 w 2890837"/>
                <a:gd name="connsiteY172" fmla="*/ 524797 h 3249205"/>
                <a:gd name="connsiteX173" fmla="*/ 512666 w 2890837"/>
                <a:gd name="connsiteY173" fmla="*/ 490985 h 3249205"/>
                <a:gd name="connsiteX174" fmla="*/ 578366 w 2890837"/>
                <a:gd name="connsiteY174" fmla="*/ 454338 h 3249205"/>
                <a:gd name="connsiteX175" fmla="*/ 649642 w 2890837"/>
                <a:gd name="connsiteY175" fmla="*/ 414047 h 3249205"/>
                <a:gd name="connsiteX176" fmla="*/ 726094 w 2890837"/>
                <a:gd name="connsiteY176" fmla="*/ 369706 h 3249205"/>
                <a:gd name="connsiteX177" fmla="*/ 802546 w 2890837"/>
                <a:gd name="connsiteY177" fmla="*/ 325164 h 3249205"/>
                <a:gd name="connsiteX178" fmla="*/ 872826 w 2890837"/>
                <a:gd name="connsiteY178" fmla="*/ 283050 h 3249205"/>
                <a:gd name="connsiteX179" fmla="*/ 937332 w 2890837"/>
                <a:gd name="connsiteY179" fmla="*/ 244176 h 3249205"/>
                <a:gd name="connsiteX180" fmla="*/ 996662 w 2890837"/>
                <a:gd name="connsiteY180" fmla="*/ 207935 h 3249205"/>
                <a:gd name="connsiteX181" fmla="*/ 1051214 w 2890837"/>
                <a:gd name="connsiteY181" fmla="*/ 174932 h 3249205"/>
                <a:gd name="connsiteX182" fmla="*/ 1101186 w 2890837"/>
                <a:gd name="connsiteY182" fmla="*/ 144360 h 3249205"/>
                <a:gd name="connsiteX183" fmla="*/ 1147176 w 2890837"/>
                <a:gd name="connsiteY183" fmla="*/ 117027 h 3249205"/>
                <a:gd name="connsiteX184" fmla="*/ 1189384 w 2890837"/>
                <a:gd name="connsiteY184" fmla="*/ 92325 h 3249205"/>
                <a:gd name="connsiteX185" fmla="*/ 1228407 w 2890837"/>
                <a:gd name="connsiteY185" fmla="*/ 70864 h 3249205"/>
                <a:gd name="connsiteX186" fmla="*/ 1264642 w 2890837"/>
                <a:gd name="connsiteY186" fmla="*/ 52034 h 3249205"/>
                <a:gd name="connsiteX187" fmla="*/ 1298488 w 2890837"/>
                <a:gd name="connsiteY187" fmla="*/ 36242 h 3249205"/>
                <a:gd name="connsiteX188" fmla="*/ 1330342 w 2890837"/>
                <a:gd name="connsiteY188" fmla="*/ 23081 h 3249205"/>
                <a:gd name="connsiteX189" fmla="*/ 1360406 w 2890837"/>
                <a:gd name="connsiteY189" fmla="*/ 12958 h 3249205"/>
                <a:gd name="connsiteX190" fmla="*/ 1389473 w 2890837"/>
                <a:gd name="connsiteY190" fmla="*/ 5872 h 3249205"/>
                <a:gd name="connsiteX191" fmla="*/ 1417744 w 2890837"/>
                <a:gd name="connsiteY191" fmla="*/ 1417 h 3249205"/>
                <a:gd name="connsiteX192" fmla="*/ 1445618 w 2890837"/>
                <a:gd name="connsiteY192" fmla="*/ 0 h 324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2890837" h="3249205">
                  <a:moveTo>
                    <a:pt x="1445618" y="0"/>
                  </a:moveTo>
                  <a:lnTo>
                    <a:pt x="1473092" y="1417"/>
                  </a:lnTo>
                  <a:lnTo>
                    <a:pt x="1501364" y="5872"/>
                  </a:lnTo>
                  <a:lnTo>
                    <a:pt x="1530431" y="12958"/>
                  </a:lnTo>
                  <a:lnTo>
                    <a:pt x="1560494" y="23081"/>
                  </a:lnTo>
                  <a:lnTo>
                    <a:pt x="1592350" y="36242"/>
                  </a:lnTo>
                  <a:lnTo>
                    <a:pt x="1626195" y="52034"/>
                  </a:lnTo>
                  <a:lnTo>
                    <a:pt x="1662430" y="70864"/>
                  </a:lnTo>
                  <a:lnTo>
                    <a:pt x="1701453" y="92325"/>
                  </a:lnTo>
                  <a:lnTo>
                    <a:pt x="1743660" y="117027"/>
                  </a:lnTo>
                  <a:lnTo>
                    <a:pt x="1789651" y="144360"/>
                  </a:lnTo>
                  <a:lnTo>
                    <a:pt x="1839624" y="174932"/>
                  </a:lnTo>
                  <a:lnTo>
                    <a:pt x="1894175" y="207935"/>
                  </a:lnTo>
                  <a:lnTo>
                    <a:pt x="1953505" y="244176"/>
                  </a:lnTo>
                  <a:lnTo>
                    <a:pt x="2018011" y="283050"/>
                  </a:lnTo>
                  <a:lnTo>
                    <a:pt x="2088291" y="325164"/>
                  </a:lnTo>
                  <a:lnTo>
                    <a:pt x="2164743" y="369706"/>
                  </a:lnTo>
                  <a:lnTo>
                    <a:pt x="2241195" y="414047"/>
                  </a:lnTo>
                  <a:lnTo>
                    <a:pt x="2312470" y="454338"/>
                  </a:lnTo>
                  <a:lnTo>
                    <a:pt x="2378171" y="491187"/>
                  </a:lnTo>
                  <a:lnTo>
                    <a:pt x="2439094" y="524999"/>
                  </a:lnTo>
                  <a:lnTo>
                    <a:pt x="2494641" y="555775"/>
                  </a:lnTo>
                  <a:lnTo>
                    <a:pt x="2545808" y="584323"/>
                  </a:lnTo>
                  <a:lnTo>
                    <a:pt x="2592396" y="610643"/>
                  </a:lnTo>
                  <a:lnTo>
                    <a:pt x="2634604" y="635142"/>
                  </a:lnTo>
                  <a:lnTo>
                    <a:pt x="2672830" y="658628"/>
                  </a:lnTo>
                  <a:lnTo>
                    <a:pt x="2707273" y="680697"/>
                  </a:lnTo>
                  <a:lnTo>
                    <a:pt x="2737535" y="702159"/>
                  </a:lnTo>
                  <a:lnTo>
                    <a:pt x="2764811" y="723620"/>
                  </a:lnTo>
                  <a:lnTo>
                    <a:pt x="2788702" y="744677"/>
                  </a:lnTo>
                  <a:lnTo>
                    <a:pt x="2809209" y="766341"/>
                  </a:lnTo>
                  <a:lnTo>
                    <a:pt x="2827127" y="788815"/>
                  </a:lnTo>
                  <a:lnTo>
                    <a:pt x="2842258" y="812301"/>
                  </a:lnTo>
                  <a:lnTo>
                    <a:pt x="2854801" y="837205"/>
                  </a:lnTo>
                  <a:lnTo>
                    <a:pt x="2865154" y="863931"/>
                  </a:lnTo>
                  <a:lnTo>
                    <a:pt x="2873516" y="892884"/>
                  </a:lnTo>
                  <a:lnTo>
                    <a:pt x="2879688" y="924266"/>
                  </a:lnTo>
                  <a:lnTo>
                    <a:pt x="2884665" y="958483"/>
                  </a:lnTo>
                  <a:lnTo>
                    <a:pt x="2887850" y="995940"/>
                  </a:lnTo>
                  <a:lnTo>
                    <a:pt x="2889842" y="1036838"/>
                  </a:lnTo>
                  <a:lnTo>
                    <a:pt x="2890638" y="1081786"/>
                  </a:lnTo>
                  <a:lnTo>
                    <a:pt x="2890837" y="1131188"/>
                  </a:lnTo>
                  <a:lnTo>
                    <a:pt x="2890240" y="1185045"/>
                  </a:lnTo>
                  <a:lnTo>
                    <a:pt x="2889045" y="1243558"/>
                  </a:lnTo>
                  <a:lnTo>
                    <a:pt x="2887850" y="1307740"/>
                  </a:lnTo>
                  <a:lnTo>
                    <a:pt x="2886457" y="1377592"/>
                  </a:lnTo>
                  <a:lnTo>
                    <a:pt x="2885262" y="1453315"/>
                  </a:lnTo>
                  <a:lnTo>
                    <a:pt x="2884267" y="1535719"/>
                  </a:lnTo>
                  <a:lnTo>
                    <a:pt x="2883869" y="1624603"/>
                  </a:lnTo>
                  <a:lnTo>
                    <a:pt x="2884267" y="1713486"/>
                  </a:lnTo>
                  <a:lnTo>
                    <a:pt x="2885262" y="1795891"/>
                  </a:lnTo>
                  <a:lnTo>
                    <a:pt x="2886457" y="1871614"/>
                  </a:lnTo>
                  <a:lnTo>
                    <a:pt x="2887850" y="1941465"/>
                  </a:lnTo>
                  <a:lnTo>
                    <a:pt x="2889045" y="2005647"/>
                  </a:lnTo>
                  <a:lnTo>
                    <a:pt x="2890240" y="2064161"/>
                  </a:lnTo>
                  <a:lnTo>
                    <a:pt x="2890837" y="2118017"/>
                  </a:lnTo>
                  <a:lnTo>
                    <a:pt x="2890638" y="2167419"/>
                  </a:lnTo>
                  <a:lnTo>
                    <a:pt x="2889842" y="2212367"/>
                  </a:lnTo>
                  <a:lnTo>
                    <a:pt x="2887850" y="2253265"/>
                  </a:lnTo>
                  <a:lnTo>
                    <a:pt x="2884665" y="2290722"/>
                  </a:lnTo>
                  <a:lnTo>
                    <a:pt x="2879887" y="2324939"/>
                  </a:lnTo>
                  <a:lnTo>
                    <a:pt x="2873516" y="2356322"/>
                  </a:lnTo>
                  <a:lnTo>
                    <a:pt x="2865154" y="2385275"/>
                  </a:lnTo>
                  <a:lnTo>
                    <a:pt x="2854801" y="2412000"/>
                  </a:lnTo>
                  <a:lnTo>
                    <a:pt x="2842258" y="2436904"/>
                  </a:lnTo>
                  <a:lnTo>
                    <a:pt x="2827127" y="2460390"/>
                  </a:lnTo>
                  <a:lnTo>
                    <a:pt x="2809209" y="2482864"/>
                  </a:lnTo>
                  <a:lnTo>
                    <a:pt x="2788702" y="2504528"/>
                  </a:lnTo>
                  <a:lnTo>
                    <a:pt x="2764811" y="2525585"/>
                  </a:lnTo>
                  <a:lnTo>
                    <a:pt x="2737734" y="2547046"/>
                  </a:lnTo>
                  <a:lnTo>
                    <a:pt x="2707273" y="2568508"/>
                  </a:lnTo>
                  <a:lnTo>
                    <a:pt x="2672830" y="2590779"/>
                  </a:lnTo>
                  <a:lnTo>
                    <a:pt x="2634803" y="2614063"/>
                  </a:lnTo>
                  <a:lnTo>
                    <a:pt x="2592396" y="2638562"/>
                  </a:lnTo>
                  <a:lnTo>
                    <a:pt x="2545808" y="2664883"/>
                  </a:lnTo>
                  <a:lnTo>
                    <a:pt x="2494641" y="2693431"/>
                  </a:lnTo>
                  <a:lnTo>
                    <a:pt x="2439094" y="2724408"/>
                  </a:lnTo>
                  <a:lnTo>
                    <a:pt x="2378171" y="2758220"/>
                  </a:lnTo>
                  <a:lnTo>
                    <a:pt x="2312470" y="2794867"/>
                  </a:lnTo>
                  <a:lnTo>
                    <a:pt x="2241195" y="2835158"/>
                  </a:lnTo>
                  <a:lnTo>
                    <a:pt x="2164743" y="2879499"/>
                  </a:lnTo>
                  <a:lnTo>
                    <a:pt x="2088291" y="2924042"/>
                  </a:lnTo>
                  <a:lnTo>
                    <a:pt x="2018011" y="2966155"/>
                  </a:lnTo>
                  <a:lnTo>
                    <a:pt x="1953505" y="3005029"/>
                  </a:lnTo>
                  <a:lnTo>
                    <a:pt x="1894175" y="3041271"/>
                  </a:lnTo>
                  <a:lnTo>
                    <a:pt x="1839624" y="3074273"/>
                  </a:lnTo>
                  <a:lnTo>
                    <a:pt x="1789651" y="3104846"/>
                  </a:lnTo>
                  <a:lnTo>
                    <a:pt x="1743660" y="3132179"/>
                  </a:lnTo>
                  <a:lnTo>
                    <a:pt x="1701453" y="3156880"/>
                  </a:lnTo>
                  <a:lnTo>
                    <a:pt x="1662430" y="3178341"/>
                  </a:lnTo>
                  <a:lnTo>
                    <a:pt x="1626195" y="3197171"/>
                  </a:lnTo>
                  <a:lnTo>
                    <a:pt x="1592350" y="3212963"/>
                  </a:lnTo>
                  <a:lnTo>
                    <a:pt x="1560494" y="3226124"/>
                  </a:lnTo>
                  <a:lnTo>
                    <a:pt x="1530431" y="3236247"/>
                  </a:lnTo>
                  <a:lnTo>
                    <a:pt x="1501364" y="3243334"/>
                  </a:lnTo>
                  <a:lnTo>
                    <a:pt x="1473092" y="3247788"/>
                  </a:lnTo>
                  <a:lnTo>
                    <a:pt x="1445618" y="3249205"/>
                  </a:lnTo>
                  <a:lnTo>
                    <a:pt x="1417744" y="3247788"/>
                  </a:lnTo>
                  <a:lnTo>
                    <a:pt x="1389473" y="3243334"/>
                  </a:lnTo>
                  <a:lnTo>
                    <a:pt x="1360406" y="3236247"/>
                  </a:lnTo>
                  <a:lnTo>
                    <a:pt x="1330342" y="3226124"/>
                  </a:lnTo>
                  <a:lnTo>
                    <a:pt x="1298488" y="3212963"/>
                  </a:lnTo>
                  <a:lnTo>
                    <a:pt x="1264642" y="3197171"/>
                  </a:lnTo>
                  <a:lnTo>
                    <a:pt x="1228407" y="3178341"/>
                  </a:lnTo>
                  <a:lnTo>
                    <a:pt x="1189384" y="3156880"/>
                  </a:lnTo>
                  <a:lnTo>
                    <a:pt x="1147176" y="3132179"/>
                  </a:lnTo>
                  <a:lnTo>
                    <a:pt x="1101186" y="3104846"/>
                  </a:lnTo>
                  <a:lnTo>
                    <a:pt x="1051214" y="3074273"/>
                  </a:lnTo>
                  <a:lnTo>
                    <a:pt x="996662" y="3041271"/>
                  </a:lnTo>
                  <a:lnTo>
                    <a:pt x="937332" y="3005029"/>
                  </a:lnTo>
                  <a:lnTo>
                    <a:pt x="872826" y="2966155"/>
                  </a:lnTo>
                  <a:lnTo>
                    <a:pt x="802546" y="2924042"/>
                  </a:lnTo>
                  <a:lnTo>
                    <a:pt x="726094" y="2879499"/>
                  </a:lnTo>
                  <a:lnTo>
                    <a:pt x="649642" y="2835158"/>
                  </a:lnTo>
                  <a:lnTo>
                    <a:pt x="578366" y="2794867"/>
                  </a:lnTo>
                  <a:lnTo>
                    <a:pt x="512666" y="2758018"/>
                  </a:lnTo>
                  <a:lnTo>
                    <a:pt x="451743" y="2724206"/>
                  </a:lnTo>
                  <a:lnTo>
                    <a:pt x="396196" y="2693431"/>
                  </a:lnTo>
                  <a:lnTo>
                    <a:pt x="345029" y="2664883"/>
                  </a:lnTo>
                  <a:lnTo>
                    <a:pt x="298441" y="2638562"/>
                  </a:lnTo>
                  <a:lnTo>
                    <a:pt x="256233" y="2614063"/>
                  </a:lnTo>
                  <a:lnTo>
                    <a:pt x="218007" y="2590577"/>
                  </a:lnTo>
                  <a:lnTo>
                    <a:pt x="183564" y="2568508"/>
                  </a:lnTo>
                  <a:lnTo>
                    <a:pt x="153302" y="2547046"/>
                  </a:lnTo>
                  <a:lnTo>
                    <a:pt x="126026" y="2525585"/>
                  </a:lnTo>
                  <a:lnTo>
                    <a:pt x="102135" y="2504528"/>
                  </a:lnTo>
                  <a:lnTo>
                    <a:pt x="81628" y="2482864"/>
                  </a:lnTo>
                  <a:lnTo>
                    <a:pt x="63710" y="2460390"/>
                  </a:lnTo>
                  <a:lnTo>
                    <a:pt x="48579" y="2436904"/>
                  </a:lnTo>
                  <a:lnTo>
                    <a:pt x="36036" y="2412000"/>
                  </a:lnTo>
                  <a:lnTo>
                    <a:pt x="25683" y="2385275"/>
                  </a:lnTo>
                  <a:lnTo>
                    <a:pt x="17321" y="2356322"/>
                  </a:lnTo>
                  <a:lnTo>
                    <a:pt x="11149" y="2324939"/>
                  </a:lnTo>
                  <a:lnTo>
                    <a:pt x="6172" y="2290722"/>
                  </a:lnTo>
                  <a:lnTo>
                    <a:pt x="2986" y="2253265"/>
                  </a:lnTo>
                  <a:lnTo>
                    <a:pt x="995" y="2212367"/>
                  </a:lnTo>
                  <a:lnTo>
                    <a:pt x="199" y="2167419"/>
                  </a:lnTo>
                  <a:lnTo>
                    <a:pt x="0" y="2118017"/>
                  </a:lnTo>
                  <a:lnTo>
                    <a:pt x="597" y="2064161"/>
                  </a:lnTo>
                  <a:lnTo>
                    <a:pt x="1792" y="2005647"/>
                  </a:lnTo>
                  <a:lnTo>
                    <a:pt x="2986" y="1941465"/>
                  </a:lnTo>
                  <a:lnTo>
                    <a:pt x="4380" y="1871614"/>
                  </a:lnTo>
                  <a:lnTo>
                    <a:pt x="5575" y="1795891"/>
                  </a:lnTo>
                  <a:lnTo>
                    <a:pt x="6570" y="1713486"/>
                  </a:lnTo>
                  <a:lnTo>
                    <a:pt x="6968" y="1624603"/>
                  </a:lnTo>
                  <a:lnTo>
                    <a:pt x="6570" y="1535719"/>
                  </a:lnTo>
                  <a:lnTo>
                    <a:pt x="5575" y="1453315"/>
                  </a:lnTo>
                  <a:lnTo>
                    <a:pt x="4380" y="1377592"/>
                  </a:lnTo>
                  <a:lnTo>
                    <a:pt x="2986" y="1307740"/>
                  </a:lnTo>
                  <a:lnTo>
                    <a:pt x="1792" y="1243558"/>
                  </a:lnTo>
                  <a:lnTo>
                    <a:pt x="597" y="1185045"/>
                  </a:lnTo>
                  <a:lnTo>
                    <a:pt x="0" y="1131188"/>
                  </a:lnTo>
                  <a:lnTo>
                    <a:pt x="199" y="1081786"/>
                  </a:lnTo>
                  <a:lnTo>
                    <a:pt x="995" y="1036838"/>
                  </a:lnTo>
                  <a:lnTo>
                    <a:pt x="2986" y="995940"/>
                  </a:lnTo>
                  <a:lnTo>
                    <a:pt x="6172" y="958483"/>
                  </a:lnTo>
                  <a:lnTo>
                    <a:pt x="10950" y="924266"/>
                  </a:lnTo>
                  <a:lnTo>
                    <a:pt x="17321" y="892884"/>
                  </a:lnTo>
                  <a:lnTo>
                    <a:pt x="25683" y="863931"/>
                  </a:lnTo>
                  <a:lnTo>
                    <a:pt x="36036" y="837205"/>
                  </a:lnTo>
                  <a:lnTo>
                    <a:pt x="48579" y="812301"/>
                  </a:lnTo>
                  <a:lnTo>
                    <a:pt x="63710" y="788815"/>
                  </a:lnTo>
                  <a:lnTo>
                    <a:pt x="81628" y="766341"/>
                  </a:lnTo>
                  <a:lnTo>
                    <a:pt x="102135" y="744677"/>
                  </a:lnTo>
                  <a:lnTo>
                    <a:pt x="126026" y="723620"/>
                  </a:lnTo>
                  <a:lnTo>
                    <a:pt x="153103" y="702159"/>
                  </a:lnTo>
                  <a:lnTo>
                    <a:pt x="183564" y="680697"/>
                  </a:lnTo>
                  <a:lnTo>
                    <a:pt x="218007" y="658426"/>
                  </a:lnTo>
                  <a:lnTo>
                    <a:pt x="256034" y="635142"/>
                  </a:lnTo>
                  <a:lnTo>
                    <a:pt x="298441" y="610643"/>
                  </a:lnTo>
                  <a:lnTo>
                    <a:pt x="345029" y="584323"/>
                  </a:lnTo>
                  <a:lnTo>
                    <a:pt x="396196" y="555775"/>
                  </a:lnTo>
                  <a:lnTo>
                    <a:pt x="451743" y="524797"/>
                  </a:lnTo>
                  <a:lnTo>
                    <a:pt x="512666" y="490985"/>
                  </a:lnTo>
                  <a:lnTo>
                    <a:pt x="578366" y="454338"/>
                  </a:lnTo>
                  <a:lnTo>
                    <a:pt x="649642" y="414047"/>
                  </a:lnTo>
                  <a:lnTo>
                    <a:pt x="726094" y="369706"/>
                  </a:lnTo>
                  <a:lnTo>
                    <a:pt x="802546" y="325164"/>
                  </a:lnTo>
                  <a:lnTo>
                    <a:pt x="872826" y="283050"/>
                  </a:lnTo>
                  <a:lnTo>
                    <a:pt x="937332" y="244176"/>
                  </a:lnTo>
                  <a:lnTo>
                    <a:pt x="996662" y="207935"/>
                  </a:lnTo>
                  <a:lnTo>
                    <a:pt x="1051214" y="174932"/>
                  </a:lnTo>
                  <a:lnTo>
                    <a:pt x="1101186" y="144360"/>
                  </a:lnTo>
                  <a:lnTo>
                    <a:pt x="1147176" y="117027"/>
                  </a:lnTo>
                  <a:lnTo>
                    <a:pt x="1189384" y="92325"/>
                  </a:lnTo>
                  <a:lnTo>
                    <a:pt x="1228407" y="70864"/>
                  </a:lnTo>
                  <a:lnTo>
                    <a:pt x="1264642" y="52034"/>
                  </a:lnTo>
                  <a:lnTo>
                    <a:pt x="1298488" y="36242"/>
                  </a:lnTo>
                  <a:lnTo>
                    <a:pt x="1330342" y="23081"/>
                  </a:lnTo>
                  <a:lnTo>
                    <a:pt x="1360406" y="12958"/>
                  </a:lnTo>
                  <a:lnTo>
                    <a:pt x="1389473" y="5872"/>
                  </a:lnTo>
                  <a:lnTo>
                    <a:pt x="1417744" y="1417"/>
                  </a:lnTo>
                  <a:lnTo>
                    <a:pt x="1445618" y="0"/>
                  </a:lnTo>
                  <a:close/>
                </a:path>
              </a:pathLst>
            </a:custGeom>
            <a:solidFill>
              <a:srgbClr val="FA3329"/>
            </a:solidFill>
            <a:ln>
              <a:noFill/>
            </a:ln>
            <a:effectLst>
              <a:outerShdw blurRad="762000" dist="520700" dir="2700000" sx="60000" sy="60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sp>
          <p:nvSpPr>
            <p:cNvPr id="87" name="Freeform: Shape 11">
              <a:extLst>
                <a:ext uri="{FF2B5EF4-FFF2-40B4-BE49-F238E27FC236}">
                  <a16:creationId xmlns="" xmlns:a16="http://schemas.microsoft.com/office/drawing/2014/main" id="{8E3C09C0-EA49-4CFF-9D45-2895D46AFB8C}"/>
                </a:ext>
              </a:extLst>
            </p:cNvPr>
            <p:cNvSpPr/>
            <p:nvPr/>
          </p:nvSpPr>
          <p:spPr>
            <a:xfrm>
              <a:off x="462623" y="4936017"/>
              <a:ext cx="173700" cy="195233"/>
            </a:xfrm>
            <a:custGeom>
              <a:avLst/>
              <a:gdLst>
                <a:gd name="connsiteX0" fmla="*/ 1445618 w 2890837"/>
                <a:gd name="connsiteY0" fmla="*/ 0 h 3249205"/>
                <a:gd name="connsiteX1" fmla="*/ 1473092 w 2890837"/>
                <a:gd name="connsiteY1" fmla="*/ 1417 h 3249205"/>
                <a:gd name="connsiteX2" fmla="*/ 1501364 w 2890837"/>
                <a:gd name="connsiteY2" fmla="*/ 5872 h 3249205"/>
                <a:gd name="connsiteX3" fmla="*/ 1530431 w 2890837"/>
                <a:gd name="connsiteY3" fmla="*/ 12958 h 3249205"/>
                <a:gd name="connsiteX4" fmla="*/ 1560494 w 2890837"/>
                <a:gd name="connsiteY4" fmla="*/ 23081 h 3249205"/>
                <a:gd name="connsiteX5" fmla="*/ 1592350 w 2890837"/>
                <a:gd name="connsiteY5" fmla="*/ 36242 h 3249205"/>
                <a:gd name="connsiteX6" fmla="*/ 1626195 w 2890837"/>
                <a:gd name="connsiteY6" fmla="*/ 52034 h 3249205"/>
                <a:gd name="connsiteX7" fmla="*/ 1662430 w 2890837"/>
                <a:gd name="connsiteY7" fmla="*/ 70864 h 3249205"/>
                <a:gd name="connsiteX8" fmla="*/ 1701453 w 2890837"/>
                <a:gd name="connsiteY8" fmla="*/ 92325 h 3249205"/>
                <a:gd name="connsiteX9" fmla="*/ 1743660 w 2890837"/>
                <a:gd name="connsiteY9" fmla="*/ 117027 h 3249205"/>
                <a:gd name="connsiteX10" fmla="*/ 1789651 w 2890837"/>
                <a:gd name="connsiteY10" fmla="*/ 144360 h 3249205"/>
                <a:gd name="connsiteX11" fmla="*/ 1839624 w 2890837"/>
                <a:gd name="connsiteY11" fmla="*/ 174932 h 3249205"/>
                <a:gd name="connsiteX12" fmla="*/ 1894175 w 2890837"/>
                <a:gd name="connsiteY12" fmla="*/ 207935 h 3249205"/>
                <a:gd name="connsiteX13" fmla="*/ 1953505 w 2890837"/>
                <a:gd name="connsiteY13" fmla="*/ 244176 h 3249205"/>
                <a:gd name="connsiteX14" fmla="*/ 2018011 w 2890837"/>
                <a:gd name="connsiteY14" fmla="*/ 283050 h 3249205"/>
                <a:gd name="connsiteX15" fmla="*/ 2088291 w 2890837"/>
                <a:gd name="connsiteY15" fmla="*/ 325164 h 3249205"/>
                <a:gd name="connsiteX16" fmla="*/ 2164743 w 2890837"/>
                <a:gd name="connsiteY16" fmla="*/ 369706 h 3249205"/>
                <a:gd name="connsiteX17" fmla="*/ 2241195 w 2890837"/>
                <a:gd name="connsiteY17" fmla="*/ 414047 h 3249205"/>
                <a:gd name="connsiteX18" fmla="*/ 2312470 w 2890837"/>
                <a:gd name="connsiteY18" fmla="*/ 454338 h 3249205"/>
                <a:gd name="connsiteX19" fmla="*/ 2378171 w 2890837"/>
                <a:gd name="connsiteY19" fmla="*/ 491187 h 3249205"/>
                <a:gd name="connsiteX20" fmla="*/ 2439094 w 2890837"/>
                <a:gd name="connsiteY20" fmla="*/ 524999 h 3249205"/>
                <a:gd name="connsiteX21" fmla="*/ 2494641 w 2890837"/>
                <a:gd name="connsiteY21" fmla="*/ 555775 h 3249205"/>
                <a:gd name="connsiteX22" fmla="*/ 2545808 w 2890837"/>
                <a:gd name="connsiteY22" fmla="*/ 584323 h 3249205"/>
                <a:gd name="connsiteX23" fmla="*/ 2592396 w 2890837"/>
                <a:gd name="connsiteY23" fmla="*/ 610643 h 3249205"/>
                <a:gd name="connsiteX24" fmla="*/ 2634604 w 2890837"/>
                <a:gd name="connsiteY24" fmla="*/ 635142 h 3249205"/>
                <a:gd name="connsiteX25" fmla="*/ 2672830 w 2890837"/>
                <a:gd name="connsiteY25" fmla="*/ 658628 h 3249205"/>
                <a:gd name="connsiteX26" fmla="*/ 2707273 w 2890837"/>
                <a:gd name="connsiteY26" fmla="*/ 680697 h 3249205"/>
                <a:gd name="connsiteX27" fmla="*/ 2737535 w 2890837"/>
                <a:gd name="connsiteY27" fmla="*/ 702159 h 3249205"/>
                <a:gd name="connsiteX28" fmla="*/ 2764811 w 2890837"/>
                <a:gd name="connsiteY28" fmla="*/ 723620 h 3249205"/>
                <a:gd name="connsiteX29" fmla="*/ 2788702 w 2890837"/>
                <a:gd name="connsiteY29" fmla="*/ 744677 h 3249205"/>
                <a:gd name="connsiteX30" fmla="*/ 2809209 w 2890837"/>
                <a:gd name="connsiteY30" fmla="*/ 766341 h 3249205"/>
                <a:gd name="connsiteX31" fmla="*/ 2827127 w 2890837"/>
                <a:gd name="connsiteY31" fmla="*/ 788815 h 3249205"/>
                <a:gd name="connsiteX32" fmla="*/ 2842258 w 2890837"/>
                <a:gd name="connsiteY32" fmla="*/ 812301 h 3249205"/>
                <a:gd name="connsiteX33" fmla="*/ 2854801 w 2890837"/>
                <a:gd name="connsiteY33" fmla="*/ 837205 h 3249205"/>
                <a:gd name="connsiteX34" fmla="*/ 2865154 w 2890837"/>
                <a:gd name="connsiteY34" fmla="*/ 863931 h 3249205"/>
                <a:gd name="connsiteX35" fmla="*/ 2873516 w 2890837"/>
                <a:gd name="connsiteY35" fmla="*/ 892884 h 3249205"/>
                <a:gd name="connsiteX36" fmla="*/ 2879688 w 2890837"/>
                <a:gd name="connsiteY36" fmla="*/ 924266 h 3249205"/>
                <a:gd name="connsiteX37" fmla="*/ 2884665 w 2890837"/>
                <a:gd name="connsiteY37" fmla="*/ 958483 h 3249205"/>
                <a:gd name="connsiteX38" fmla="*/ 2887850 w 2890837"/>
                <a:gd name="connsiteY38" fmla="*/ 995940 h 3249205"/>
                <a:gd name="connsiteX39" fmla="*/ 2889842 w 2890837"/>
                <a:gd name="connsiteY39" fmla="*/ 1036838 h 3249205"/>
                <a:gd name="connsiteX40" fmla="*/ 2890638 w 2890837"/>
                <a:gd name="connsiteY40" fmla="*/ 1081786 h 3249205"/>
                <a:gd name="connsiteX41" fmla="*/ 2890837 w 2890837"/>
                <a:gd name="connsiteY41" fmla="*/ 1131188 h 3249205"/>
                <a:gd name="connsiteX42" fmla="*/ 2890240 w 2890837"/>
                <a:gd name="connsiteY42" fmla="*/ 1185045 h 3249205"/>
                <a:gd name="connsiteX43" fmla="*/ 2889045 w 2890837"/>
                <a:gd name="connsiteY43" fmla="*/ 1243558 h 3249205"/>
                <a:gd name="connsiteX44" fmla="*/ 2887850 w 2890837"/>
                <a:gd name="connsiteY44" fmla="*/ 1307740 h 3249205"/>
                <a:gd name="connsiteX45" fmla="*/ 2886457 w 2890837"/>
                <a:gd name="connsiteY45" fmla="*/ 1377592 h 3249205"/>
                <a:gd name="connsiteX46" fmla="*/ 2885262 w 2890837"/>
                <a:gd name="connsiteY46" fmla="*/ 1453315 h 3249205"/>
                <a:gd name="connsiteX47" fmla="*/ 2884267 w 2890837"/>
                <a:gd name="connsiteY47" fmla="*/ 1535719 h 3249205"/>
                <a:gd name="connsiteX48" fmla="*/ 2883869 w 2890837"/>
                <a:gd name="connsiteY48" fmla="*/ 1624603 h 3249205"/>
                <a:gd name="connsiteX49" fmla="*/ 2884267 w 2890837"/>
                <a:gd name="connsiteY49" fmla="*/ 1713486 h 3249205"/>
                <a:gd name="connsiteX50" fmla="*/ 2885262 w 2890837"/>
                <a:gd name="connsiteY50" fmla="*/ 1795891 h 3249205"/>
                <a:gd name="connsiteX51" fmla="*/ 2886457 w 2890837"/>
                <a:gd name="connsiteY51" fmla="*/ 1871614 h 3249205"/>
                <a:gd name="connsiteX52" fmla="*/ 2887850 w 2890837"/>
                <a:gd name="connsiteY52" fmla="*/ 1941465 h 3249205"/>
                <a:gd name="connsiteX53" fmla="*/ 2889045 w 2890837"/>
                <a:gd name="connsiteY53" fmla="*/ 2005647 h 3249205"/>
                <a:gd name="connsiteX54" fmla="*/ 2890240 w 2890837"/>
                <a:gd name="connsiteY54" fmla="*/ 2064161 h 3249205"/>
                <a:gd name="connsiteX55" fmla="*/ 2890837 w 2890837"/>
                <a:gd name="connsiteY55" fmla="*/ 2118017 h 3249205"/>
                <a:gd name="connsiteX56" fmla="*/ 2890638 w 2890837"/>
                <a:gd name="connsiteY56" fmla="*/ 2167419 h 3249205"/>
                <a:gd name="connsiteX57" fmla="*/ 2889842 w 2890837"/>
                <a:gd name="connsiteY57" fmla="*/ 2212367 h 3249205"/>
                <a:gd name="connsiteX58" fmla="*/ 2887850 w 2890837"/>
                <a:gd name="connsiteY58" fmla="*/ 2253265 h 3249205"/>
                <a:gd name="connsiteX59" fmla="*/ 2884665 w 2890837"/>
                <a:gd name="connsiteY59" fmla="*/ 2290722 h 3249205"/>
                <a:gd name="connsiteX60" fmla="*/ 2879887 w 2890837"/>
                <a:gd name="connsiteY60" fmla="*/ 2324939 h 3249205"/>
                <a:gd name="connsiteX61" fmla="*/ 2873516 w 2890837"/>
                <a:gd name="connsiteY61" fmla="*/ 2356322 h 3249205"/>
                <a:gd name="connsiteX62" fmla="*/ 2865154 w 2890837"/>
                <a:gd name="connsiteY62" fmla="*/ 2385275 h 3249205"/>
                <a:gd name="connsiteX63" fmla="*/ 2854801 w 2890837"/>
                <a:gd name="connsiteY63" fmla="*/ 2412000 h 3249205"/>
                <a:gd name="connsiteX64" fmla="*/ 2842258 w 2890837"/>
                <a:gd name="connsiteY64" fmla="*/ 2436904 h 3249205"/>
                <a:gd name="connsiteX65" fmla="*/ 2827127 w 2890837"/>
                <a:gd name="connsiteY65" fmla="*/ 2460390 h 3249205"/>
                <a:gd name="connsiteX66" fmla="*/ 2809209 w 2890837"/>
                <a:gd name="connsiteY66" fmla="*/ 2482864 h 3249205"/>
                <a:gd name="connsiteX67" fmla="*/ 2788702 w 2890837"/>
                <a:gd name="connsiteY67" fmla="*/ 2504528 h 3249205"/>
                <a:gd name="connsiteX68" fmla="*/ 2764811 w 2890837"/>
                <a:gd name="connsiteY68" fmla="*/ 2525585 h 3249205"/>
                <a:gd name="connsiteX69" fmla="*/ 2737734 w 2890837"/>
                <a:gd name="connsiteY69" fmla="*/ 2547046 h 3249205"/>
                <a:gd name="connsiteX70" fmla="*/ 2707273 w 2890837"/>
                <a:gd name="connsiteY70" fmla="*/ 2568508 h 3249205"/>
                <a:gd name="connsiteX71" fmla="*/ 2672830 w 2890837"/>
                <a:gd name="connsiteY71" fmla="*/ 2590779 h 3249205"/>
                <a:gd name="connsiteX72" fmla="*/ 2634803 w 2890837"/>
                <a:gd name="connsiteY72" fmla="*/ 2614063 h 3249205"/>
                <a:gd name="connsiteX73" fmla="*/ 2592396 w 2890837"/>
                <a:gd name="connsiteY73" fmla="*/ 2638562 h 3249205"/>
                <a:gd name="connsiteX74" fmla="*/ 2545808 w 2890837"/>
                <a:gd name="connsiteY74" fmla="*/ 2664883 h 3249205"/>
                <a:gd name="connsiteX75" fmla="*/ 2494641 w 2890837"/>
                <a:gd name="connsiteY75" fmla="*/ 2693431 h 3249205"/>
                <a:gd name="connsiteX76" fmla="*/ 2439094 w 2890837"/>
                <a:gd name="connsiteY76" fmla="*/ 2724408 h 3249205"/>
                <a:gd name="connsiteX77" fmla="*/ 2378171 w 2890837"/>
                <a:gd name="connsiteY77" fmla="*/ 2758220 h 3249205"/>
                <a:gd name="connsiteX78" fmla="*/ 2312470 w 2890837"/>
                <a:gd name="connsiteY78" fmla="*/ 2794867 h 3249205"/>
                <a:gd name="connsiteX79" fmla="*/ 2241195 w 2890837"/>
                <a:gd name="connsiteY79" fmla="*/ 2835158 h 3249205"/>
                <a:gd name="connsiteX80" fmla="*/ 2164743 w 2890837"/>
                <a:gd name="connsiteY80" fmla="*/ 2879499 h 3249205"/>
                <a:gd name="connsiteX81" fmla="*/ 2088291 w 2890837"/>
                <a:gd name="connsiteY81" fmla="*/ 2924042 h 3249205"/>
                <a:gd name="connsiteX82" fmla="*/ 2018011 w 2890837"/>
                <a:gd name="connsiteY82" fmla="*/ 2966155 h 3249205"/>
                <a:gd name="connsiteX83" fmla="*/ 1953505 w 2890837"/>
                <a:gd name="connsiteY83" fmla="*/ 3005029 h 3249205"/>
                <a:gd name="connsiteX84" fmla="*/ 1894175 w 2890837"/>
                <a:gd name="connsiteY84" fmla="*/ 3041271 h 3249205"/>
                <a:gd name="connsiteX85" fmla="*/ 1839624 w 2890837"/>
                <a:gd name="connsiteY85" fmla="*/ 3074273 h 3249205"/>
                <a:gd name="connsiteX86" fmla="*/ 1789651 w 2890837"/>
                <a:gd name="connsiteY86" fmla="*/ 3104846 h 3249205"/>
                <a:gd name="connsiteX87" fmla="*/ 1743660 w 2890837"/>
                <a:gd name="connsiteY87" fmla="*/ 3132179 h 3249205"/>
                <a:gd name="connsiteX88" fmla="*/ 1701453 w 2890837"/>
                <a:gd name="connsiteY88" fmla="*/ 3156880 h 3249205"/>
                <a:gd name="connsiteX89" fmla="*/ 1662430 w 2890837"/>
                <a:gd name="connsiteY89" fmla="*/ 3178341 h 3249205"/>
                <a:gd name="connsiteX90" fmla="*/ 1626195 w 2890837"/>
                <a:gd name="connsiteY90" fmla="*/ 3197171 h 3249205"/>
                <a:gd name="connsiteX91" fmla="*/ 1592350 w 2890837"/>
                <a:gd name="connsiteY91" fmla="*/ 3212963 h 3249205"/>
                <a:gd name="connsiteX92" fmla="*/ 1560494 w 2890837"/>
                <a:gd name="connsiteY92" fmla="*/ 3226124 h 3249205"/>
                <a:gd name="connsiteX93" fmla="*/ 1530431 w 2890837"/>
                <a:gd name="connsiteY93" fmla="*/ 3236247 h 3249205"/>
                <a:gd name="connsiteX94" fmla="*/ 1501364 w 2890837"/>
                <a:gd name="connsiteY94" fmla="*/ 3243334 h 3249205"/>
                <a:gd name="connsiteX95" fmla="*/ 1473092 w 2890837"/>
                <a:gd name="connsiteY95" fmla="*/ 3247788 h 3249205"/>
                <a:gd name="connsiteX96" fmla="*/ 1445618 w 2890837"/>
                <a:gd name="connsiteY96" fmla="*/ 3249205 h 3249205"/>
                <a:gd name="connsiteX97" fmla="*/ 1417744 w 2890837"/>
                <a:gd name="connsiteY97" fmla="*/ 3247788 h 3249205"/>
                <a:gd name="connsiteX98" fmla="*/ 1389473 w 2890837"/>
                <a:gd name="connsiteY98" fmla="*/ 3243334 h 3249205"/>
                <a:gd name="connsiteX99" fmla="*/ 1360406 w 2890837"/>
                <a:gd name="connsiteY99" fmla="*/ 3236247 h 3249205"/>
                <a:gd name="connsiteX100" fmla="*/ 1330342 w 2890837"/>
                <a:gd name="connsiteY100" fmla="*/ 3226124 h 3249205"/>
                <a:gd name="connsiteX101" fmla="*/ 1298488 w 2890837"/>
                <a:gd name="connsiteY101" fmla="*/ 3212963 h 3249205"/>
                <a:gd name="connsiteX102" fmla="*/ 1264642 w 2890837"/>
                <a:gd name="connsiteY102" fmla="*/ 3197171 h 3249205"/>
                <a:gd name="connsiteX103" fmla="*/ 1228407 w 2890837"/>
                <a:gd name="connsiteY103" fmla="*/ 3178341 h 3249205"/>
                <a:gd name="connsiteX104" fmla="*/ 1189384 w 2890837"/>
                <a:gd name="connsiteY104" fmla="*/ 3156880 h 3249205"/>
                <a:gd name="connsiteX105" fmla="*/ 1147176 w 2890837"/>
                <a:gd name="connsiteY105" fmla="*/ 3132179 h 3249205"/>
                <a:gd name="connsiteX106" fmla="*/ 1101186 w 2890837"/>
                <a:gd name="connsiteY106" fmla="*/ 3104846 h 3249205"/>
                <a:gd name="connsiteX107" fmla="*/ 1051214 w 2890837"/>
                <a:gd name="connsiteY107" fmla="*/ 3074273 h 3249205"/>
                <a:gd name="connsiteX108" fmla="*/ 996662 w 2890837"/>
                <a:gd name="connsiteY108" fmla="*/ 3041271 h 3249205"/>
                <a:gd name="connsiteX109" fmla="*/ 937332 w 2890837"/>
                <a:gd name="connsiteY109" fmla="*/ 3005029 h 3249205"/>
                <a:gd name="connsiteX110" fmla="*/ 872826 w 2890837"/>
                <a:gd name="connsiteY110" fmla="*/ 2966155 h 3249205"/>
                <a:gd name="connsiteX111" fmla="*/ 802546 w 2890837"/>
                <a:gd name="connsiteY111" fmla="*/ 2924042 h 3249205"/>
                <a:gd name="connsiteX112" fmla="*/ 726094 w 2890837"/>
                <a:gd name="connsiteY112" fmla="*/ 2879499 h 3249205"/>
                <a:gd name="connsiteX113" fmla="*/ 649642 w 2890837"/>
                <a:gd name="connsiteY113" fmla="*/ 2835158 h 3249205"/>
                <a:gd name="connsiteX114" fmla="*/ 578366 w 2890837"/>
                <a:gd name="connsiteY114" fmla="*/ 2794867 h 3249205"/>
                <a:gd name="connsiteX115" fmla="*/ 512666 w 2890837"/>
                <a:gd name="connsiteY115" fmla="*/ 2758018 h 3249205"/>
                <a:gd name="connsiteX116" fmla="*/ 451743 w 2890837"/>
                <a:gd name="connsiteY116" fmla="*/ 2724206 h 3249205"/>
                <a:gd name="connsiteX117" fmla="*/ 396196 w 2890837"/>
                <a:gd name="connsiteY117" fmla="*/ 2693431 h 3249205"/>
                <a:gd name="connsiteX118" fmla="*/ 345029 w 2890837"/>
                <a:gd name="connsiteY118" fmla="*/ 2664883 h 3249205"/>
                <a:gd name="connsiteX119" fmla="*/ 298441 w 2890837"/>
                <a:gd name="connsiteY119" fmla="*/ 2638562 h 3249205"/>
                <a:gd name="connsiteX120" fmla="*/ 256233 w 2890837"/>
                <a:gd name="connsiteY120" fmla="*/ 2614063 h 3249205"/>
                <a:gd name="connsiteX121" fmla="*/ 218007 w 2890837"/>
                <a:gd name="connsiteY121" fmla="*/ 2590577 h 3249205"/>
                <a:gd name="connsiteX122" fmla="*/ 183564 w 2890837"/>
                <a:gd name="connsiteY122" fmla="*/ 2568508 h 3249205"/>
                <a:gd name="connsiteX123" fmla="*/ 153302 w 2890837"/>
                <a:gd name="connsiteY123" fmla="*/ 2547046 h 3249205"/>
                <a:gd name="connsiteX124" fmla="*/ 126026 w 2890837"/>
                <a:gd name="connsiteY124" fmla="*/ 2525585 h 3249205"/>
                <a:gd name="connsiteX125" fmla="*/ 102135 w 2890837"/>
                <a:gd name="connsiteY125" fmla="*/ 2504528 h 3249205"/>
                <a:gd name="connsiteX126" fmla="*/ 81628 w 2890837"/>
                <a:gd name="connsiteY126" fmla="*/ 2482864 h 3249205"/>
                <a:gd name="connsiteX127" fmla="*/ 63710 w 2890837"/>
                <a:gd name="connsiteY127" fmla="*/ 2460390 h 3249205"/>
                <a:gd name="connsiteX128" fmla="*/ 48579 w 2890837"/>
                <a:gd name="connsiteY128" fmla="*/ 2436904 h 3249205"/>
                <a:gd name="connsiteX129" fmla="*/ 36036 w 2890837"/>
                <a:gd name="connsiteY129" fmla="*/ 2412000 h 3249205"/>
                <a:gd name="connsiteX130" fmla="*/ 25683 w 2890837"/>
                <a:gd name="connsiteY130" fmla="*/ 2385275 h 3249205"/>
                <a:gd name="connsiteX131" fmla="*/ 17321 w 2890837"/>
                <a:gd name="connsiteY131" fmla="*/ 2356322 h 3249205"/>
                <a:gd name="connsiteX132" fmla="*/ 11149 w 2890837"/>
                <a:gd name="connsiteY132" fmla="*/ 2324939 h 3249205"/>
                <a:gd name="connsiteX133" fmla="*/ 6172 w 2890837"/>
                <a:gd name="connsiteY133" fmla="*/ 2290722 h 3249205"/>
                <a:gd name="connsiteX134" fmla="*/ 2986 w 2890837"/>
                <a:gd name="connsiteY134" fmla="*/ 2253265 h 3249205"/>
                <a:gd name="connsiteX135" fmla="*/ 995 w 2890837"/>
                <a:gd name="connsiteY135" fmla="*/ 2212367 h 3249205"/>
                <a:gd name="connsiteX136" fmla="*/ 199 w 2890837"/>
                <a:gd name="connsiteY136" fmla="*/ 2167419 h 3249205"/>
                <a:gd name="connsiteX137" fmla="*/ 0 w 2890837"/>
                <a:gd name="connsiteY137" fmla="*/ 2118017 h 3249205"/>
                <a:gd name="connsiteX138" fmla="*/ 597 w 2890837"/>
                <a:gd name="connsiteY138" fmla="*/ 2064161 h 3249205"/>
                <a:gd name="connsiteX139" fmla="*/ 1792 w 2890837"/>
                <a:gd name="connsiteY139" fmla="*/ 2005647 h 3249205"/>
                <a:gd name="connsiteX140" fmla="*/ 2986 w 2890837"/>
                <a:gd name="connsiteY140" fmla="*/ 1941465 h 3249205"/>
                <a:gd name="connsiteX141" fmla="*/ 4380 w 2890837"/>
                <a:gd name="connsiteY141" fmla="*/ 1871614 h 3249205"/>
                <a:gd name="connsiteX142" fmla="*/ 5575 w 2890837"/>
                <a:gd name="connsiteY142" fmla="*/ 1795891 h 3249205"/>
                <a:gd name="connsiteX143" fmla="*/ 6570 w 2890837"/>
                <a:gd name="connsiteY143" fmla="*/ 1713486 h 3249205"/>
                <a:gd name="connsiteX144" fmla="*/ 6968 w 2890837"/>
                <a:gd name="connsiteY144" fmla="*/ 1624603 h 3249205"/>
                <a:gd name="connsiteX145" fmla="*/ 6570 w 2890837"/>
                <a:gd name="connsiteY145" fmla="*/ 1535719 h 3249205"/>
                <a:gd name="connsiteX146" fmla="*/ 5575 w 2890837"/>
                <a:gd name="connsiteY146" fmla="*/ 1453315 h 3249205"/>
                <a:gd name="connsiteX147" fmla="*/ 4380 w 2890837"/>
                <a:gd name="connsiteY147" fmla="*/ 1377592 h 3249205"/>
                <a:gd name="connsiteX148" fmla="*/ 2986 w 2890837"/>
                <a:gd name="connsiteY148" fmla="*/ 1307740 h 3249205"/>
                <a:gd name="connsiteX149" fmla="*/ 1792 w 2890837"/>
                <a:gd name="connsiteY149" fmla="*/ 1243558 h 3249205"/>
                <a:gd name="connsiteX150" fmla="*/ 597 w 2890837"/>
                <a:gd name="connsiteY150" fmla="*/ 1185045 h 3249205"/>
                <a:gd name="connsiteX151" fmla="*/ 0 w 2890837"/>
                <a:gd name="connsiteY151" fmla="*/ 1131188 h 3249205"/>
                <a:gd name="connsiteX152" fmla="*/ 199 w 2890837"/>
                <a:gd name="connsiteY152" fmla="*/ 1081786 h 3249205"/>
                <a:gd name="connsiteX153" fmla="*/ 995 w 2890837"/>
                <a:gd name="connsiteY153" fmla="*/ 1036838 h 3249205"/>
                <a:gd name="connsiteX154" fmla="*/ 2986 w 2890837"/>
                <a:gd name="connsiteY154" fmla="*/ 995940 h 3249205"/>
                <a:gd name="connsiteX155" fmla="*/ 6172 w 2890837"/>
                <a:gd name="connsiteY155" fmla="*/ 958483 h 3249205"/>
                <a:gd name="connsiteX156" fmla="*/ 10950 w 2890837"/>
                <a:gd name="connsiteY156" fmla="*/ 924266 h 3249205"/>
                <a:gd name="connsiteX157" fmla="*/ 17321 w 2890837"/>
                <a:gd name="connsiteY157" fmla="*/ 892884 h 3249205"/>
                <a:gd name="connsiteX158" fmla="*/ 25683 w 2890837"/>
                <a:gd name="connsiteY158" fmla="*/ 863931 h 3249205"/>
                <a:gd name="connsiteX159" fmla="*/ 36036 w 2890837"/>
                <a:gd name="connsiteY159" fmla="*/ 837205 h 3249205"/>
                <a:gd name="connsiteX160" fmla="*/ 48579 w 2890837"/>
                <a:gd name="connsiteY160" fmla="*/ 812301 h 3249205"/>
                <a:gd name="connsiteX161" fmla="*/ 63710 w 2890837"/>
                <a:gd name="connsiteY161" fmla="*/ 788815 h 3249205"/>
                <a:gd name="connsiteX162" fmla="*/ 81628 w 2890837"/>
                <a:gd name="connsiteY162" fmla="*/ 766341 h 3249205"/>
                <a:gd name="connsiteX163" fmla="*/ 102135 w 2890837"/>
                <a:gd name="connsiteY163" fmla="*/ 744677 h 3249205"/>
                <a:gd name="connsiteX164" fmla="*/ 126026 w 2890837"/>
                <a:gd name="connsiteY164" fmla="*/ 723620 h 3249205"/>
                <a:gd name="connsiteX165" fmla="*/ 153103 w 2890837"/>
                <a:gd name="connsiteY165" fmla="*/ 702159 h 3249205"/>
                <a:gd name="connsiteX166" fmla="*/ 183564 w 2890837"/>
                <a:gd name="connsiteY166" fmla="*/ 680697 h 3249205"/>
                <a:gd name="connsiteX167" fmla="*/ 218007 w 2890837"/>
                <a:gd name="connsiteY167" fmla="*/ 658426 h 3249205"/>
                <a:gd name="connsiteX168" fmla="*/ 256034 w 2890837"/>
                <a:gd name="connsiteY168" fmla="*/ 635142 h 3249205"/>
                <a:gd name="connsiteX169" fmla="*/ 298441 w 2890837"/>
                <a:gd name="connsiteY169" fmla="*/ 610643 h 3249205"/>
                <a:gd name="connsiteX170" fmla="*/ 345029 w 2890837"/>
                <a:gd name="connsiteY170" fmla="*/ 584323 h 3249205"/>
                <a:gd name="connsiteX171" fmla="*/ 396196 w 2890837"/>
                <a:gd name="connsiteY171" fmla="*/ 555775 h 3249205"/>
                <a:gd name="connsiteX172" fmla="*/ 451743 w 2890837"/>
                <a:gd name="connsiteY172" fmla="*/ 524797 h 3249205"/>
                <a:gd name="connsiteX173" fmla="*/ 512666 w 2890837"/>
                <a:gd name="connsiteY173" fmla="*/ 490985 h 3249205"/>
                <a:gd name="connsiteX174" fmla="*/ 578366 w 2890837"/>
                <a:gd name="connsiteY174" fmla="*/ 454338 h 3249205"/>
                <a:gd name="connsiteX175" fmla="*/ 649642 w 2890837"/>
                <a:gd name="connsiteY175" fmla="*/ 414047 h 3249205"/>
                <a:gd name="connsiteX176" fmla="*/ 726094 w 2890837"/>
                <a:gd name="connsiteY176" fmla="*/ 369706 h 3249205"/>
                <a:gd name="connsiteX177" fmla="*/ 802546 w 2890837"/>
                <a:gd name="connsiteY177" fmla="*/ 325164 h 3249205"/>
                <a:gd name="connsiteX178" fmla="*/ 872826 w 2890837"/>
                <a:gd name="connsiteY178" fmla="*/ 283050 h 3249205"/>
                <a:gd name="connsiteX179" fmla="*/ 937332 w 2890837"/>
                <a:gd name="connsiteY179" fmla="*/ 244176 h 3249205"/>
                <a:gd name="connsiteX180" fmla="*/ 996662 w 2890837"/>
                <a:gd name="connsiteY180" fmla="*/ 207935 h 3249205"/>
                <a:gd name="connsiteX181" fmla="*/ 1051214 w 2890837"/>
                <a:gd name="connsiteY181" fmla="*/ 174932 h 3249205"/>
                <a:gd name="connsiteX182" fmla="*/ 1101186 w 2890837"/>
                <a:gd name="connsiteY182" fmla="*/ 144360 h 3249205"/>
                <a:gd name="connsiteX183" fmla="*/ 1147176 w 2890837"/>
                <a:gd name="connsiteY183" fmla="*/ 117027 h 3249205"/>
                <a:gd name="connsiteX184" fmla="*/ 1189384 w 2890837"/>
                <a:gd name="connsiteY184" fmla="*/ 92325 h 3249205"/>
                <a:gd name="connsiteX185" fmla="*/ 1228407 w 2890837"/>
                <a:gd name="connsiteY185" fmla="*/ 70864 h 3249205"/>
                <a:gd name="connsiteX186" fmla="*/ 1264642 w 2890837"/>
                <a:gd name="connsiteY186" fmla="*/ 52034 h 3249205"/>
                <a:gd name="connsiteX187" fmla="*/ 1298488 w 2890837"/>
                <a:gd name="connsiteY187" fmla="*/ 36242 h 3249205"/>
                <a:gd name="connsiteX188" fmla="*/ 1330342 w 2890837"/>
                <a:gd name="connsiteY188" fmla="*/ 23081 h 3249205"/>
                <a:gd name="connsiteX189" fmla="*/ 1360406 w 2890837"/>
                <a:gd name="connsiteY189" fmla="*/ 12958 h 3249205"/>
                <a:gd name="connsiteX190" fmla="*/ 1389473 w 2890837"/>
                <a:gd name="connsiteY190" fmla="*/ 5872 h 3249205"/>
                <a:gd name="connsiteX191" fmla="*/ 1417744 w 2890837"/>
                <a:gd name="connsiteY191" fmla="*/ 1417 h 3249205"/>
                <a:gd name="connsiteX192" fmla="*/ 1445618 w 2890837"/>
                <a:gd name="connsiteY192" fmla="*/ 0 h 324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2890837" h="3249205">
                  <a:moveTo>
                    <a:pt x="1445618" y="0"/>
                  </a:moveTo>
                  <a:lnTo>
                    <a:pt x="1473092" y="1417"/>
                  </a:lnTo>
                  <a:lnTo>
                    <a:pt x="1501364" y="5872"/>
                  </a:lnTo>
                  <a:lnTo>
                    <a:pt x="1530431" y="12958"/>
                  </a:lnTo>
                  <a:lnTo>
                    <a:pt x="1560494" y="23081"/>
                  </a:lnTo>
                  <a:lnTo>
                    <a:pt x="1592350" y="36242"/>
                  </a:lnTo>
                  <a:lnTo>
                    <a:pt x="1626195" y="52034"/>
                  </a:lnTo>
                  <a:lnTo>
                    <a:pt x="1662430" y="70864"/>
                  </a:lnTo>
                  <a:lnTo>
                    <a:pt x="1701453" y="92325"/>
                  </a:lnTo>
                  <a:lnTo>
                    <a:pt x="1743660" y="117027"/>
                  </a:lnTo>
                  <a:lnTo>
                    <a:pt x="1789651" y="144360"/>
                  </a:lnTo>
                  <a:lnTo>
                    <a:pt x="1839624" y="174932"/>
                  </a:lnTo>
                  <a:lnTo>
                    <a:pt x="1894175" y="207935"/>
                  </a:lnTo>
                  <a:lnTo>
                    <a:pt x="1953505" y="244176"/>
                  </a:lnTo>
                  <a:lnTo>
                    <a:pt x="2018011" y="283050"/>
                  </a:lnTo>
                  <a:lnTo>
                    <a:pt x="2088291" y="325164"/>
                  </a:lnTo>
                  <a:lnTo>
                    <a:pt x="2164743" y="369706"/>
                  </a:lnTo>
                  <a:lnTo>
                    <a:pt x="2241195" y="414047"/>
                  </a:lnTo>
                  <a:lnTo>
                    <a:pt x="2312470" y="454338"/>
                  </a:lnTo>
                  <a:lnTo>
                    <a:pt x="2378171" y="491187"/>
                  </a:lnTo>
                  <a:lnTo>
                    <a:pt x="2439094" y="524999"/>
                  </a:lnTo>
                  <a:lnTo>
                    <a:pt x="2494641" y="555775"/>
                  </a:lnTo>
                  <a:lnTo>
                    <a:pt x="2545808" y="584323"/>
                  </a:lnTo>
                  <a:lnTo>
                    <a:pt x="2592396" y="610643"/>
                  </a:lnTo>
                  <a:lnTo>
                    <a:pt x="2634604" y="635142"/>
                  </a:lnTo>
                  <a:lnTo>
                    <a:pt x="2672830" y="658628"/>
                  </a:lnTo>
                  <a:lnTo>
                    <a:pt x="2707273" y="680697"/>
                  </a:lnTo>
                  <a:lnTo>
                    <a:pt x="2737535" y="702159"/>
                  </a:lnTo>
                  <a:lnTo>
                    <a:pt x="2764811" y="723620"/>
                  </a:lnTo>
                  <a:lnTo>
                    <a:pt x="2788702" y="744677"/>
                  </a:lnTo>
                  <a:lnTo>
                    <a:pt x="2809209" y="766341"/>
                  </a:lnTo>
                  <a:lnTo>
                    <a:pt x="2827127" y="788815"/>
                  </a:lnTo>
                  <a:lnTo>
                    <a:pt x="2842258" y="812301"/>
                  </a:lnTo>
                  <a:lnTo>
                    <a:pt x="2854801" y="837205"/>
                  </a:lnTo>
                  <a:lnTo>
                    <a:pt x="2865154" y="863931"/>
                  </a:lnTo>
                  <a:lnTo>
                    <a:pt x="2873516" y="892884"/>
                  </a:lnTo>
                  <a:lnTo>
                    <a:pt x="2879688" y="924266"/>
                  </a:lnTo>
                  <a:lnTo>
                    <a:pt x="2884665" y="958483"/>
                  </a:lnTo>
                  <a:lnTo>
                    <a:pt x="2887850" y="995940"/>
                  </a:lnTo>
                  <a:lnTo>
                    <a:pt x="2889842" y="1036838"/>
                  </a:lnTo>
                  <a:lnTo>
                    <a:pt x="2890638" y="1081786"/>
                  </a:lnTo>
                  <a:lnTo>
                    <a:pt x="2890837" y="1131188"/>
                  </a:lnTo>
                  <a:lnTo>
                    <a:pt x="2890240" y="1185045"/>
                  </a:lnTo>
                  <a:lnTo>
                    <a:pt x="2889045" y="1243558"/>
                  </a:lnTo>
                  <a:lnTo>
                    <a:pt x="2887850" y="1307740"/>
                  </a:lnTo>
                  <a:lnTo>
                    <a:pt x="2886457" y="1377592"/>
                  </a:lnTo>
                  <a:lnTo>
                    <a:pt x="2885262" y="1453315"/>
                  </a:lnTo>
                  <a:lnTo>
                    <a:pt x="2884267" y="1535719"/>
                  </a:lnTo>
                  <a:lnTo>
                    <a:pt x="2883869" y="1624603"/>
                  </a:lnTo>
                  <a:lnTo>
                    <a:pt x="2884267" y="1713486"/>
                  </a:lnTo>
                  <a:lnTo>
                    <a:pt x="2885262" y="1795891"/>
                  </a:lnTo>
                  <a:lnTo>
                    <a:pt x="2886457" y="1871614"/>
                  </a:lnTo>
                  <a:lnTo>
                    <a:pt x="2887850" y="1941465"/>
                  </a:lnTo>
                  <a:lnTo>
                    <a:pt x="2889045" y="2005647"/>
                  </a:lnTo>
                  <a:lnTo>
                    <a:pt x="2890240" y="2064161"/>
                  </a:lnTo>
                  <a:lnTo>
                    <a:pt x="2890837" y="2118017"/>
                  </a:lnTo>
                  <a:lnTo>
                    <a:pt x="2890638" y="2167419"/>
                  </a:lnTo>
                  <a:lnTo>
                    <a:pt x="2889842" y="2212367"/>
                  </a:lnTo>
                  <a:lnTo>
                    <a:pt x="2887850" y="2253265"/>
                  </a:lnTo>
                  <a:lnTo>
                    <a:pt x="2884665" y="2290722"/>
                  </a:lnTo>
                  <a:lnTo>
                    <a:pt x="2879887" y="2324939"/>
                  </a:lnTo>
                  <a:lnTo>
                    <a:pt x="2873516" y="2356322"/>
                  </a:lnTo>
                  <a:lnTo>
                    <a:pt x="2865154" y="2385275"/>
                  </a:lnTo>
                  <a:lnTo>
                    <a:pt x="2854801" y="2412000"/>
                  </a:lnTo>
                  <a:lnTo>
                    <a:pt x="2842258" y="2436904"/>
                  </a:lnTo>
                  <a:lnTo>
                    <a:pt x="2827127" y="2460390"/>
                  </a:lnTo>
                  <a:lnTo>
                    <a:pt x="2809209" y="2482864"/>
                  </a:lnTo>
                  <a:lnTo>
                    <a:pt x="2788702" y="2504528"/>
                  </a:lnTo>
                  <a:lnTo>
                    <a:pt x="2764811" y="2525585"/>
                  </a:lnTo>
                  <a:lnTo>
                    <a:pt x="2737734" y="2547046"/>
                  </a:lnTo>
                  <a:lnTo>
                    <a:pt x="2707273" y="2568508"/>
                  </a:lnTo>
                  <a:lnTo>
                    <a:pt x="2672830" y="2590779"/>
                  </a:lnTo>
                  <a:lnTo>
                    <a:pt x="2634803" y="2614063"/>
                  </a:lnTo>
                  <a:lnTo>
                    <a:pt x="2592396" y="2638562"/>
                  </a:lnTo>
                  <a:lnTo>
                    <a:pt x="2545808" y="2664883"/>
                  </a:lnTo>
                  <a:lnTo>
                    <a:pt x="2494641" y="2693431"/>
                  </a:lnTo>
                  <a:lnTo>
                    <a:pt x="2439094" y="2724408"/>
                  </a:lnTo>
                  <a:lnTo>
                    <a:pt x="2378171" y="2758220"/>
                  </a:lnTo>
                  <a:lnTo>
                    <a:pt x="2312470" y="2794867"/>
                  </a:lnTo>
                  <a:lnTo>
                    <a:pt x="2241195" y="2835158"/>
                  </a:lnTo>
                  <a:lnTo>
                    <a:pt x="2164743" y="2879499"/>
                  </a:lnTo>
                  <a:lnTo>
                    <a:pt x="2088291" y="2924042"/>
                  </a:lnTo>
                  <a:lnTo>
                    <a:pt x="2018011" y="2966155"/>
                  </a:lnTo>
                  <a:lnTo>
                    <a:pt x="1953505" y="3005029"/>
                  </a:lnTo>
                  <a:lnTo>
                    <a:pt x="1894175" y="3041271"/>
                  </a:lnTo>
                  <a:lnTo>
                    <a:pt x="1839624" y="3074273"/>
                  </a:lnTo>
                  <a:lnTo>
                    <a:pt x="1789651" y="3104846"/>
                  </a:lnTo>
                  <a:lnTo>
                    <a:pt x="1743660" y="3132179"/>
                  </a:lnTo>
                  <a:lnTo>
                    <a:pt x="1701453" y="3156880"/>
                  </a:lnTo>
                  <a:lnTo>
                    <a:pt x="1662430" y="3178341"/>
                  </a:lnTo>
                  <a:lnTo>
                    <a:pt x="1626195" y="3197171"/>
                  </a:lnTo>
                  <a:lnTo>
                    <a:pt x="1592350" y="3212963"/>
                  </a:lnTo>
                  <a:lnTo>
                    <a:pt x="1560494" y="3226124"/>
                  </a:lnTo>
                  <a:lnTo>
                    <a:pt x="1530431" y="3236247"/>
                  </a:lnTo>
                  <a:lnTo>
                    <a:pt x="1501364" y="3243334"/>
                  </a:lnTo>
                  <a:lnTo>
                    <a:pt x="1473092" y="3247788"/>
                  </a:lnTo>
                  <a:lnTo>
                    <a:pt x="1445618" y="3249205"/>
                  </a:lnTo>
                  <a:lnTo>
                    <a:pt x="1417744" y="3247788"/>
                  </a:lnTo>
                  <a:lnTo>
                    <a:pt x="1389473" y="3243334"/>
                  </a:lnTo>
                  <a:lnTo>
                    <a:pt x="1360406" y="3236247"/>
                  </a:lnTo>
                  <a:lnTo>
                    <a:pt x="1330342" y="3226124"/>
                  </a:lnTo>
                  <a:lnTo>
                    <a:pt x="1298488" y="3212963"/>
                  </a:lnTo>
                  <a:lnTo>
                    <a:pt x="1264642" y="3197171"/>
                  </a:lnTo>
                  <a:lnTo>
                    <a:pt x="1228407" y="3178341"/>
                  </a:lnTo>
                  <a:lnTo>
                    <a:pt x="1189384" y="3156880"/>
                  </a:lnTo>
                  <a:lnTo>
                    <a:pt x="1147176" y="3132179"/>
                  </a:lnTo>
                  <a:lnTo>
                    <a:pt x="1101186" y="3104846"/>
                  </a:lnTo>
                  <a:lnTo>
                    <a:pt x="1051214" y="3074273"/>
                  </a:lnTo>
                  <a:lnTo>
                    <a:pt x="996662" y="3041271"/>
                  </a:lnTo>
                  <a:lnTo>
                    <a:pt x="937332" y="3005029"/>
                  </a:lnTo>
                  <a:lnTo>
                    <a:pt x="872826" y="2966155"/>
                  </a:lnTo>
                  <a:lnTo>
                    <a:pt x="802546" y="2924042"/>
                  </a:lnTo>
                  <a:lnTo>
                    <a:pt x="726094" y="2879499"/>
                  </a:lnTo>
                  <a:lnTo>
                    <a:pt x="649642" y="2835158"/>
                  </a:lnTo>
                  <a:lnTo>
                    <a:pt x="578366" y="2794867"/>
                  </a:lnTo>
                  <a:lnTo>
                    <a:pt x="512666" y="2758018"/>
                  </a:lnTo>
                  <a:lnTo>
                    <a:pt x="451743" y="2724206"/>
                  </a:lnTo>
                  <a:lnTo>
                    <a:pt x="396196" y="2693431"/>
                  </a:lnTo>
                  <a:lnTo>
                    <a:pt x="345029" y="2664883"/>
                  </a:lnTo>
                  <a:lnTo>
                    <a:pt x="298441" y="2638562"/>
                  </a:lnTo>
                  <a:lnTo>
                    <a:pt x="256233" y="2614063"/>
                  </a:lnTo>
                  <a:lnTo>
                    <a:pt x="218007" y="2590577"/>
                  </a:lnTo>
                  <a:lnTo>
                    <a:pt x="183564" y="2568508"/>
                  </a:lnTo>
                  <a:lnTo>
                    <a:pt x="153302" y="2547046"/>
                  </a:lnTo>
                  <a:lnTo>
                    <a:pt x="126026" y="2525585"/>
                  </a:lnTo>
                  <a:lnTo>
                    <a:pt x="102135" y="2504528"/>
                  </a:lnTo>
                  <a:lnTo>
                    <a:pt x="81628" y="2482864"/>
                  </a:lnTo>
                  <a:lnTo>
                    <a:pt x="63710" y="2460390"/>
                  </a:lnTo>
                  <a:lnTo>
                    <a:pt x="48579" y="2436904"/>
                  </a:lnTo>
                  <a:lnTo>
                    <a:pt x="36036" y="2412000"/>
                  </a:lnTo>
                  <a:lnTo>
                    <a:pt x="25683" y="2385275"/>
                  </a:lnTo>
                  <a:lnTo>
                    <a:pt x="17321" y="2356322"/>
                  </a:lnTo>
                  <a:lnTo>
                    <a:pt x="11149" y="2324939"/>
                  </a:lnTo>
                  <a:lnTo>
                    <a:pt x="6172" y="2290722"/>
                  </a:lnTo>
                  <a:lnTo>
                    <a:pt x="2986" y="2253265"/>
                  </a:lnTo>
                  <a:lnTo>
                    <a:pt x="995" y="2212367"/>
                  </a:lnTo>
                  <a:lnTo>
                    <a:pt x="199" y="2167419"/>
                  </a:lnTo>
                  <a:lnTo>
                    <a:pt x="0" y="2118017"/>
                  </a:lnTo>
                  <a:lnTo>
                    <a:pt x="597" y="2064161"/>
                  </a:lnTo>
                  <a:lnTo>
                    <a:pt x="1792" y="2005647"/>
                  </a:lnTo>
                  <a:lnTo>
                    <a:pt x="2986" y="1941465"/>
                  </a:lnTo>
                  <a:lnTo>
                    <a:pt x="4380" y="1871614"/>
                  </a:lnTo>
                  <a:lnTo>
                    <a:pt x="5575" y="1795891"/>
                  </a:lnTo>
                  <a:lnTo>
                    <a:pt x="6570" y="1713486"/>
                  </a:lnTo>
                  <a:lnTo>
                    <a:pt x="6968" y="1624603"/>
                  </a:lnTo>
                  <a:lnTo>
                    <a:pt x="6570" y="1535719"/>
                  </a:lnTo>
                  <a:lnTo>
                    <a:pt x="5575" y="1453315"/>
                  </a:lnTo>
                  <a:lnTo>
                    <a:pt x="4380" y="1377592"/>
                  </a:lnTo>
                  <a:lnTo>
                    <a:pt x="2986" y="1307740"/>
                  </a:lnTo>
                  <a:lnTo>
                    <a:pt x="1792" y="1243558"/>
                  </a:lnTo>
                  <a:lnTo>
                    <a:pt x="597" y="1185045"/>
                  </a:lnTo>
                  <a:lnTo>
                    <a:pt x="0" y="1131188"/>
                  </a:lnTo>
                  <a:lnTo>
                    <a:pt x="199" y="1081786"/>
                  </a:lnTo>
                  <a:lnTo>
                    <a:pt x="995" y="1036838"/>
                  </a:lnTo>
                  <a:lnTo>
                    <a:pt x="2986" y="995940"/>
                  </a:lnTo>
                  <a:lnTo>
                    <a:pt x="6172" y="958483"/>
                  </a:lnTo>
                  <a:lnTo>
                    <a:pt x="10950" y="924266"/>
                  </a:lnTo>
                  <a:lnTo>
                    <a:pt x="17321" y="892884"/>
                  </a:lnTo>
                  <a:lnTo>
                    <a:pt x="25683" y="863931"/>
                  </a:lnTo>
                  <a:lnTo>
                    <a:pt x="36036" y="837205"/>
                  </a:lnTo>
                  <a:lnTo>
                    <a:pt x="48579" y="812301"/>
                  </a:lnTo>
                  <a:lnTo>
                    <a:pt x="63710" y="788815"/>
                  </a:lnTo>
                  <a:lnTo>
                    <a:pt x="81628" y="766341"/>
                  </a:lnTo>
                  <a:lnTo>
                    <a:pt x="102135" y="744677"/>
                  </a:lnTo>
                  <a:lnTo>
                    <a:pt x="126026" y="723620"/>
                  </a:lnTo>
                  <a:lnTo>
                    <a:pt x="153103" y="702159"/>
                  </a:lnTo>
                  <a:lnTo>
                    <a:pt x="183564" y="680697"/>
                  </a:lnTo>
                  <a:lnTo>
                    <a:pt x="218007" y="658426"/>
                  </a:lnTo>
                  <a:lnTo>
                    <a:pt x="256034" y="635142"/>
                  </a:lnTo>
                  <a:lnTo>
                    <a:pt x="298441" y="610643"/>
                  </a:lnTo>
                  <a:lnTo>
                    <a:pt x="345029" y="584323"/>
                  </a:lnTo>
                  <a:lnTo>
                    <a:pt x="396196" y="555775"/>
                  </a:lnTo>
                  <a:lnTo>
                    <a:pt x="451743" y="524797"/>
                  </a:lnTo>
                  <a:lnTo>
                    <a:pt x="512666" y="490985"/>
                  </a:lnTo>
                  <a:lnTo>
                    <a:pt x="578366" y="454338"/>
                  </a:lnTo>
                  <a:lnTo>
                    <a:pt x="649642" y="414047"/>
                  </a:lnTo>
                  <a:lnTo>
                    <a:pt x="726094" y="369706"/>
                  </a:lnTo>
                  <a:lnTo>
                    <a:pt x="802546" y="325164"/>
                  </a:lnTo>
                  <a:lnTo>
                    <a:pt x="872826" y="283050"/>
                  </a:lnTo>
                  <a:lnTo>
                    <a:pt x="937332" y="244176"/>
                  </a:lnTo>
                  <a:lnTo>
                    <a:pt x="996662" y="207935"/>
                  </a:lnTo>
                  <a:lnTo>
                    <a:pt x="1051214" y="174932"/>
                  </a:lnTo>
                  <a:lnTo>
                    <a:pt x="1101186" y="144360"/>
                  </a:lnTo>
                  <a:lnTo>
                    <a:pt x="1147176" y="117027"/>
                  </a:lnTo>
                  <a:lnTo>
                    <a:pt x="1189384" y="92325"/>
                  </a:lnTo>
                  <a:lnTo>
                    <a:pt x="1228407" y="70864"/>
                  </a:lnTo>
                  <a:lnTo>
                    <a:pt x="1264642" y="52034"/>
                  </a:lnTo>
                  <a:lnTo>
                    <a:pt x="1298488" y="36242"/>
                  </a:lnTo>
                  <a:lnTo>
                    <a:pt x="1330342" y="23081"/>
                  </a:lnTo>
                  <a:lnTo>
                    <a:pt x="1360406" y="12958"/>
                  </a:lnTo>
                  <a:lnTo>
                    <a:pt x="1389473" y="5872"/>
                  </a:lnTo>
                  <a:lnTo>
                    <a:pt x="1417744" y="1417"/>
                  </a:lnTo>
                  <a:lnTo>
                    <a:pt x="1445618" y="0"/>
                  </a:lnTo>
                  <a:close/>
                </a:path>
              </a:pathLst>
            </a:custGeom>
            <a:solidFill>
              <a:srgbClr val="FA3329"/>
            </a:solidFill>
            <a:ln>
              <a:noFill/>
            </a:ln>
            <a:effectLst>
              <a:outerShdw blurRad="762000" dist="520700" dir="2700000" sx="60000" sy="60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sp>
          <p:nvSpPr>
            <p:cNvPr id="88" name="Freeform: Shape 11">
              <a:extLst>
                <a:ext uri="{FF2B5EF4-FFF2-40B4-BE49-F238E27FC236}">
                  <a16:creationId xmlns="" xmlns:a16="http://schemas.microsoft.com/office/drawing/2014/main" id="{8E3C09C0-EA49-4CFF-9D45-2895D46AFB8C}"/>
                </a:ext>
              </a:extLst>
            </p:cNvPr>
            <p:cNvSpPr/>
            <p:nvPr/>
          </p:nvSpPr>
          <p:spPr>
            <a:xfrm>
              <a:off x="462623" y="5468363"/>
              <a:ext cx="173700" cy="195233"/>
            </a:xfrm>
            <a:custGeom>
              <a:avLst/>
              <a:gdLst>
                <a:gd name="connsiteX0" fmla="*/ 1445618 w 2890837"/>
                <a:gd name="connsiteY0" fmla="*/ 0 h 3249205"/>
                <a:gd name="connsiteX1" fmla="*/ 1473092 w 2890837"/>
                <a:gd name="connsiteY1" fmla="*/ 1417 h 3249205"/>
                <a:gd name="connsiteX2" fmla="*/ 1501364 w 2890837"/>
                <a:gd name="connsiteY2" fmla="*/ 5872 h 3249205"/>
                <a:gd name="connsiteX3" fmla="*/ 1530431 w 2890837"/>
                <a:gd name="connsiteY3" fmla="*/ 12958 h 3249205"/>
                <a:gd name="connsiteX4" fmla="*/ 1560494 w 2890837"/>
                <a:gd name="connsiteY4" fmla="*/ 23081 h 3249205"/>
                <a:gd name="connsiteX5" fmla="*/ 1592350 w 2890837"/>
                <a:gd name="connsiteY5" fmla="*/ 36242 h 3249205"/>
                <a:gd name="connsiteX6" fmla="*/ 1626195 w 2890837"/>
                <a:gd name="connsiteY6" fmla="*/ 52034 h 3249205"/>
                <a:gd name="connsiteX7" fmla="*/ 1662430 w 2890837"/>
                <a:gd name="connsiteY7" fmla="*/ 70864 h 3249205"/>
                <a:gd name="connsiteX8" fmla="*/ 1701453 w 2890837"/>
                <a:gd name="connsiteY8" fmla="*/ 92325 h 3249205"/>
                <a:gd name="connsiteX9" fmla="*/ 1743660 w 2890837"/>
                <a:gd name="connsiteY9" fmla="*/ 117027 h 3249205"/>
                <a:gd name="connsiteX10" fmla="*/ 1789651 w 2890837"/>
                <a:gd name="connsiteY10" fmla="*/ 144360 h 3249205"/>
                <a:gd name="connsiteX11" fmla="*/ 1839624 w 2890837"/>
                <a:gd name="connsiteY11" fmla="*/ 174932 h 3249205"/>
                <a:gd name="connsiteX12" fmla="*/ 1894175 w 2890837"/>
                <a:gd name="connsiteY12" fmla="*/ 207935 h 3249205"/>
                <a:gd name="connsiteX13" fmla="*/ 1953505 w 2890837"/>
                <a:gd name="connsiteY13" fmla="*/ 244176 h 3249205"/>
                <a:gd name="connsiteX14" fmla="*/ 2018011 w 2890837"/>
                <a:gd name="connsiteY14" fmla="*/ 283050 h 3249205"/>
                <a:gd name="connsiteX15" fmla="*/ 2088291 w 2890837"/>
                <a:gd name="connsiteY15" fmla="*/ 325164 h 3249205"/>
                <a:gd name="connsiteX16" fmla="*/ 2164743 w 2890837"/>
                <a:gd name="connsiteY16" fmla="*/ 369706 h 3249205"/>
                <a:gd name="connsiteX17" fmla="*/ 2241195 w 2890837"/>
                <a:gd name="connsiteY17" fmla="*/ 414047 h 3249205"/>
                <a:gd name="connsiteX18" fmla="*/ 2312470 w 2890837"/>
                <a:gd name="connsiteY18" fmla="*/ 454338 h 3249205"/>
                <a:gd name="connsiteX19" fmla="*/ 2378171 w 2890837"/>
                <a:gd name="connsiteY19" fmla="*/ 491187 h 3249205"/>
                <a:gd name="connsiteX20" fmla="*/ 2439094 w 2890837"/>
                <a:gd name="connsiteY20" fmla="*/ 524999 h 3249205"/>
                <a:gd name="connsiteX21" fmla="*/ 2494641 w 2890837"/>
                <a:gd name="connsiteY21" fmla="*/ 555775 h 3249205"/>
                <a:gd name="connsiteX22" fmla="*/ 2545808 w 2890837"/>
                <a:gd name="connsiteY22" fmla="*/ 584323 h 3249205"/>
                <a:gd name="connsiteX23" fmla="*/ 2592396 w 2890837"/>
                <a:gd name="connsiteY23" fmla="*/ 610643 h 3249205"/>
                <a:gd name="connsiteX24" fmla="*/ 2634604 w 2890837"/>
                <a:gd name="connsiteY24" fmla="*/ 635142 h 3249205"/>
                <a:gd name="connsiteX25" fmla="*/ 2672830 w 2890837"/>
                <a:gd name="connsiteY25" fmla="*/ 658628 h 3249205"/>
                <a:gd name="connsiteX26" fmla="*/ 2707273 w 2890837"/>
                <a:gd name="connsiteY26" fmla="*/ 680697 h 3249205"/>
                <a:gd name="connsiteX27" fmla="*/ 2737535 w 2890837"/>
                <a:gd name="connsiteY27" fmla="*/ 702159 h 3249205"/>
                <a:gd name="connsiteX28" fmla="*/ 2764811 w 2890837"/>
                <a:gd name="connsiteY28" fmla="*/ 723620 h 3249205"/>
                <a:gd name="connsiteX29" fmla="*/ 2788702 w 2890837"/>
                <a:gd name="connsiteY29" fmla="*/ 744677 h 3249205"/>
                <a:gd name="connsiteX30" fmla="*/ 2809209 w 2890837"/>
                <a:gd name="connsiteY30" fmla="*/ 766341 h 3249205"/>
                <a:gd name="connsiteX31" fmla="*/ 2827127 w 2890837"/>
                <a:gd name="connsiteY31" fmla="*/ 788815 h 3249205"/>
                <a:gd name="connsiteX32" fmla="*/ 2842258 w 2890837"/>
                <a:gd name="connsiteY32" fmla="*/ 812301 h 3249205"/>
                <a:gd name="connsiteX33" fmla="*/ 2854801 w 2890837"/>
                <a:gd name="connsiteY33" fmla="*/ 837205 h 3249205"/>
                <a:gd name="connsiteX34" fmla="*/ 2865154 w 2890837"/>
                <a:gd name="connsiteY34" fmla="*/ 863931 h 3249205"/>
                <a:gd name="connsiteX35" fmla="*/ 2873516 w 2890837"/>
                <a:gd name="connsiteY35" fmla="*/ 892884 h 3249205"/>
                <a:gd name="connsiteX36" fmla="*/ 2879688 w 2890837"/>
                <a:gd name="connsiteY36" fmla="*/ 924266 h 3249205"/>
                <a:gd name="connsiteX37" fmla="*/ 2884665 w 2890837"/>
                <a:gd name="connsiteY37" fmla="*/ 958483 h 3249205"/>
                <a:gd name="connsiteX38" fmla="*/ 2887850 w 2890837"/>
                <a:gd name="connsiteY38" fmla="*/ 995940 h 3249205"/>
                <a:gd name="connsiteX39" fmla="*/ 2889842 w 2890837"/>
                <a:gd name="connsiteY39" fmla="*/ 1036838 h 3249205"/>
                <a:gd name="connsiteX40" fmla="*/ 2890638 w 2890837"/>
                <a:gd name="connsiteY40" fmla="*/ 1081786 h 3249205"/>
                <a:gd name="connsiteX41" fmla="*/ 2890837 w 2890837"/>
                <a:gd name="connsiteY41" fmla="*/ 1131188 h 3249205"/>
                <a:gd name="connsiteX42" fmla="*/ 2890240 w 2890837"/>
                <a:gd name="connsiteY42" fmla="*/ 1185045 h 3249205"/>
                <a:gd name="connsiteX43" fmla="*/ 2889045 w 2890837"/>
                <a:gd name="connsiteY43" fmla="*/ 1243558 h 3249205"/>
                <a:gd name="connsiteX44" fmla="*/ 2887850 w 2890837"/>
                <a:gd name="connsiteY44" fmla="*/ 1307740 h 3249205"/>
                <a:gd name="connsiteX45" fmla="*/ 2886457 w 2890837"/>
                <a:gd name="connsiteY45" fmla="*/ 1377592 h 3249205"/>
                <a:gd name="connsiteX46" fmla="*/ 2885262 w 2890837"/>
                <a:gd name="connsiteY46" fmla="*/ 1453315 h 3249205"/>
                <a:gd name="connsiteX47" fmla="*/ 2884267 w 2890837"/>
                <a:gd name="connsiteY47" fmla="*/ 1535719 h 3249205"/>
                <a:gd name="connsiteX48" fmla="*/ 2883869 w 2890837"/>
                <a:gd name="connsiteY48" fmla="*/ 1624603 h 3249205"/>
                <a:gd name="connsiteX49" fmla="*/ 2884267 w 2890837"/>
                <a:gd name="connsiteY49" fmla="*/ 1713486 h 3249205"/>
                <a:gd name="connsiteX50" fmla="*/ 2885262 w 2890837"/>
                <a:gd name="connsiteY50" fmla="*/ 1795891 h 3249205"/>
                <a:gd name="connsiteX51" fmla="*/ 2886457 w 2890837"/>
                <a:gd name="connsiteY51" fmla="*/ 1871614 h 3249205"/>
                <a:gd name="connsiteX52" fmla="*/ 2887850 w 2890837"/>
                <a:gd name="connsiteY52" fmla="*/ 1941465 h 3249205"/>
                <a:gd name="connsiteX53" fmla="*/ 2889045 w 2890837"/>
                <a:gd name="connsiteY53" fmla="*/ 2005647 h 3249205"/>
                <a:gd name="connsiteX54" fmla="*/ 2890240 w 2890837"/>
                <a:gd name="connsiteY54" fmla="*/ 2064161 h 3249205"/>
                <a:gd name="connsiteX55" fmla="*/ 2890837 w 2890837"/>
                <a:gd name="connsiteY55" fmla="*/ 2118017 h 3249205"/>
                <a:gd name="connsiteX56" fmla="*/ 2890638 w 2890837"/>
                <a:gd name="connsiteY56" fmla="*/ 2167419 h 3249205"/>
                <a:gd name="connsiteX57" fmla="*/ 2889842 w 2890837"/>
                <a:gd name="connsiteY57" fmla="*/ 2212367 h 3249205"/>
                <a:gd name="connsiteX58" fmla="*/ 2887850 w 2890837"/>
                <a:gd name="connsiteY58" fmla="*/ 2253265 h 3249205"/>
                <a:gd name="connsiteX59" fmla="*/ 2884665 w 2890837"/>
                <a:gd name="connsiteY59" fmla="*/ 2290722 h 3249205"/>
                <a:gd name="connsiteX60" fmla="*/ 2879887 w 2890837"/>
                <a:gd name="connsiteY60" fmla="*/ 2324939 h 3249205"/>
                <a:gd name="connsiteX61" fmla="*/ 2873516 w 2890837"/>
                <a:gd name="connsiteY61" fmla="*/ 2356322 h 3249205"/>
                <a:gd name="connsiteX62" fmla="*/ 2865154 w 2890837"/>
                <a:gd name="connsiteY62" fmla="*/ 2385275 h 3249205"/>
                <a:gd name="connsiteX63" fmla="*/ 2854801 w 2890837"/>
                <a:gd name="connsiteY63" fmla="*/ 2412000 h 3249205"/>
                <a:gd name="connsiteX64" fmla="*/ 2842258 w 2890837"/>
                <a:gd name="connsiteY64" fmla="*/ 2436904 h 3249205"/>
                <a:gd name="connsiteX65" fmla="*/ 2827127 w 2890837"/>
                <a:gd name="connsiteY65" fmla="*/ 2460390 h 3249205"/>
                <a:gd name="connsiteX66" fmla="*/ 2809209 w 2890837"/>
                <a:gd name="connsiteY66" fmla="*/ 2482864 h 3249205"/>
                <a:gd name="connsiteX67" fmla="*/ 2788702 w 2890837"/>
                <a:gd name="connsiteY67" fmla="*/ 2504528 h 3249205"/>
                <a:gd name="connsiteX68" fmla="*/ 2764811 w 2890837"/>
                <a:gd name="connsiteY68" fmla="*/ 2525585 h 3249205"/>
                <a:gd name="connsiteX69" fmla="*/ 2737734 w 2890837"/>
                <a:gd name="connsiteY69" fmla="*/ 2547046 h 3249205"/>
                <a:gd name="connsiteX70" fmla="*/ 2707273 w 2890837"/>
                <a:gd name="connsiteY70" fmla="*/ 2568508 h 3249205"/>
                <a:gd name="connsiteX71" fmla="*/ 2672830 w 2890837"/>
                <a:gd name="connsiteY71" fmla="*/ 2590779 h 3249205"/>
                <a:gd name="connsiteX72" fmla="*/ 2634803 w 2890837"/>
                <a:gd name="connsiteY72" fmla="*/ 2614063 h 3249205"/>
                <a:gd name="connsiteX73" fmla="*/ 2592396 w 2890837"/>
                <a:gd name="connsiteY73" fmla="*/ 2638562 h 3249205"/>
                <a:gd name="connsiteX74" fmla="*/ 2545808 w 2890837"/>
                <a:gd name="connsiteY74" fmla="*/ 2664883 h 3249205"/>
                <a:gd name="connsiteX75" fmla="*/ 2494641 w 2890837"/>
                <a:gd name="connsiteY75" fmla="*/ 2693431 h 3249205"/>
                <a:gd name="connsiteX76" fmla="*/ 2439094 w 2890837"/>
                <a:gd name="connsiteY76" fmla="*/ 2724408 h 3249205"/>
                <a:gd name="connsiteX77" fmla="*/ 2378171 w 2890837"/>
                <a:gd name="connsiteY77" fmla="*/ 2758220 h 3249205"/>
                <a:gd name="connsiteX78" fmla="*/ 2312470 w 2890837"/>
                <a:gd name="connsiteY78" fmla="*/ 2794867 h 3249205"/>
                <a:gd name="connsiteX79" fmla="*/ 2241195 w 2890837"/>
                <a:gd name="connsiteY79" fmla="*/ 2835158 h 3249205"/>
                <a:gd name="connsiteX80" fmla="*/ 2164743 w 2890837"/>
                <a:gd name="connsiteY80" fmla="*/ 2879499 h 3249205"/>
                <a:gd name="connsiteX81" fmla="*/ 2088291 w 2890837"/>
                <a:gd name="connsiteY81" fmla="*/ 2924042 h 3249205"/>
                <a:gd name="connsiteX82" fmla="*/ 2018011 w 2890837"/>
                <a:gd name="connsiteY82" fmla="*/ 2966155 h 3249205"/>
                <a:gd name="connsiteX83" fmla="*/ 1953505 w 2890837"/>
                <a:gd name="connsiteY83" fmla="*/ 3005029 h 3249205"/>
                <a:gd name="connsiteX84" fmla="*/ 1894175 w 2890837"/>
                <a:gd name="connsiteY84" fmla="*/ 3041271 h 3249205"/>
                <a:gd name="connsiteX85" fmla="*/ 1839624 w 2890837"/>
                <a:gd name="connsiteY85" fmla="*/ 3074273 h 3249205"/>
                <a:gd name="connsiteX86" fmla="*/ 1789651 w 2890837"/>
                <a:gd name="connsiteY86" fmla="*/ 3104846 h 3249205"/>
                <a:gd name="connsiteX87" fmla="*/ 1743660 w 2890837"/>
                <a:gd name="connsiteY87" fmla="*/ 3132179 h 3249205"/>
                <a:gd name="connsiteX88" fmla="*/ 1701453 w 2890837"/>
                <a:gd name="connsiteY88" fmla="*/ 3156880 h 3249205"/>
                <a:gd name="connsiteX89" fmla="*/ 1662430 w 2890837"/>
                <a:gd name="connsiteY89" fmla="*/ 3178341 h 3249205"/>
                <a:gd name="connsiteX90" fmla="*/ 1626195 w 2890837"/>
                <a:gd name="connsiteY90" fmla="*/ 3197171 h 3249205"/>
                <a:gd name="connsiteX91" fmla="*/ 1592350 w 2890837"/>
                <a:gd name="connsiteY91" fmla="*/ 3212963 h 3249205"/>
                <a:gd name="connsiteX92" fmla="*/ 1560494 w 2890837"/>
                <a:gd name="connsiteY92" fmla="*/ 3226124 h 3249205"/>
                <a:gd name="connsiteX93" fmla="*/ 1530431 w 2890837"/>
                <a:gd name="connsiteY93" fmla="*/ 3236247 h 3249205"/>
                <a:gd name="connsiteX94" fmla="*/ 1501364 w 2890837"/>
                <a:gd name="connsiteY94" fmla="*/ 3243334 h 3249205"/>
                <a:gd name="connsiteX95" fmla="*/ 1473092 w 2890837"/>
                <a:gd name="connsiteY95" fmla="*/ 3247788 h 3249205"/>
                <a:gd name="connsiteX96" fmla="*/ 1445618 w 2890837"/>
                <a:gd name="connsiteY96" fmla="*/ 3249205 h 3249205"/>
                <a:gd name="connsiteX97" fmla="*/ 1417744 w 2890837"/>
                <a:gd name="connsiteY97" fmla="*/ 3247788 h 3249205"/>
                <a:gd name="connsiteX98" fmla="*/ 1389473 w 2890837"/>
                <a:gd name="connsiteY98" fmla="*/ 3243334 h 3249205"/>
                <a:gd name="connsiteX99" fmla="*/ 1360406 w 2890837"/>
                <a:gd name="connsiteY99" fmla="*/ 3236247 h 3249205"/>
                <a:gd name="connsiteX100" fmla="*/ 1330342 w 2890837"/>
                <a:gd name="connsiteY100" fmla="*/ 3226124 h 3249205"/>
                <a:gd name="connsiteX101" fmla="*/ 1298488 w 2890837"/>
                <a:gd name="connsiteY101" fmla="*/ 3212963 h 3249205"/>
                <a:gd name="connsiteX102" fmla="*/ 1264642 w 2890837"/>
                <a:gd name="connsiteY102" fmla="*/ 3197171 h 3249205"/>
                <a:gd name="connsiteX103" fmla="*/ 1228407 w 2890837"/>
                <a:gd name="connsiteY103" fmla="*/ 3178341 h 3249205"/>
                <a:gd name="connsiteX104" fmla="*/ 1189384 w 2890837"/>
                <a:gd name="connsiteY104" fmla="*/ 3156880 h 3249205"/>
                <a:gd name="connsiteX105" fmla="*/ 1147176 w 2890837"/>
                <a:gd name="connsiteY105" fmla="*/ 3132179 h 3249205"/>
                <a:gd name="connsiteX106" fmla="*/ 1101186 w 2890837"/>
                <a:gd name="connsiteY106" fmla="*/ 3104846 h 3249205"/>
                <a:gd name="connsiteX107" fmla="*/ 1051214 w 2890837"/>
                <a:gd name="connsiteY107" fmla="*/ 3074273 h 3249205"/>
                <a:gd name="connsiteX108" fmla="*/ 996662 w 2890837"/>
                <a:gd name="connsiteY108" fmla="*/ 3041271 h 3249205"/>
                <a:gd name="connsiteX109" fmla="*/ 937332 w 2890837"/>
                <a:gd name="connsiteY109" fmla="*/ 3005029 h 3249205"/>
                <a:gd name="connsiteX110" fmla="*/ 872826 w 2890837"/>
                <a:gd name="connsiteY110" fmla="*/ 2966155 h 3249205"/>
                <a:gd name="connsiteX111" fmla="*/ 802546 w 2890837"/>
                <a:gd name="connsiteY111" fmla="*/ 2924042 h 3249205"/>
                <a:gd name="connsiteX112" fmla="*/ 726094 w 2890837"/>
                <a:gd name="connsiteY112" fmla="*/ 2879499 h 3249205"/>
                <a:gd name="connsiteX113" fmla="*/ 649642 w 2890837"/>
                <a:gd name="connsiteY113" fmla="*/ 2835158 h 3249205"/>
                <a:gd name="connsiteX114" fmla="*/ 578366 w 2890837"/>
                <a:gd name="connsiteY114" fmla="*/ 2794867 h 3249205"/>
                <a:gd name="connsiteX115" fmla="*/ 512666 w 2890837"/>
                <a:gd name="connsiteY115" fmla="*/ 2758018 h 3249205"/>
                <a:gd name="connsiteX116" fmla="*/ 451743 w 2890837"/>
                <a:gd name="connsiteY116" fmla="*/ 2724206 h 3249205"/>
                <a:gd name="connsiteX117" fmla="*/ 396196 w 2890837"/>
                <a:gd name="connsiteY117" fmla="*/ 2693431 h 3249205"/>
                <a:gd name="connsiteX118" fmla="*/ 345029 w 2890837"/>
                <a:gd name="connsiteY118" fmla="*/ 2664883 h 3249205"/>
                <a:gd name="connsiteX119" fmla="*/ 298441 w 2890837"/>
                <a:gd name="connsiteY119" fmla="*/ 2638562 h 3249205"/>
                <a:gd name="connsiteX120" fmla="*/ 256233 w 2890837"/>
                <a:gd name="connsiteY120" fmla="*/ 2614063 h 3249205"/>
                <a:gd name="connsiteX121" fmla="*/ 218007 w 2890837"/>
                <a:gd name="connsiteY121" fmla="*/ 2590577 h 3249205"/>
                <a:gd name="connsiteX122" fmla="*/ 183564 w 2890837"/>
                <a:gd name="connsiteY122" fmla="*/ 2568508 h 3249205"/>
                <a:gd name="connsiteX123" fmla="*/ 153302 w 2890837"/>
                <a:gd name="connsiteY123" fmla="*/ 2547046 h 3249205"/>
                <a:gd name="connsiteX124" fmla="*/ 126026 w 2890837"/>
                <a:gd name="connsiteY124" fmla="*/ 2525585 h 3249205"/>
                <a:gd name="connsiteX125" fmla="*/ 102135 w 2890837"/>
                <a:gd name="connsiteY125" fmla="*/ 2504528 h 3249205"/>
                <a:gd name="connsiteX126" fmla="*/ 81628 w 2890837"/>
                <a:gd name="connsiteY126" fmla="*/ 2482864 h 3249205"/>
                <a:gd name="connsiteX127" fmla="*/ 63710 w 2890837"/>
                <a:gd name="connsiteY127" fmla="*/ 2460390 h 3249205"/>
                <a:gd name="connsiteX128" fmla="*/ 48579 w 2890837"/>
                <a:gd name="connsiteY128" fmla="*/ 2436904 h 3249205"/>
                <a:gd name="connsiteX129" fmla="*/ 36036 w 2890837"/>
                <a:gd name="connsiteY129" fmla="*/ 2412000 h 3249205"/>
                <a:gd name="connsiteX130" fmla="*/ 25683 w 2890837"/>
                <a:gd name="connsiteY130" fmla="*/ 2385275 h 3249205"/>
                <a:gd name="connsiteX131" fmla="*/ 17321 w 2890837"/>
                <a:gd name="connsiteY131" fmla="*/ 2356322 h 3249205"/>
                <a:gd name="connsiteX132" fmla="*/ 11149 w 2890837"/>
                <a:gd name="connsiteY132" fmla="*/ 2324939 h 3249205"/>
                <a:gd name="connsiteX133" fmla="*/ 6172 w 2890837"/>
                <a:gd name="connsiteY133" fmla="*/ 2290722 h 3249205"/>
                <a:gd name="connsiteX134" fmla="*/ 2986 w 2890837"/>
                <a:gd name="connsiteY134" fmla="*/ 2253265 h 3249205"/>
                <a:gd name="connsiteX135" fmla="*/ 995 w 2890837"/>
                <a:gd name="connsiteY135" fmla="*/ 2212367 h 3249205"/>
                <a:gd name="connsiteX136" fmla="*/ 199 w 2890837"/>
                <a:gd name="connsiteY136" fmla="*/ 2167419 h 3249205"/>
                <a:gd name="connsiteX137" fmla="*/ 0 w 2890837"/>
                <a:gd name="connsiteY137" fmla="*/ 2118017 h 3249205"/>
                <a:gd name="connsiteX138" fmla="*/ 597 w 2890837"/>
                <a:gd name="connsiteY138" fmla="*/ 2064161 h 3249205"/>
                <a:gd name="connsiteX139" fmla="*/ 1792 w 2890837"/>
                <a:gd name="connsiteY139" fmla="*/ 2005647 h 3249205"/>
                <a:gd name="connsiteX140" fmla="*/ 2986 w 2890837"/>
                <a:gd name="connsiteY140" fmla="*/ 1941465 h 3249205"/>
                <a:gd name="connsiteX141" fmla="*/ 4380 w 2890837"/>
                <a:gd name="connsiteY141" fmla="*/ 1871614 h 3249205"/>
                <a:gd name="connsiteX142" fmla="*/ 5575 w 2890837"/>
                <a:gd name="connsiteY142" fmla="*/ 1795891 h 3249205"/>
                <a:gd name="connsiteX143" fmla="*/ 6570 w 2890837"/>
                <a:gd name="connsiteY143" fmla="*/ 1713486 h 3249205"/>
                <a:gd name="connsiteX144" fmla="*/ 6968 w 2890837"/>
                <a:gd name="connsiteY144" fmla="*/ 1624603 h 3249205"/>
                <a:gd name="connsiteX145" fmla="*/ 6570 w 2890837"/>
                <a:gd name="connsiteY145" fmla="*/ 1535719 h 3249205"/>
                <a:gd name="connsiteX146" fmla="*/ 5575 w 2890837"/>
                <a:gd name="connsiteY146" fmla="*/ 1453315 h 3249205"/>
                <a:gd name="connsiteX147" fmla="*/ 4380 w 2890837"/>
                <a:gd name="connsiteY147" fmla="*/ 1377592 h 3249205"/>
                <a:gd name="connsiteX148" fmla="*/ 2986 w 2890837"/>
                <a:gd name="connsiteY148" fmla="*/ 1307740 h 3249205"/>
                <a:gd name="connsiteX149" fmla="*/ 1792 w 2890837"/>
                <a:gd name="connsiteY149" fmla="*/ 1243558 h 3249205"/>
                <a:gd name="connsiteX150" fmla="*/ 597 w 2890837"/>
                <a:gd name="connsiteY150" fmla="*/ 1185045 h 3249205"/>
                <a:gd name="connsiteX151" fmla="*/ 0 w 2890837"/>
                <a:gd name="connsiteY151" fmla="*/ 1131188 h 3249205"/>
                <a:gd name="connsiteX152" fmla="*/ 199 w 2890837"/>
                <a:gd name="connsiteY152" fmla="*/ 1081786 h 3249205"/>
                <a:gd name="connsiteX153" fmla="*/ 995 w 2890837"/>
                <a:gd name="connsiteY153" fmla="*/ 1036838 h 3249205"/>
                <a:gd name="connsiteX154" fmla="*/ 2986 w 2890837"/>
                <a:gd name="connsiteY154" fmla="*/ 995940 h 3249205"/>
                <a:gd name="connsiteX155" fmla="*/ 6172 w 2890837"/>
                <a:gd name="connsiteY155" fmla="*/ 958483 h 3249205"/>
                <a:gd name="connsiteX156" fmla="*/ 10950 w 2890837"/>
                <a:gd name="connsiteY156" fmla="*/ 924266 h 3249205"/>
                <a:gd name="connsiteX157" fmla="*/ 17321 w 2890837"/>
                <a:gd name="connsiteY157" fmla="*/ 892884 h 3249205"/>
                <a:gd name="connsiteX158" fmla="*/ 25683 w 2890837"/>
                <a:gd name="connsiteY158" fmla="*/ 863931 h 3249205"/>
                <a:gd name="connsiteX159" fmla="*/ 36036 w 2890837"/>
                <a:gd name="connsiteY159" fmla="*/ 837205 h 3249205"/>
                <a:gd name="connsiteX160" fmla="*/ 48579 w 2890837"/>
                <a:gd name="connsiteY160" fmla="*/ 812301 h 3249205"/>
                <a:gd name="connsiteX161" fmla="*/ 63710 w 2890837"/>
                <a:gd name="connsiteY161" fmla="*/ 788815 h 3249205"/>
                <a:gd name="connsiteX162" fmla="*/ 81628 w 2890837"/>
                <a:gd name="connsiteY162" fmla="*/ 766341 h 3249205"/>
                <a:gd name="connsiteX163" fmla="*/ 102135 w 2890837"/>
                <a:gd name="connsiteY163" fmla="*/ 744677 h 3249205"/>
                <a:gd name="connsiteX164" fmla="*/ 126026 w 2890837"/>
                <a:gd name="connsiteY164" fmla="*/ 723620 h 3249205"/>
                <a:gd name="connsiteX165" fmla="*/ 153103 w 2890837"/>
                <a:gd name="connsiteY165" fmla="*/ 702159 h 3249205"/>
                <a:gd name="connsiteX166" fmla="*/ 183564 w 2890837"/>
                <a:gd name="connsiteY166" fmla="*/ 680697 h 3249205"/>
                <a:gd name="connsiteX167" fmla="*/ 218007 w 2890837"/>
                <a:gd name="connsiteY167" fmla="*/ 658426 h 3249205"/>
                <a:gd name="connsiteX168" fmla="*/ 256034 w 2890837"/>
                <a:gd name="connsiteY168" fmla="*/ 635142 h 3249205"/>
                <a:gd name="connsiteX169" fmla="*/ 298441 w 2890837"/>
                <a:gd name="connsiteY169" fmla="*/ 610643 h 3249205"/>
                <a:gd name="connsiteX170" fmla="*/ 345029 w 2890837"/>
                <a:gd name="connsiteY170" fmla="*/ 584323 h 3249205"/>
                <a:gd name="connsiteX171" fmla="*/ 396196 w 2890837"/>
                <a:gd name="connsiteY171" fmla="*/ 555775 h 3249205"/>
                <a:gd name="connsiteX172" fmla="*/ 451743 w 2890837"/>
                <a:gd name="connsiteY172" fmla="*/ 524797 h 3249205"/>
                <a:gd name="connsiteX173" fmla="*/ 512666 w 2890837"/>
                <a:gd name="connsiteY173" fmla="*/ 490985 h 3249205"/>
                <a:gd name="connsiteX174" fmla="*/ 578366 w 2890837"/>
                <a:gd name="connsiteY174" fmla="*/ 454338 h 3249205"/>
                <a:gd name="connsiteX175" fmla="*/ 649642 w 2890837"/>
                <a:gd name="connsiteY175" fmla="*/ 414047 h 3249205"/>
                <a:gd name="connsiteX176" fmla="*/ 726094 w 2890837"/>
                <a:gd name="connsiteY176" fmla="*/ 369706 h 3249205"/>
                <a:gd name="connsiteX177" fmla="*/ 802546 w 2890837"/>
                <a:gd name="connsiteY177" fmla="*/ 325164 h 3249205"/>
                <a:gd name="connsiteX178" fmla="*/ 872826 w 2890837"/>
                <a:gd name="connsiteY178" fmla="*/ 283050 h 3249205"/>
                <a:gd name="connsiteX179" fmla="*/ 937332 w 2890837"/>
                <a:gd name="connsiteY179" fmla="*/ 244176 h 3249205"/>
                <a:gd name="connsiteX180" fmla="*/ 996662 w 2890837"/>
                <a:gd name="connsiteY180" fmla="*/ 207935 h 3249205"/>
                <a:gd name="connsiteX181" fmla="*/ 1051214 w 2890837"/>
                <a:gd name="connsiteY181" fmla="*/ 174932 h 3249205"/>
                <a:gd name="connsiteX182" fmla="*/ 1101186 w 2890837"/>
                <a:gd name="connsiteY182" fmla="*/ 144360 h 3249205"/>
                <a:gd name="connsiteX183" fmla="*/ 1147176 w 2890837"/>
                <a:gd name="connsiteY183" fmla="*/ 117027 h 3249205"/>
                <a:gd name="connsiteX184" fmla="*/ 1189384 w 2890837"/>
                <a:gd name="connsiteY184" fmla="*/ 92325 h 3249205"/>
                <a:gd name="connsiteX185" fmla="*/ 1228407 w 2890837"/>
                <a:gd name="connsiteY185" fmla="*/ 70864 h 3249205"/>
                <a:gd name="connsiteX186" fmla="*/ 1264642 w 2890837"/>
                <a:gd name="connsiteY186" fmla="*/ 52034 h 3249205"/>
                <a:gd name="connsiteX187" fmla="*/ 1298488 w 2890837"/>
                <a:gd name="connsiteY187" fmla="*/ 36242 h 3249205"/>
                <a:gd name="connsiteX188" fmla="*/ 1330342 w 2890837"/>
                <a:gd name="connsiteY188" fmla="*/ 23081 h 3249205"/>
                <a:gd name="connsiteX189" fmla="*/ 1360406 w 2890837"/>
                <a:gd name="connsiteY189" fmla="*/ 12958 h 3249205"/>
                <a:gd name="connsiteX190" fmla="*/ 1389473 w 2890837"/>
                <a:gd name="connsiteY190" fmla="*/ 5872 h 3249205"/>
                <a:gd name="connsiteX191" fmla="*/ 1417744 w 2890837"/>
                <a:gd name="connsiteY191" fmla="*/ 1417 h 3249205"/>
                <a:gd name="connsiteX192" fmla="*/ 1445618 w 2890837"/>
                <a:gd name="connsiteY192" fmla="*/ 0 h 324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2890837" h="3249205">
                  <a:moveTo>
                    <a:pt x="1445618" y="0"/>
                  </a:moveTo>
                  <a:lnTo>
                    <a:pt x="1473092" y="1417"/>
                  </a:lnTo>
                  <a:lnTo>
                    <a:pt x="1501364" y="5872"/>
                  </a:lnTo>
                  <a:lnTo>
                    <a:pt x="1530431" y="12958"/>
                  </a:lnTo>
                  <a:lnTo>
                    <a:pt x="1560494" y="23081"/>
                  </a:lnTo>
                  <a:lnTo>
                    <a:pt x="1592350" y="36242"/>
                  </a:lnTo>
                  <a:lnTo>
                    <a:pt x="1626195" y="52034"/>
                  </a:lnTo>
                  <a:lnTo>
                    <a:pt x="1662430" y="70864"/>
                  </a:lnTo>
                  <a:lnTo>
                    <a:pt x="1701453" y="92325"/>
                  </a:lnTo>
                  <a:lnTo>
                    <a:pt x="1743660" y="117027"/>
                  </a:lnTo>
                  <a:lnTo>
                    <a:pt x="1789651" y="144360"/>
                  </a:lnTo>
                  <a:lnTo>
                    <a:pt x="1839624" y="174932"/>
                  </a:lnTo>
                  <a:lnTo>
                    <a:pt x="1894175" y="207935"/>
                  </a:lnTo>
                  <a:lnTo>
                    <a:pt x="1953505" y="244176"/>
                  </a:lnTo>
                  <a:lnTo>
                    <a:pt x="2018011" y="283050"/>
                  </a:lnTo>
                  <a:lnTo>
                    <a:pt x="2088291" y="325164"/>
                  </a:lnTo>
                  <a:lnTo>
                    <a:pt x="2164743" y="369706"/>
                  </a:lnTo>
                  <a:lnTo>
                    <a:pt x="2241195" y="414047"/>
                  </a:lnTo>
                  <a:lnTo>
                    <a:pt x="2312470" y="454338"/>
                  </a:lnTo>
                  <a:lnTo>
                    <a:pt x="2378171" y="491187"/>
                  </a:lnTo>
                  <a:lnTo>
                    <a:pt x="2439094" y="524999"/>
                  </a:lnTo>
                  <a:lnTo>
                    <a:pt x="2494641" y="555775"/>
                  </a:lnTo>
                  <a:lnTo>
                    <a:pt x="2545808" y="584323"/>
                  </a:lnTo>
                  <a:lnTo>
                    <a:pt x="2592396" y="610643"/>
                  </a:lnTo>
                  <a:lnTo>
                    <a:pt x="2634604" y="635142"/>
                  </a:lnTo>
                  <a:lnTo>
                    <a:pt x="2672830" y="658628"/>
                  </a:lnTo>
                  <a:lnTo>
                    <a:pt x="2707273" y="680697"/>
                  </a:lnTo>
                  <a:lnTo>
                    <a:pt x="2737535" y="702159"/>
                  </a:lnTo>
                  <a:lnTo>
                    <a:pt x="2764811" y="723620"/>
                  </a:lnTo>
                  <a:lnTo>
                    <a:pt x="2788702" y="744677"/>
                  </a:lnTo>
                  <a:lnTo>
                    <a:pt x="2809209" y="766341"/>
                  </a:lnTo>
                  <a:lnTo>
                    <a:pt x="2827127" y="788815"/>
                  </a:lnTo>
                  <a:lnTo>
                    <a:pt x="2842258" y="812301"/>
                  </a:lnTo>
                  <a:lnTo>
                    <a:pt x="2854801" y="837205"/>
                  </a:lnTo>
                  <a:lnTo>
                    <a:pt x="2865154" y="863931"/>
                  </a:lnTo>
                  <a:lnTo>
                    <a:pt x="2873516" y="892884"/>
                  </a:lnTo>
                  <a:lnTo>
                    <a:pt x="2879688" y="924266"/>
                  </a:lnTo>
                  <a:lnTo>
                    <a:pt x="2884665" y="958483"/>
                  </a:lnTo>
                  <a:lnTo>
                    <a:pt x="2887850" y="995940"/>
                  </a:lnTo>
                  <a:lnTo>
                    <a:pt x="2889842" y="1036838"/>
                  </a:lnTo>
                  <a:lnTo>
                    <a:pt x="2890638" y="1081786"/>
                  </a:lnTo>
                  <a:lnTo>
                    <a:pt x="2890837" y="1131188"/>
                  </a:lnTo>
                  <a:lnTo>
                    <a:pt x="2890240" y="1185045"/>
                  </a:lnTo>
                  <a:lnTo>
                    <a:pt x="2889045" y="1243558"/>
                  </a:lnTo>
                  <a:lnTo>
                    <a:pt x="2887850" y="1307740"/>
                  </a:lnTo>
                  <a:lnTo>
                    <a:pt x="2886457" y="1377592"/>
                  </a:lnTo>
                  <a:lnTo>
                    <a:pt x="2885262" y="1453315"/>
                  </a:lnTo>
                  <a:lnTo>
                    <a:pt x="2884267" y="1535719"/>
                  </a:lnTo>
                  <a:lnTo>
                    <a:pt x="2883869" y="1624603"/>
                  </a:lnTo>
                  <a:lnTo>
                    <a:pt x="2884267" y="1713486"/>
                  </a:lnTo>
                  <a:lnTo>
                    <a:pt x="2885262" y="1795891"/>
                  </a:lnTo>
                  <a:lnTo>
                    <a:pt x="2886457" y="1871614"/>
                  </a:lnTo>
                  <a:lnTo>
                    <a:pt x="2887850" y="1941465"/>
                  </a:lnTo>
                  <a:lnTo>
                    <a:pt x="2889045" y="2005647"/>
                  </a:lnTo>
                  <a:lnTo>
                    <a:pt x="2890240" y="2064161"/>
                  </a:lnTo>
                  <a:lnTo>
                    <a:pt x="2890837" y="2118017"/>
                  </a:lnTo>
                  <a:lnTo>
                    <a:pt x="2890638" y="2167419"/>
                  </a:lnTo>
                  <a:lnTo>
                    <a:pt x="2889842" y="2212367"/>
                  </a:lnTo>
                  <a:lnTo>
                    <a:pt x="2887850" y="2253265"/>
                  </a:lnTo>
                  <a:lnTo>
                    <a:pt x="2884665" y="2290722"/>
                  </a:lnTo>
                  <a:lnTo>
                    <a:pt x="2879887" y="2324939"/>
                  </a:lnTo>
                  <a:lnTo>
                    <a:pt x="2873516" y="2356322"/>
                  </a:lnTo>
                  <a:lnTo>
                    <a:pt x="2865154" y="2385275"/>
                  </a:lnTo>
                  <a:lnTo>
                    <a:pt x="2854801" y="2412000"/>
                  </a:lnTo>
                  <a:lnTo>
                    <a:pt x="2842258" y="2436904"/>
                  </a:lnTo>
                  <a:lnTo>
                    <a:pt x="2827127" y="2460390"/>
                  </a:lnTo>
                  <a:lnTo>
                    <a:pt x="2809209" y="2482864"/>
                  </a:lnTo>
                  <a:lnTo>
                    <a:pt x="2788702" y="2504528"/>
                  </a:lnTo>
                  <a:lnTo>
                    <a:pt x="2764811" y="2525585"/>
                  </a:lnTo>
                  <a:lnTo>
                    <a:pt x="2737734" y="2547046"/>
                  </a:lnTo>
                  <a:lnTo>
                    <a:pt x="2707273" y="2568508"/>
                  </a:lnTo>
                  <a:lnTo>
                    <a:pt x="2672830" y="2590779"/>
                  </a:lnTo>
                  <a:lnTo>
                    <a:pt x="2634803" y="2614063"/>
                  </a:lnTo>
                  <a:lnTo>
                    <a:pt x="2592396" y="2638562"/>
                  </a:lnTo>
                  <a:lnTo>
                    <a:pt x="2545808" y="2664883"/>
                  </a:lnTo>
                  <a:lnTo>
                    <a:pt x="2494641" y="2693431"/>
                  </a:lnTo>
                  <a:lnTo>
                    <a:pt x="2439094" y="2724408"/>
                  </a:lnTo>
                  <a:lnTo>
                    <a:pt x="2378171" y="2758220"/>
                  </a:lnTo>
                  <a:lnTo>
                    <a:pt x="2312470" y="2794867"/>
                  </a:lnTo>
                  <a:lnTo>
                    <a:pt x="2241195" y="2835158"/>
                  </a:lnTo>
                  <a:lnTo>
                    <a:pt x="2164743" y="2879499"/>
                  </a:lnTo>
                  <a:lnTo>
                    <a:pt x="2088291" y="2924042"/>
                  </a:lnTo>
                  <a:lnTo>
                    <a:pt x="2018011" y="2966155"/>
                  </a:lnTo>
                  <a:lnTo>
                    <a:pt x="1953505" y="3005029"/>
                  </a:lnTo>
                  <a:lnTo>
                    <a:pt x="1894175" y="3041271"/>
                  </a:lnTo>
                  <a:lnTo>
                    <a:pt x="1839624" y="3074273"/>
                  </a:lnTo>
                  <a:lnTo>
                    <a:pt x="1789651" y="3104846"/>
                  </a:lnTo>
                  <a:lnTo>
                    <a:pt x="1743660" y="3132179"/>
                  </a:lnTo>
                  <a:lnTo>
                    <a:pt x="1701453" y="3156880"/>
                  </a:lnTo>
                  <a:lnTo>
                    <a:pt x="1662430" y="3178341"/>
                  </a:lnTo>
                  <a:lnTo>
                    <a:pt x="1626195" y="3197171"/>
                  </a:lnTo>
                  <a:lnTo>
                    <a:pt x="1592350" y="3212963"/>
                  </a:lnTo>
                  <a:lnTo>
                    <a:pt x="1560494" y="3226124"/>
                  </a:lnTo>
                  <a:lnTo>
                    <a:pt x="1530431" y="3236247"/>
                  </a:lnTo>
                  <a:lnTo>
                    <a:pt x="1501364" y="3243334"/>
                  </a:lnTo>
                  <a:lnTo>
                    <a:pt x="1473092" y="3247788"/>
                  </a:lnTo>
                  <a:lnTo>
                    <a:pt x="1445618" y="3249205"/>
                  </a:lnTo>
                  <a:lnTo>
                    <a:pt x="1417744" y="3247788"/>
                  </a:lnTo>
                  <a:lnTo>
                    <a:pt x="1389473" y="3243334"/>
                  </a:lnTo>
                  <a:lnTo>
                    <a:pt x="1360406" y="3236247"/>
                  </a:lnTo>
                  <a:lnTo>
                    <a:pt x="1330342" y="3226124"/>
                  </a:lnTo>
                  <a:lnTo>
                    <a:pt x="1298488" y="3212963"/>
                  </a:lnTo>
                  <a:lnTo>
                    <a:pt x="1264642" y="3197171"/>
                  </a:lnTo>
                  <a:lnTo>
                    <a:pt x="1228407" y="3178341"/>
                  </a:lnTo>
                  <a:lnTo>
                    <a:pt x="1189384" y="3156880"/>
                  </a:lnTo>
                  <a:lnTo>
                    <a:pt x="1147176" y="3132179"/>
                  </a:lnTo>
                  <a:lnTo>
                    <a:pt x="1101186" y="3104846"/>
                  </a:lnTo>
                  <a:lnTo>
                    <a:pt x="1051214" y="3074273"/>
                  </a:lnTo>
                  <a:lnTo>
                    <a:pt x="996662" y="3041271"/>
                  </a:lnTo>
                  <a:lnTo>
                    <a:pt x="937332" y="3005029"/>
                  </a:lnTo>
                  <a:lnTo>
                    <a:pt x="872826" y="2966155"/>
                  </a:lnTo>
                  <a:lnTo>
                    <a:pt x="802546" y="2924042"/>
                  </a:lnTo>
                  <a:lnTo>
                    <a:pt x="726094" y="2879499"/>
                  </a:lnTo>
                  <a:lnTo>
                    <a:pt x="649642" y="2835158"/>
                  </a:lnTo>
                  <a:lnTo>
                    <a:pt x="578366" y="2794867"/>
                  </a:lnTo>
                  <a:lnTo>
                    <a:pt x="512666" y="2758018"/>
                  </a:lnTo>
                  <a:lnTo>
                    <a:pt x="451743" y="2724206"/>
                  </a:lnTo>
                  <a:lnTo>
                    <a:pt x="396196" y="2693431"/>
                  </a:lnTo>
                  <a:lnTo>
                    <a:pt x="345029" y="2664883"/>
                  </a:lnTo>
                  <a:lnTo>
                    <a:pt x="298441" y="2638562"/>
                  </a:lnTo>
                  <a:lnTo>
                    <a:pt x="256233" y="2614063"/>
                  </a:lnTo>
                  <a:lnTo>
                    <a:pt x="218007" y="2590577"/>
                  </a:lnTo>
                  <a:lnTo>
                    <a:pt x="183564" y="2568508"/>
                  </a:lnTo>
                  <a:lnTo>
                    <a:pt x="153302" y="2547046"/>
                  </a:lnTo>
                  <a:lnTo>
                    <a:pt x="126026" y="2525585"/>
                  </a:lnTo>
                  <a:lnTo>
                    <a:pt x="102135" y="2504528"/>
                  </a:lnTo>
                  <a:lnTo>
                    <a:pt x="81628" y="2482864"/>
                  </a:lnTo>
                  <a:lnTo>
                    <a:pt x="63710" y="2460390"/>
                  </a:lnTo>
                  <a:lnTo>
                    <a:pt x="48579" y="2436904"/>
                  </a:lnTo>
                  <a:lnTo>
                    <a:pt x="36036" y="2412000"/>
                  </a:lnTo>
                  <a:lnTo>
                    <a:pt x="25683" y="2385275"/>
                  </a:lnTo>
                  <a:lnTo>
                    <a:pt x="17321" y="2356322"/>
                  </a:lnTo>
                  <a:lnTo>
                    <a:pt x="11149" y="2324939"/>
                  </a:lnTo>
                  <a:lnTo>
                    <a:pt x="6172" y="2290722"/>
                  </a:lnTo>
                  <a:lnTo>
                    <a:pt x="2986" y="2253265"/>
                  </a:lnTo>
                  <a:lnTo>
                    <a:pt x="995" y="2212367"/>
                  </a:lnTo>
                  <a:lnTo>
                    <a:pt x="199" y="2167419"/>
                  </a:lnTo>
                  <a:lnTo>
                    <a:pt x="0" y="2118017"/>
                  </a:lnTo>
                  <a:lnTo>
                    <a:pt x="597" y="2064161"/>
                  </a:lnTo>
                  <a:lnTo>
                    <a:pt x="1792" y="2005647"/>
                  </a:lnTo>
                  <a:lnTo>
                    <a:pt x="2986" y="1941465"/>
                  </a:lnTo>
                  <a:lnTo>
                    <a:pt x="4380" y="1871614"/>
                  </a:lnTo>
                  <a:lnTo>
                    <a:pt x="5575" y="1795891"/>
                  </a:lnTo>
                  <a:lnTo>
                    <a:pt x="6570" y="1713486"/>
                  </a:lnTo>
                  <a:lnTo>
                    <a:pt x="6968" y="1624603"/>
                  </a:lnTo>
                  <a:lnTo>
                    <a:pt x="6570" y="1535719"/>
                  </a:lnTo>
                  <a:lnTo>
                    <a:pt x="5575" y="1453315"/>
                  </a:lnTo>
                  <a:lnTo>
                    <a:pt x="4380" y="1377592"/>
                  </a:lnTo>
                  <a:lnTo>
                    <a:pt x="2986" y="1307740"/>
                  </a:lnTo>
                  <a:lnTo>
                    <a:pt x="1792" y="1243558"/>
                  </a:lnTo>
                  <a:lnTo>
                    <a:pt x="597" y="1185045"/>
                  </a:lnTo>
                  <a:lnTo>
                    <a:pt x="0" y="1131188"/>
                  </a:lnTo>
                  <a:lnTo>
                    <a:pt x="199" y="1081786"/>
                  </a:lnTo>
                  <a:lnTo>
                    <a:pt x="995" y="1036838"/>
                  </a:lnTo>
                  <a:lnTo>
                    <a:pt x="2986" y="995940"/>
                  </a:lnTo>
                  <a:lnTo>
                    <a:pt x="6172" y="958483"/>
                  </a:lnTo>
                  <a:lnTo>
                    <a:pt x="10950" y="924266"/>
                  </a:lnTo>
                  <a:lnTo>
                    <a:pt x="17321" y="892884"/>
                  </a:lnTo>
                  <a:lnTo>
                    <a:pt x="25683" y="863931"/>
                  </a:lnTo>
                  <a:lnTo>
                    <a:pt x="36036" y="837205"/>
                  </a:lnTo>
                  <a:lnTo>
                    <a:pt x="48579" y="812301"/>
                  </a:lnTo>
                  <a:lnTo>
                    <a:pt x="63710" y="788815"/>
                  </a:lnTo>
                  <a:lnTo>
                    <a:pt x="81628" y="766341"/>
                  </a:lnTo>
                  <a:lnTo>
                    <a:pt x="102135" y="744677"/>
                  </a:lnTo>
                  <a:lnTo>
                    <a:pt x="126026" y="723620"/>
                  </a:lnTo>
                  <a:lnTo>
                    <a:pt x="153103" y="702159"/>
                  </a:lnTo>
                  <a:lnTo>
                    <a:pt x="183564" y="680697"/>
                  </a:lnTo>
                  <a:lnTo>
                    <a:pt x="218007" y="658426"/>
                  </a:lnTo>
                  <a:lnTo>
                    <a:pt x="256034" y="635142"/>
                  </a:lnTo>
                  <a:lnTo>
                    <a:pt x="298441" y="610643"/>
                  </a:lnTo>
                  <a:lnTo>
                    <a:pt x="345029" y="584323"/>
                  </a:lnTo>
                  <a:lnTo>
                    <a:pt x="396196" y="555775"/>
                  </a:lnTo>
                  <a:lnTo>
                    <a:pt x="451743" y="524797"/>
                  </a:lnTo>
                  <a:lnTo>
                    <a:pt x="512666" y="490985"/>
                  </a:lnTo>
                  <a:lnTo>
                    <a:pt x="578366" y="454338"/>
                  </a:lnTo>
                  <a:lnTo>
                    <a:pt x="649642" y="414047"/>
                  </a:lnTo>
                  <a:lnTo>
                    <a:pt x="726094" y="369706"/>
                  </a:lnTo>
                  <a:lnTo>
                    <a:pt x="802546" y="325164"/>
                  </a:lnTo>
                  <a:lnTo>
                    <a:pt x="872826" y="283050"/>
                  </a:lnTo>
                  <a:lnTo>
                    <a:pt x="937332" y="244176"/>
                  </a:lnTo>
                  <a:lnTo>
                    <a:pt x="996662" y="207935"/>
                  </a:lnTo>
                  <a:lnTo>
                    <a:pt x="1051214" y="174932"/>
                  </a:lnTo>
                  <a:lnTo>
                    <a:pt x="1101186" y="144360"/>
                  </a:lnTo>
                  <a:lnTo>
                    <a:pt x="1147176" y="117027"/>
                  </a:lnTo>
                  <a:lnTo>
                    <a:pt x="1189384" y="92325"/>
                  </a:lnTo>
                  <a:lnTo>
                    <a:pt x="1228407" y="70864"/>
                  </a:lnTo>
                  <a:lnTo>
                    <a:pt x="1264642" y="52034"/>
                  </a:lnTo>
                  <a:lnTo>
                    <a:pt x="1298488" y="36242"/>
                  </a:lnTo>
                  <a:lnTo>
                    <a:pt x="1330342" y="23081"/>
                  </a:lnTo>
                  <a:lnTo>
                    <a:pt x="1360406" y="12958"/>
                  </a:lnTo>
                  <a:lnTo>
                    <a:pt x="1389473" y="5872"/>
                  </a:lnTo>
                  <a:lnTo>
                    <a:pt x="1417744" y="1417"/>
                  </a:lnTo>
                  <a:lnTo>
                    <a:pt x="1445618" y="0"/>
                  </a:lnTo>
                  <a:close/>
                </a:path>
              </a:pathLst>
            </a:custGeom>
            <a:solidFill>
              <a:srgbClr val="FA3329"/>
            </a:solidFill>
            <a:ln>
              <a:noFill/>
            </a:ln>
            <a:effectLst>
              <a:outerShdw blurRad="762000" dist="520700" dir="2700000" sx="60000" sy="60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sp>
          <p:nvSpPr>
            <p:cNvPr id="89" name="Freeform: Shape 11">
              <a:extLst>
                <a:ext uri="{FF2B5EF4-FFF2-40B4-BE49-F238E27FC236}">
                  <a16:creationId xmlns="" xmlns:a16="http://schemas.microsoft.com/office/drawing/2014/main" id="{8E3C09C0-EA49-4CFF-9D45-2895D46AFB8C}"/>
                </a:ext>
              </a:extLst>
            </p:cNvPr>
            <p:cNvSpPr/>
            <p:nvPr/>
          </p:nvSpPr>
          <p:spPr>
            <a:xfrm>
              <a:off x="454920" y="6002462"/>
              <a:ext cx="173700" cy="195233"/>
            </a:xfrm>
            <a:custGeom>
              <a:avLst/>
              <a:gdLst>
                <a:gd name="connsiteX0" fmla="*/ 1445618 w 2890837"/>
                <a:gd name="connsiteY0" fmla="*/ 0 h 3249205"/>
                <a:gd name="connsiteX1" fmla="*/ 1473092 w 2890837"/>
                <a:gd name="connsiteY1" fmla="*/ 1417 h 3249205"/>
                <a:gd name="connsiteX2" fmla="*/ 1501364 w 2890837"/>
                <a:gd name="connsiteY2" fmla="*/ 5872 h 3249205"/>
                <a:gd name="connsiteX3" fmla="*/ 1530431 w 2890837"/>
                <a:gd name="connsiteY3" fmla="*/ 12958 h 3249205"/>
                <a:gd name="connsiteX4" fmla="*/ 1560494 w 2890837"/>
                <a:gd name="connsiteY4" fmla="*/ 23081 h 3249205"/>
                <a:gd name="connsiteX5" fmla="*/ 1592350 w 2890837"/>
                <a:gd name="connsiteY5" fmla="*/ 36242 h 3249205"/>
                <a:gd name="connsiteX6" fmla="*/ 1626195 w 2890837"/>
                <a:gd name="connsiteY6" fmla="*/ 52034 h 3249205"/>
                <a:gd name="connsiteX7" fmla="*/ 1662430 w 2890837"/>
                <a:gd name="connsiteY7" fmla="*/ 70864 h 3249205"/>
                <a:gd name="connsiteX8" fmla="*/ 1701453 w 2890837"/>
                <a:gd name="connsiteY8" fmla="*/ 92325 h 3249205"/>
                <a:gd name="connsiteX9" fmla="*/ 1743660 w 2890837"/>
                <a:gd name="connsiteY9" fmla="*/ 117027 h 3249205"/>
                <a:gd name="connsiteX10" fmla="*/ 1789651 w 2890837"/>
                <a:gd name="connsiteY10" fmla="*/ 144360 h 3249205"/>
                <a:gd name="connsiteX11" fmla="*/ 1839624 w 2890837"/>
                <a:gd name="connsiteY11" fmla="*/ 174932 h 3249205"/>
                <a:gd name="connsiteX12" fmla="*/ 1894175 w 2890837"/>
                <a:gd name="connsiteY12" fmla="*/ 207935 h 3249205"/>
                <a:gd name="connsiteX13" fmla="*/ 1953505 w 2890837"/>
                <a:gd name="connsiteY13" fmla="*/ 244176 h 3249205"/>
                <a:gd name="connsiteX14" fmla="*/ 2018011 w 2890837"/>
                <a:gd name="connsiteY14" fmla="*/ 283050 h 3249205"/>
                <a:gd name="connsiteX15" fmla="*/ 2088291 w 2890837"/>
                <a:gd name="connsiteY15" fmla="*/ 325164 h 3249205"/>
                <a:gd name="connsiteX16" fmla="*/ 2164743 w 2890837"/>
                <a:gd name="connsiteY16" fmla="*/ 369706 h 3249205"/>
                <a:gd name="connsiteX17" fmla="*/ 2241195 w 2890837"/>
                <a:gd name="connsiteY17" fmla="*/ 414047 h 3249205"/>
                <a:gd name="connsiteX18" fmla="*/ 2312470 w 2890837"/>
                <a:gd name="connsiteY18" fmla="*/ 454338 h 3249205"/>
                <a:gd name="connsiteX19" fmla="*/ 2378171 w 2890837"/>
                <a:gd name="connsiteY19" fmla="*/ 491187 h 3249205"/>
                <a:gd name="connsiteX20" fmla="*/ 2439094 w 2890837"/>
                <a:gd name="connsiteY20" fmla="*/ 524999 h 3249205"/>
                <a:gd name="connsiteX21" fmla="*/ 2494641 w 2890837"/>
                <a:gd name="connsiteY21" fmla="*/ 555775 h 3249205"/>
                <a:gd name="connsiteX22" fmla="*/ 2545808 w 2890837"/>
                <a:gd name="connsiteY22" fmla="*/ 584323 h 3249205"/>
                <a:gd name="connsiteX23" fmla="*/ 2592396 w 2890837"/>
                <a:gd name="connsiteY23" fmla="*/ 610643 h 3249205"/>
                <a:gd name="connsiteX24" fmla="*/ 2634604 w 2890837"/>
                <a:gd name="connsiteY24" fmla="*/ 635142 h 3249205"/>
                <a:gd name="connsiteX25" fmla="*/ 2672830 w 2890837"/>
                <a:gd name="connsiteY25" fmla="*/ 658628 h 3249205"/>
                <a:gd name="connsiteX26" fmla="*/ 2707273 w 2890837"/>
                <a:gd name="connsiteY26" fmla="*/ 680697 h 3249205"/>
                <a:gd name="connsiteX27" fmla="*/ 2737535 w 2890837"/>
                <a:gd name="connsiteY27" fmla="*/ 702159 h 3249205"/>
                <a:gd name="connsiteX28" fmla="*/ 2764811 w 2890837"/>
                <a:gd name="connsiteY28" fmla="*/ 723620 h 3249205"/>
                <a:gd name="connsiteX29" fmla="*/ 2788702 w 2890837"/>
                <a:gd name="connsiteY29" fmla="*/ 744677 h 3249205"/>
                <a:gd name="connsiteX30" fmla="*/ 2809209 w 2890837"/>
                <a:gd name="connsiteY30" fmla="*/ 766341 h 3249205"/>
                <a:gd name="connsiteX31" fmla="*/ 2827127 w 2890837"/>
                <a:gd name="connsiteY31" fmla="*/ 788815 h 3249205"/>
                <a:gd name="connsiteX32" fmla="*/ 2842258 w 2890837"/>
                <a:gd name="connsiteY32" fmla="*/ 812301 h 3249205"/>
                <a:gd name="connsiteX33" fmla="*/ 2854801 w 2890837"/>
                <a:gd name="connsiteY33" fmla="*/ 837205 h 3249205"/>
                <a:gd name="connsiteX34" fmla="*/ 2865154 w 2890837"/>
                <a:gd name="connsiteY34" fmla="*/ 863931 h 3249205"/>
                <a:gd name="connsiteX35" fmla="*/ 2873516 w 2890837"/>
                <a:gd name="connsiteY35" fmla="*/ 892884 h 3249205"/>
                <a:gd name="connsiteX36" fmla="*/ 2879688 w 2890837"/>
                <a:gd name="connsiteY36" fmla="*/ 924266 h 3249205"/>
                <a:gd name="connsiteX37" fmla="*/ 2884665 w 2890837"/>
                <a:gd name="connsiteY37" fmla="*/ 958483 h 3249205"/>
                <a:gd name="connsiteX38" fmla="*/ 2887850 w 2890837"/>
                <a:gd name="connsiteY38" fmla="*/ 995940 h 3249205"/>
                <a:gd name="connsiteX39" fmla="*/ 2889842 w 2890837"/>
                <a:gd name="connsiteY39" fmla="*/ 1036838 h 3249205"/>
                <a:gd name="connsiteX40" fmla="*/ 2890638 w 2890837"/>
                <a:gd name="connsiteY40" fmla="*/ 1081786 h 3249205"/>
                <a:gd name="connsiteX41" fmla="*/ 2890837 w 2890837"/>
                <a:gd name="connsiteY41" fmla="*/ 1131188 h 3249205"/>
                <a:gd name="connsiteX42" fmla="*/ 2890240 w 2890837"/>
                <a:gd name="connsiteY42" fmla="*/ 1185045 h 3249205"/>
                <a:gd name="connsiteX43" fmla="*/ 2889045 w 2890837"/>
                <a:gd name="connsiteY43" fmla="*/ 1243558 h 3249205"/>
                <a:gd name="connsiteX44" fmla="*/ 2887850 w 2890837"/>
                <a:gd name="connsiteY44" fmla="*/ 1307740 h 3249205"/>
                <a:gd name="connsiteX45" fmla="*/ 2886457 w 2890837"/>
                <a:gd name="connsiteY45" fmla="*/ 1377592 h 3249205"/>
                <a:gd name="connsiteX46" fmla="*/ 2885262 w 2890837"/>
                <a:gd name="connsiteY46" fmla="*/ 1453315 h 3249205"/>
                <a:gd name="connsiteX47" fmla="*/ 2884267 w 2890837"/>
                <a:gd name="connsiteY47" fmla="*/ 1535719 h 3249205"/>
                <a:gd name="connsiteX48" fmla="*/ 2883869 w 2890837"/>
                <a:gd name="connsiteY48" fmla="*/ 1624603 h 3249205"/>
                <a:gd name="connsiteX49" fmla="*/ 2884267 w 2890837"/>
                <a:gd name="connsiteY49" fmla="*/ 1713486 h 3249205"/>
                <a:gd name="connsiteX50" fmla="*/ 2885262 w 2890837"/>
                <a:gd name="connsiteY50" fmla="*/ 1795891 h 3249205"/>
                <a:gd name="connsiteX51" fmla="*/ 2886457 w 2890837"/>
                <a:gd name="connsiteY51" fmla="*/ 1871614 h 3249205"/>
                <a:gd name="connsiteX52" fmla="*/ 2887850 w 2890837"/>
                <a:gd name="connsiteY52" fmla="*/ 1941465 h 3249205"/>
                <a:gd name="connsiteX53" fmla="*/ 2889045 w 2890837"/>
                <a:gd name="connsiteY53" fmla="*/ 2005647 h 3249205"/>
                <a:gd name="connsiteX54" fmla="*/ 2890240 w 2890837"/>
                <a:gd name="connsiteY54" fmla="*/ 2064161 h 3249205"/>
                <a:gd name="connsiteX55" fmla="*/ 2890837 w 2890837"/>
                <a:gd name="connsiteY55" fmla="*/ 2118017 h 3249205"/>
                <a:gd name="connsiteX56" fmla="*/ 2890638 w 2890837"/>
                <a:gd name="connsiteY56" fmla="*/ 2167419 h 3249205"/>
                <a:gd name="connsiteX57" fmla="*/ 2889842 w 2890837"/>
                <a:gd name="connsiteY57" fmla="*/ 2212367 h 3249205"/>
                <a:gd name="connsiteX58" fmla="*/ 2887850 w 2890837"/>
                <a:gd name="connsiteY58" fmla="*/ 2253265 h 3249205"/>
                <a:gd name="connsiteX59" fmla="*/ 2884665 w 2890837"/>
                <a:gd name="connsiteY59" fmla="*/ 2290722 h 3249205"/>
                <a:gd name="connsiteX60" fmla="*/ 2879887 w 2890837"/>
                <a:gd name="connsiteY60" fmla="*/ 2324939 h 3249205"/>
                <a:gd name="connsiteX61" fmla="*/ 2873516 w 2890837"/>
                <a:gd name="connsiteY61" fmla="*/ 2356322 h 3249205"/>
                <a:gd name="connsiteX62" fmla="*/ 2865154 w 2890837"/>
                <a:gd name="connsiteY62" fmla="*/ 2385275 h 3249205"/>
                <a:gd name="connsiteX63" fmla="*/ 2854801 w 2890837"/>
                <a:gd name="connsiteY63" fmla="*/ 2412000 h 3249205"/>
                <a:gd name="connsiteX64" fmla="*/ 2842258 w 2890837"/>
                <a:gd name="connsiteY64" fmla="*/ 2436904 h 3249205"/>
                <a:gd name="connsiteX65" fmla="*/ 2827127 w 2890837"/>
                <a:gd name="connsiteY65" fmla="*/ 2460390 h 3249205"/>
                <a:gd name="connsiteX66" fmla="*/ 2809209 w 2890837"/>
                <a:gd name="connsiteY66" fmla="*/ 2482864 h 3249205"/>
                <a:gd name="connsiteX67" fmla="*/ 2788702 w 2890837"/>
                <a:gd name="connsiteY67" fmla="*/ 2504528 h 3249205"/>
                <a:gd name="connsiteX68" fmla="*/ 2764811 w 2890837"/>
                <a:gd name="connsiteY68" fmla="*/ 2525585 h 3249205"/>
                <a:gd name="connsiteX69" fmla="*/ 2737734 w 2890837"/>
                <a:gd name="connsiteY69" fmla="*/ 2547046 h 3249205"/>
                <a:gd name="connsiteX70" fmla="*/ 2707273 w 2890837"/>
                <a:gd name="connsiteY70" fmla="*/ 2568508 h 3249205"/>
                <a:gd name="connsiteX71" fmla="*/ 2672830 w 2890837"/>
                <a:gd name="connsiteY71" fmla="*/ 2590779 h 3249205"/>
                <a:gd name="connsiteX72" fmla="*/ 2634803 w 2890837"/>
                <a:gd name="connsiteY72" fmla="*/ 2614063 h 3249205"/>
                <a:gd name="connsiteX73" fmla="*/ 2592396 w 2890837"/>
                <a:gd name="connsiteY73" fmla="*/ 2638562 h 3249205"/>
                <a:gd name="connsiteX74" fmla="*/ 2545808 w 2890837"/>
                <a:gd name="connsiteY74" fmla="*/ 2664883 h 3249205"/>
                <a:gd name="connsiteX75" fmla="*/ 2494641 w 2890837"/>
                <a:gd name="connsiteY75" fmla="*/ 2693431 h 3249205"/>
                <a:gd name="connsiteX76" fmla="*/ 2439094 w 2890837"/>
                <a:gd name="connsiteY76" fmla="*/ 2724408 h 3249205"/>
                <a:gd name="connsiteX77" fmla="*/ 2378171 w 2890837"/>
                <a:gd name="connsiteY77" fmla="*/ 2758220 h 3249205"/>
                <a:gd name="connsiteX78" fmla="*/ 2312470 w 2890837"/>
                <a:gd name="connsiteY78" fmla="*/ 2794867 h 3249205"/>
                <a:gd name="connsiteX79" fmla="*/ 2241195 w 2890837"/>
                <a:gd name="connsiteY79" fmla="*/ 2835158 h 3249205"/>
                <a:gd name="connsiteX80" fmla="*/ 2164743 w 2890837"/>
                <a:gd name="connsiteY80" fmla="*/ 2879499 h 3249205"/>
                <a:gd name="connsiteX81" fmla="*/ 2088291 w 2890837"/>
                <a:gd name="connsiteY81" fmla="*/ 2924042 h 3249205"/>
                <a:gd name="connsiteX82" fmla="*/ 2018011 w 2890837"/>
                <a:gd name="connsiteY82" fmla="*/ 2966155 h 3249205"/>
                <a:gd name="connsiteX83" fmla="*/ 1953505 w 2890837"/>
                <a:gd name="connsiteY83" fmla="*/ 3005029 h 3249205"/>
                <a:gd name="connsiteX84" fmla="*/ 1894175 w 2890837"/>
                <a:gd name="connsiteY84" fmla="*/ 3041271 h 3249205"/>
                <a:gd name="connsiteX85" fmla="*/ 1839624 w 2890837"/>
                <a:gd name="connsiteY85" fmla="*/ 3074273 h 3249205"/>
                <a:gd name="connsiteX86" fmla="*/ 1789651 w 2890837"/>
                <a:gd name="connsiteY86" fmla="*/ 3104846 h 3249205"/>
                <a:gd name="connsiteX87" fmla="*/ 1743660 w 2890837"/>
                <a:gd name="connsiteY87" fmla="*/ 3132179 h 3249205"/>
                <a:gd name="connsiteX88" fmla="*/ 1701453 w 2890837"/>
                <a:gd name="connsiteY88" fmla="*/ 3156880 h 3249205"/>
                <a:gd name="connsiteX89" fmla="*/ 1662430 w 2890837"/>
                <a:gd name="connsiteY89" fmla="*/ 3178341 h 3249205"/>
                <a:gd name="connsiteX90" fmla="*/ 1626195 w 2890837"/>
                <a:gd name="connsiteY90" fmla="*/ 3197171 h 3249205"/>
                <a:gd name="connsiteX91" fmla="*/ 1592350 w 2890837"/>
                <a:gd name="connsiteY91" fmla="*/ 3212963 h 3249205"/>
                <a:gd name="connsiteX92" fmla="*/ 1560494 w 2890837"/>
                <a:gd name="connsiteY92" fmla="*/ 3226124 h 3249205"/>
                <a:gd name="connsiteX93" fmla="*/ 1530431 w 2890837"/>
                <a:gd name="connsiteY93" fmla="*/ 3236247 h 3249205"/>
                <a:gd name="connsiteX94" fmla="*/ 1501364 w 2890837"/>
                <a:gd name="connsiteY94" fmla="*/ 3243334 h 3249205"/>
                <a:gd name="connsiteX95" fmla="*/ 1473092 w 2890837"/>
                <a:gd name="connsiteY95" fmla="*/ 3247788 h 3249205"/>
                <a:gd name="connsiteX96" fmla="*/ 1445618 w 2890837"/>
                <a:gd name="connsiteY96" fmla="*/ 3249205 h 3249205"/>
                <a:gd name="connsiteX97" fmla="*/ 1417744 w 2890837"/>
                <a:gd name="connsiteY97" fmla="*/ 3247788 h 3249205"/>
                <a:gd name="connsiteX98" fmla="*/ 1389473 w 2890837"/>
                <a:gd name="connsiteY98" fmla="*/ 3243334 h 3249205"/>
                <a:gd name="connsiteX99" fmla="*/ 1360406 w 2890837"/>
                <a:gd name="connsiteY99" fmla="*/ 3236247 h 3249205"/>
                <a:gd name="connsiteX100" fmla="*/ 1330342 w 2890837"/>
                <a:gd name="connsiteY100" fmla="*/ 3226124 h 3249205"/>
                <a:gd name="connsiteX101" fmla="*/ 1298488 w 2890837"/>
                <a:gd name="connsiteY101" fmla="*/ 3212963 h 3249205"/>
                <a:gd name="connsiteX102" fmla="*/ 1264642 w 2890837"/>
                <a:gd name="connsiteY102" fmla="*/ 3197171 h 3249205"/>
                <a:gd name="connsiteX103" fmla="*/ 1228407 w 2890837"/>
                <a:gd name="connsiteY103" fmla="*/ 3178341 h 3249205"/>
                <a:gd name="connsiteX104" fmla="*/ 1189384 w 2890837"/>
                <a:gd name="connsiteY104" fmla="*/ 3156880 h 3249205"/>
                <a:gd name="connsiteX105" fmla="*/ 1147176 w 2890837"/>
                <a:gd name="connsiteY105" fmla="*/ 3132179 h 3249205"/>
                <a:gd name="connsiteX106" fmla="*/ 1101186 w 2890837"/>
                <a:gd name="connsiteY106" fmla="*/ 3104846 h 3249205"/>
                <a:gd name="connsiteX107" fmla="*/ 1051214 w 2890837"/>
                <a:gd name="connsiteY107" fmla="*/ 3074273 h 3249205"/>
                <a:gd name="connsiteX108" fmla="*/ 996662 w 2890837"/>
                <a:gd name="connsiteY108" fmla="*/ 3041271 h 3249205"/>
                <a:gd name="connsiteX109" fmla="*/ 937332 w 2890837"/>
                <a:gd name="connsiteY109" fmla="*/ 3005029 h 3249205"/>
                <a:gd name="connsiteX110" fmla="*/ 872826 w 2890837"/>
                <a:gd name="connsiteY110" fmla="*/ 2966155 h 3249205"/>
                <a:gd name="connsiteX111" fmla="*/ 802546 w 2890837"/>
                <a:gd name="connsiteY111" fmla="*/ 2924042 h 3249205"/>
                <a:gd name="connsiteX112" fmla="*/ 726094 w 2890837"/>
                <a:gd name="connsiteY112" fmla="*/ 2879499 h 3249205"/>
                <a:gd name="connsiteX113" fmla="*/ 649642 w 2890837"/>
                <a:gd name="connsiteY113" fmla="*/ 2835158 h 3249205"/>
                <a:gd name="connsiteX114" fmla="*/ 578366 w 2890837"/>
                <a:gd name="connsiteY114" fmla="*/ 2794867 h 3249205"/>
                <a:gd name="connsiteX115" fmla="*/ 512666 w 2890837"/>
                <a:gd name="connsiteY115" fmla="*/ 2758018 h 3249205"/>
                <a:gd name="connsiteX116" fmla="*/ 451743 w 2890837"/>
                <a:gd name="connsiteY116" fmla="*/ 2724206 h 3249205"/>
                <a:gd name="connsiteX117" fmla="*/ 396196 w 2890837"/>
                <a:gd name="connsiteY117" fmla="*/ 2693431 h 3249205"/>
                <a:gd name="connsiteX118" fmla="*/ 345029 w 2890837"/>
                <a:gd name="connsiteY118" fmla="*/ 2664883 h 3249205"/>
                <a:gd name="connsiteX119" fmla="*/ 298441 w 2890837"/>
                <a:gd name="connsiteY119" fmla="*/ 2638562 h 3249205"/>
                <a:gd name="connsiteX120" fmla="*/ 256233 w 2890837"/>
                <a:gd name="connsiteY120" fmla="*/ 2614063 h 3249205"/>
                <a:gd name="connsiteX121" fmla="*/ 218007 w 2890837"/>
                <a:gd name="connsiteY121" fmla="*/ 2590577 h 3249205"/>
                <a:gd name="connsiteX122" fmla="*/ 183564 w 2890837"/>
                <a:gd name="connsiteY122" fmla="*/ 2568508 h 3249205"/>
                <a:gd name="connsiteX123" fmla="*/ 153302 w 2890837"/>
                <a:gd name="connsiteY123" fmla="*/ 2547046 h 3249205"/>
                <a:gd name="connsiteX124" fmla="*/ 126026 w 2890837"/>
                <a:gd name="connsiteY124" fmla="*/ 2525585 h 3249205"/>
                <a:gd name="connsiteX125" fmla="*/ 102135 w 2890837"/>
                <a:gd name="connsiteY125" fmla="*/ 2504528 h 3249205"/>
                <a:gd name="connsiteX126" fmla="*/ 81628 w 2890837"/>
                <a:gd name="connsiteY126" fmla="*/ 2482864 h 3249205"/>
                <a:gd name="connsiteX127" fmla="*/ 63710 w 2890837"/>
                <a:gd name="connsiteY127" fmla="*/ 2460390 h 3249205"/>
                <a:gd name="connsiteX128" fmla="*/ 48579 w 2890837"/>
                <a:gd name="connsiteY128" fmla="*/ 2436904 h 3249205"/>
                <a:gd name="connsiteX129" fmla="*/ 36036 w 2890837"/>
                <a:gd name="connsiteY129" fmla="*/ 2412000 h 3249205"/>
                <a:gd name="connsiteX130" fmla="*/ 25683 w 2890837"/>
                <a:gd name="connsiteY130" fmla="*/ 2385275 h 3249205"/>
                <a:gd name="connsiteX131" fmla="*/ 17321 w 2890837"/>
                <a:gd name="connsiteY131" fmla="*/ 2356322 h 3249205"/>
                <a:gd name="connsiteX132" fmla="*/ 11149 w 2890837"/>
                <a:gd name="connsiteY132" fmla="*/ 2324939 h 3249205"/>
                <a:gd name="connsiteX133" fmla="*/ 6172 w 2890837"/>
                <a:gd name="connsiteY133" fmla="*/ 2290722 h 3249205"/>
                <a:gd name="connsiteX134" fmla="*/ 2986 w 2890837"/>
                <a:gd name="connsiteY134" fmla="*/ 2253265 h 3249205"/>
                <a:gd name="connsiteX135" fmla="*/ 995 w 2890837"/>
                <a:gd name="connsiteY135" fmla="*/ 2212367 h 3249205"/>
                <a:gd name="connsiteX136" fmla="*/ 199 w 2890837"/>
                <a:gd name="connsiteY136" fmla="*/ 2167419 h 3249205"/>
                <a:gd name="connsiteX137" fmla="*/ 0 w 2890837"/>
                <a:gd name="connsiteY137" fmla="*/ 2118017 h 3249205"/>
                <a:gd name="connsiteX138" fmla="*/ 597 w 2890837"/>
                <a:gd name="connsiteY138" fmla="*/ 2064161 h 3249205"/>
                <a:gd name="connsiteX139" fmla="*/ 1792 w 2890837"/>
                <a:gd name="connsiteY139" fmla="*/ 2005647 h 3249205"/>
                <a:gd name="connsiteX140" fmla="*/ 2986 w 2890837"/>
                <a:gd name="connsiteY140" fmla="*/ 1941465 h 3249205"/>
                <a:gd name="connsiteX141" fmla="*/ 4380 w 2890837"/>
                <a:gd name="connsiteY141" fmla="*/ 1871614 h 3249205"/>
                <a:gd name="connsiteX142" fmla="*/ 5575 w 2890837"/>
                <a:gd name="connsiteY142" fmla="*/ 1795891 h 3249205"/>
                <a:gd name="connsiteX143" fmla="*/ 6570 w 2890837"/>
                <a:gd name="connsiteY143" fmla="*/ 1713486 h 3249205"/>
                <a:gd name="connsiteX144" fmla="*/ 6968 w 2890837"/>
                <a:gd name="connsiteY144" fmla="*/ 1624603 h 3249205"/>
                <a:gd name="connsiteX145" fmla="*/ 6570 w 2890837"/>
                <a:gd name="connsiteY145" fmla="*/ 1535719 h 3249205"/>
                <a:gd name="connsiteX146" fmla="*/ 5575 w 2890837"/>
                <a:gd name="connsiteY146" fmla="*/ 1453315 h 3249205"/>
                <a:gd name="connsiteX147" fmla="*/ 4380 w 2890837"/>
                <a:gd name="connsiteY147" fmla="*/ 1377592 h 3249205"/>
                <a:gd name="connsiteX148" fmla="*/ 2986 w 2890837"/>
                <a:gd name="connsiteY148" fmla="*/ 1307740 h 3249205"/>
                <a:gd name="connsiteX149" fmla="*/ 1792 w 2890837"/>
                <a:gd name="connsiteY149" fmla="*/ 1243558 h 3249205"/>
                <a:gd name="connsiteX150" fmla="*/ 597 w 2890837"/>
                <a:gd name="connsiteY150" fmla="*/ 1185045 h 3249205"/>
                <a:gd name="connsiteX151" fmla="*/ 0 w 2890837"/>
                <a:gd name="connsiteY151" fmla="*/ 1131188 h 3249205"/>
                <a:gd name="connsiteX152" fmla="*/ 199 w 2890837"/>
                <a:gd name="connsiteY152" fmla="*/ 1081786 h 3249205"/>
                <a:gd name="connsiteX153" fmla="*/ 995 w 2890837"/>
                <a:gd name="connsiteY153" fmla="*/ 1036838 h 3249205"/>
                <a:gd name="connsiteX154" fmla="*/ 2986 w 2890837"/>
                <a:gd name="connsiteY154" fmla="*/ 995940 h 3249205"/>
                <a:gd name="connsiteX155" fmla="*/ 6172 w 2890837"/>
                <a:gd name="connsiteY155" fmla="*/ 958483 h 3249205"/>
                <a:gd name="connsiteX156" fmla="*/ 10950 w 2890837"/>
                <a:gd name="connsiteY156" fmla="*/ 924266 h 3249205"/>
                <a:gd name="connsiteX157" fmla="*/ 17321 w 2890837"/>
                <a:gd name="connsiteY157" fmla="*/ 892884 h 3249205"/>
                <a:gd name="connsiteX158" fmla="*/ 25683 w 2890837"/>
                <a:gd name="connsiteY158" fmla="*/ 863931 h 3249205"/>
                <a:gd name="connsiteX159" fmla="*/ 36036 w 2890837"/>
                <a:gd name="connsiteY159" fmla="*/ 837205 h 3249205"/>
                <a:gd name="connsiteX160" fmla="*/ 48579 w 2890837"/>
                <a:gd name="connsiteY160" fmla="*/ 812301 h 3249205"/>
                <a:gd name="connsiteX161" fmla="*/ 63710 w 2890837"/>
                <a:gd name="connsiteY161" fmla="*/ 788815 h 3249205"/>
                <a:gd name="connsiteX162" fmla="*/ 81628 w 2890837"/>
                <a:gd name="connsiteY162" fmla="*/ 766341 h 3249205"/>
                <a:gd name="connsiteX163" fmla="*/ 102135 w 2890837"/>
                <a:gd name="connsiteY163" fmla="*/ 744677 h 3249205"/>
                <a:gd name="connsiteX164" fmla="*/ 126026 w 2890837"/>
                <a:gd name="connsiteY164" fmla="*/ 723620 h 3249205"/>
                <a:gd name="connsiteX165" fmla="*/ 153103 w 2890837"/>
                <a:gd name="connsiteY165" fmla="*/ 702159 h 3249205"/>
                <a:gd name="connsiteX166" fmla="*/ 183564 w 2890837"/>
                <a:gd name="connsiteY166" fmla="*/ 680697 h 3249205"/>
                <a:gd name="connsiteX167" fmla="*/ 218007 w 2890837"/>
                <a:gd name="connsiteY167" fmla="*/ 658426 h 3249205"/>
                <a:gd name="connsiteX168" fmla="*/ 256034 w 2890837"/>
                <a:gd name="connsiteY168" fmla="*/ 635142 h 3249205"/>
                <a:gd name="connsiteX169" fmla="*/ 298441 w 2890837"/>
                <a:gd name="connsiteY169" fmla="*/ 610643 h 3249205"/>
                <a:gd name="connsiteX170" fmla="*/ 345029 w 2890837"/>
                <a:gd name="connsiteY170" fmla="*/ 584323 h 3249205"/>
                <a:gd name="connsiteX171" fmla="*/ 396196 w 2890837"/>
                <a:gd name="connsiteY171" fmla="*/ 555775 h 3249205"/>
                <a:gd name="connsiteX172" fmla="*/ 451743 w 2890837"/>
                <a:gd name="connsiteY172" fmla="*/ 524797 h 3249205"/>
                <a:gd name="connsiteX173" fmla="*/ 512666 w 2890837"/>
                <a:gd name="connsiteY173" fmla="*/ 490985 h 3249205"/>
                <a:gd name="connsiteX174" fmla="*/ 578366 w 2890837"/>
                <a:gd name="connsiteY174" fmla="*/ 454338 h 3249205"/>
                <a:gd name="connsiteX175" fmla="*/ 649642 w 2890837"/>
                <a:gd name="connsiteY175" fmla="*/ 414047 h 3249205"/>
                <a:gd name="connsiteX176" fmla="*/ 726094 w 2890837"/>
                <a:gd name="connsiteY176" fmla="*/ 369706 h 3249205"/>
                <a:gd name="connsiteX177" fmla="*/ 802546 w 2890837"/>
                <a:gd name="connsiteY177" fmla="*/ 325164 h 3249205"/>
                <a:gd name="connsiteX178" fmla="*/ 872826 w 2890837"/>
                <a:gd name="connsiteY178" fmla="*/ 283050 h 3249205"/>
                <a:gd name="connsiteX179" fmla="*/ 937332 w 2890837"/>
                <a:gd name="connsiteY179" fmla="*/ 244176 h 3249205"/>
                <a:gd name="connsiteX180" fmla="*/ 996662 w 2890837"/>
                <a:gd name="connsiteY180" fmla="*/ 207935 h 3249205"/>
                <a:gd name="connsiteX181" fmla="*/ 1051214 w 2890837"/>
                <a:gd name="connsiteY181" fmla="*/ 174932 h 3249205"/>
                <a:gd name="connsiteX182" fmla="*/ 1101186 w 2890837"/>
                <a:gd name="connsiteY182" fmla="*/ 144360 h 3249205"/>
                <a:gd name="connsiteX183" fmla="*/ 1147176 w 2890837"/>
                <a:gd name="connsiteY183" fmla="*/ 117027 h 3249205"/>
                <a:gd name="connsiteX184" fmla="*/ 1189384 w 2890837"/>
                <a:gd name="connsiteY184" fmla="*/ 92325 h 3249205"/>
                <a:gd name="connsiteX185" fmla="*/ 1228407 w 2890837"/>
                <a:gd name="connsiteY185" fmla="*/ 70864 h 3249205"/>
                <a:gd name="connsiteX186" fmla="*/ 1264642 w 2890837"/>
                <a:gd name="connsiteY186" fmla="*/ 52034 h 3249205"/>
                <a:gd name="connsiteX187" fmla="*/ 1298488 w 2890837"/>
                <a:gd name="connsiteY187" fmla="*/ 36242 h 3249205"/>
                <a:gd name="connsiteX188" fmla="*/ 1330342 w 2890837"/>
                <a:gd name="connsiteY188" fmla="*/ 23081 h 3249205"/>
                <a:gd name="connsiteX189" fmla="*/ 1360406 w 2890837"/>
                <a:gd name="connsiteY189" fmla="*/ 12958 h 3249205"/>
                <a:gd name="connsiteX190" fmla="*/ 1389473 w 2890837"/>
                <a:gd name="connsiteY190" fmla="*/ 5872 h 3249205"/>
                <a:gd name="connsiteX191" fmla="*/ 1417744 w 2890837"/>
                <a:gd name="connsiteY191" fmla="*/ 1417 h 3249205"/>
                <a:gd name="connsiteX192" fmla="*/ 1445618 w 2890837"/>
                <a:gd name="connsiteY192" fmla="*/ 0 h 324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2890837" h="3249205">
                  <a:moveTo>
                    <a:pt x="1445618" y="0"/>
                  </a:moveTo>
                  <a:lnTo>
                    <a:pt x="1473092" y="1417"/>
                  </a:lnTo>
                  <a:lnTo>
                    <a:pt x="1501364" y="5872"/>
                  </a:lnTo>
                  <a:lnTo>
                    <a:pt x="1530431" y="12958"/>
                  </a:lnTo>
                  <a:lnTo>
                    <a:pt x="1560494" y="23081"/>
                  </a:lnTo>
                  <a:lnTo>
                    <a:pt x="1592350" y="36242"/>
                  </a:lnTo>
                  <a:lnTo>
                    <a:pt x="1626195" y="52034"/>
                  </a:lnTo>
                  <a:lnTo>
                    <a:pt x="1662430" y="70864"/>
                  </a:lnTo>
                  <a:lnTo>
                    <a:pt x="1701453" y="92325"/>
                  </a:lnTo>
                  <a:lnTo>
                    <a:pt x="1743660" y="117027"/>
                  </a:lnTo>
                  <a:lnTo>
                    <a:pt x="1789651" y="144360"/>
                  </a:lnTo>
                  <a:lnTo>
                    <a:pt x="1839624" y="174932"/>
                  </a:lnTo>
                  <a:lnTo>
                    <a:pt x="1894175" y="207935"/>
                  </a:lnTo>
                  <a:lnTo>
                    <a:pt x="1953505" y="244176"/>
                  </a:lnTo>
                  <a:lnTo>
                    <a:pt x="2018011" y="283050"/>
                  </a:lnTo>
                  <a:lnTo>
                    <a:pt x="2088291" y="325164"/>
                  </a:lnTo>
                  <a:lnTo>
                    <a:pt x="2164743" y="369706"/>
                  </a:lnTo>
                  <a:lnTo>
                    <a:pt x="2241195" y="414047"/>
                  </a:lnTo>
                  <a:lnTo>
                    <a:pt x="2312470" y="454338"/>
                  </a:lnTo>
                  <a:lnTo>
                    <a:pt x="2378171" y="491187"/>
                  </a:lnTo>
                  <a:lnTo>
                    <a:pt x="2439094" y="524999"/>
                  </a:lnTo>
                  <a:lnTo>
                    <a:pt x="2494641" y="555775"/>
                  </a:lnTo>
                  <a:lnTo>
                    <a:pt x="2545808" y="584323"/>
                  </a:lnTo>
                  <a:lnTo>
                    <a:pt x="2592396" y="610643"/>
                  </a:lnTo>
                  <a:lnTo>
                    <a:pt x="2634604" y="635142"/>
                  </a:lnTo>
                  <a:lnTo>
                    <a:pt x="2672830" y="658628"/>
                  </a:lnTo>
                  <a:lnTo>
                    <a:pt x="2707273" y="680697"/>
                  </a:lnTo>
                  <a:lnTo>
                    <a:pt x="2737535" y="702159"/>
                  </a:lnTo>
                  <a:lnTo>
                    <a:pt x="2764811" y="723620"/>
                  </a:lnTo>
                  <a:lnTo>
                    <a:pt x="2788702" y="744677"/>
                  </a:lnTo>
                  <a:lnTo>
                    <a:pt x="2809209" y="766341"/>
                  </a:lnTo>
                  <a:lnTo>
                    <a:pt x="2827127" y="788815"/>
                  </a:lnTo>
                  <a:lnTo>
                    <a:pt x="2842258" y="812301"/>
                  </a:lnTo>
                  <a:lnTo>
                    <a:pt x="2854801" y="837205"/>
                  </a:lnTo>
                  <a:lnTo>
                    <a:pt x="2865154" y="863931"/>
                  </a:lnTo>
                  <a:lnTo>
                    <a:pt x="2873516" y="892884"/>
                  </a:lnTo>
                  <a:lnTo>
                    <a:pt x="2879688" y="924266"/>
                  </a:lnTo>
                  <a:lnTo>
                    <a:pt x="2884665" y="958483"/>
                  </a:lnTo>
                  <a:lnTo>
                    <a:pt x="2887850" y="995940"/>
                  </a:lnTo>
                  <a:lnTo>
                    <a:pt x="2889842" y="1036838"/>
                  </a:lnTo>
                  <a:lnTo>
                    <a:pt x="2890638" y="1081786"/>
                  </a:lnTo>
                  <a:lnTo>
                    <a:pt x="2890837" y="1131188"/>
                  </a:lnTo>
                  <a:lnTo>
                    <a:pt x="2890240" y="1185045"/>
                  </a:lnTo>
                  <a:lnTo>
                    <a:pt x="2889045" y="1243558"/>
                  </a:lnTo>
                  <a:lnTo>
                    <a:pt x="2887850" y="1307740"/>
                  </a:lnTo>
                  <a:lnTo>
                    <a:pt x="2886457" y="1377592"/>
                  </a:lnTo>
                  <a:lnTo>
                    <a:pt x="2885262" y="1453315"/>
                  </a:lnTo>
                  <a:lnTo>
                    <a:pt x="2884267" y="1535719"/>
                  </a:lnTo>
                  <a:lnTo>
                    <a:pt x="2883869" y="1624603"/>
                  </a:lnTo>
                  <a:lnTo>
                    <a:pt x="2884267" y="1713486"/>
                  </a:lnTo>
                  <a:lnTo>
                    <a:pt x="2885262" y="1795891"/>
                  </a:lnTo>
                  <a:lnTo>
                    <a:pt x="2886457" y="1871614"/>
                  </a:lnTo>
                  <a:lnTo>
                    <a:pt x="2887850" y="1941465"/>
                  </a:lnTo>
                  <a:lnTo>
                    <a:pt x="2889045" y="2005647"/>
                  </a:lnTo>
                  <a:lnTo>
                    <a:pt x="2890240" y="2064161"/>
                  </a:lnTo>
                  <a:lnTo>
                    <a:pt x="2890837" y="2118017"/>
                  </a:lnTo>
                  <a:lnTo>
                    <a:pt x="2890638" y="2167419"/>
                  </a:lnTo>
                  <a:lnTo>
                    <a:pt x="2889842" y="2212367"/>
                  </a:lnTo>
                  <a:lnTo>
                    <a:pt x="2887850" y="2253265"/>
                  </a:lnTo>
                  <a:lnTo>
                    <a:pt x="2884665" y="2290722"/>
                  </a:lnTo>
                  <a:lnTo>
                    <a:pt x="2879887" y="2324939"/>
                  </a:lnTo>
                  <a:lnTo>
                    <a:pt x="2873516" y="2356322"/>
                  </a:lnTo>
                  <a:lnTo>
                    <a:pt x="2865154" y="2385275"/>
                  </a:lnTo>
                  <a:lnTo>
                    <a:pt x="2854801" y="2412000"/>
                  </a:lnTo>
                  <a:lnTo>
                    <a:pt x="2842258" y="2436904"/>
                  </a:lnTo>
                  <a:lnTo>
                    <a:pt x="2827127" y="2460390"/>
                  </a:lnTo>
                  <a:lnTo>
                    <a:pt x="2809209" y="2482864"/>
                  </a:lnTo>
                  <a:lnTo>
                    <a:pt x="2788702" y="2504528"/>
                  </a:lnTo>
                  <a:lnTo>
                    <a:pt x="2764811" y="2525585"/>
                  </a:lnTo>
                  <a:lnTo>
                    <a:pt x="2737734" y="2547046"/>
                  </a:lnTo>
                  <a:lnTo>
                    <a:pt x="2707273" y="2568508"/>
                  </a:lnTo>
                  <a:lnTo>
                    <a:pt x="2672830" y="2590779"/>
                  </a:lnTo>
                  <a:lnTo>
                    <a:pt x="2634803" y="2614063"/>
                  </a:lnTo>
                  <a:lnTo>
                    <a:pt x="2592396" y="2638562"/>
                  </a:lnTo>
                  <a:lnTo>
                    <a:pt x="2545808" y="2664883"/>
                  </a:lnTo>
                  <a:lnTo>
                    <a:pt x="2494641" y="2693431"/>
                  </a:lnTo>
                  <a:lnTo>
                    <a:pt x="2439094" y="2724408"/>
                  </a:lnTo>
                  <a:lnTo>
                    <a:pt x="2378171" y="2758220"/>
                  </a:lnTo>
                  <a:lnTo>
                    <a:pt x="2312470" y="2794867"/>
                  </a:lnTo>
                  <a:lnTo>
                    <a:pt x="2241195" y="2835158"/>
                  </a:lnTo>
                  <a:lnTo>
                    <a:pt x="2164743" y="2879499"/>
                  </a:lnTo>
                  <a:lnTo>
                    <a:pt x="2088291" y="2924042"/>
                  </a:lnTo>
                  <a:lnTo>
                    <a:pt x="2018011" y="2966155"/>
                  </a:lnTo>
                  <a:lnTo>
                    <a:pt x="1953505" y="3005029"/>
                  </a:lnTo>
                  <a:lnTo>
                    <a:pt x="1894175" y="3041271"/>
                  </a:lnTo>
                  <a:lnTo>
                    <a:pt x="1839624" y="3074273"/>
                  </a:lnTo>
                  <a:lnTo>
                    <a:pt x="1789651" y="3104846"/>
                  </a:lnTo>
                  <a:lnTo>
                    <a:pt x="1743660" y="3132179"/>
                  </a:lnTo>
                  <a:lnTo>
                    <a:pt x="1701453" y="3156880"/>
                  </a:lnTo>
                  <a:lnTo>
                    <a:pt x="1662430" y="3178341"/>
                  </a:lnTo>
                  <a:lnTo>
                    <a:pt x="1626195" y="3197171"/>
                  </a:lnTo>
                  <a:lnTo>
                    <a:pt x="1592350" y="3212963"/>
                  </a:lnTo>
                  <a:lnTo>
                    <a:pt x="1560494" y="3226124"/>
                  </a:lnTo>
                  <a:lnTo>
                    <a:pt x="1530431" y="3236247"/>
                  </a:lnTo>
                  <a:lnTo>
                    <a:pt x="1501364" y="3243334"/>
                  </a:lnTo>
                  <a:lnTo>
                    <a:pt x="1473092" y="3247788"/>
                  </a:lnTo>
                  <a:lnTo>
                    <a:pt x="1445618" y="3249205"/>
                  </a:lnTo>
                  <a:lnTo>
                    <a:pt x="1417744" y="3247788"/>
                  </a:lnTo>
                  <a:lnTo>
                    <a:pt x="1389473" y="3243334"/>
                  </a:lnTo>
                  <a:lnTo>
                    <a:pt x="1360406" y="3236247"/>
                  </a:lnTo>
                  <a:lnTo>
                    <a:pt x="1330342" y="3226124"/>
                  </a:lnTo>
                  <a:lnTo>
                    <a:pt x="1298488" y="3212963"/>
                  </a:lnTo>
                  <a:lnTo>
                    <a:pt x="1264642" y="3197171"/>
                  </a:lnTo>
                  <a:lnTo>
                    <a:pt x="1228407" y="3178341"/>
                  </a:lnTo>
                  <a:lnTo>
                    <a:pt x="1189384" y="3156880"/>
                  </a:lnTo>
                  <a:lnTo>
                    <a:pt x="1147176" y="3132179"/>
                  </a:lnTo>
                  <a:lnTo>
                    <a:pt x="1101186" y="3104846"/>
                  </a:lnTo>
                  <a:lnTo>
                    <a:pt x="1051214" y="3074273"/>
                  </a:lnTo>
                  <a:lnTo>
                    <a:pt x="996662" y="3041271"/>
                  </a:lnTo>
                  <a:lnTo>
                    <a:pt x="937332" y="3005029"/>
                  </a:lnTo>
                  <a:lnTo>
                    <a:pt x="872826" y="2966155"/>
                  </a:lnTo>
                  <a:lnTo>
                    <a:pt x="802546" y="2924042"/>
                  </a:lnTo>
                  <a:lnTo>
                    <a:pt x="726094" y="2879499"/>
                  </a:lnTo>
                  <a:lnTo>
                    <a:pt x="649642" y="2835158"/>
                  </a:lnTo>
                  <a:lnTo>
                    <a:pt x="578366" y="2794867"/>
                  </a:lnTo>
                  <a:lnTo>
                    <a:pt x="512666" y="2758018"/>
                  </a:lnTo>
                  <a:lnTo>
                    <a:pt x="451743" y="2724206"/>
                  </a:lnTo>
                  <a:lnTo>
                    <a:pt x="396196" y="2693431"/>
                  </a:lnTo>
                  <a:lnTo>
                    <a:pt x="345029" y="2664883"/>
                  </a:lnTo>
                  <a:lnTo>
                    <a:pt x="298441" y="2638562"/>
                  </a:lnTo>
                  <a:lnTo>
                    <a:pt x="256233" y="2614063"/>
                  </a:lnTo>
                  <a:lnTo>
                    <a:pt x="218007" y="2590577"/>
                  </a:lnTo>
                  <a:lnTo>
                    <a:pt x="183564" y="2568508"/>
                  </a:lnTo>
                  <a:lnTo>
                    <a:pt x="153302" y="2547046"/>
                  </a:lnTo>
                  <a:lnTo>
                    <a:pt x="126026" y="2525585"/>
                  </a:lnTo>
                  <a:lnTo>
                    <a:pt x="102135" y="2504528"/>
                  </a:lnTo>
                  <a:lnTo>
                    <a:pt x="81628" y="2482864"/>
                  </a:lnTo>
                  <a:lnTo>
                    <a:pt x="63710" y="2460390"/>
                  </a:lnTo>
                  <a:lnTo>
                    <a:pt x="48579" y="2436904"/>
                  </a:lnTo>
                  <a:lnTo>
                    <a:pt x="36036" y="2412000"/>
                  </a:lnTo>
                  <a:lnTo>
                    <a:pt x="25683" y="2385275"/>
                  </a:lnTo>
                  <a:lnTo>
                    <a:pt x="17321" y="2356322"/>
                  </a:lnTo>
                  <a:lnTo>
                    <a:pt x="11149" y="2324939"/>
                  </a:lnTo>
                  <a:lnTo>
                    <a:pt x="6172" y="2290722"/>
                  </a:lnTo>
                  <a:lnTo>
                    <a:pt x="2986" y="2253265"/>
                  </a:lnTo>
                  <a:lnTo>
                    <a:pt x="995" y="2212367"/>
                  </a:lnTo>
                  <a:lnTo>
                    <a:pt x="199" y="2167419"/>
                  </a:lnTo>
                  <a:lnTo>
                    <a:pt x="0" y="2118017"/>
                  </a:lnTo>
                  <a:lnTo>
                    <a:pt x="597" y="2064161"/>
                  </a:lnTo>
                  <a:lnTo>
                    <a:pt x="1792" y="2005647"/>
                  </a:lnTo>
                  <a:lnTo>
                    <a:pt x="2986" y="1941465"/>
                  </a:lnTo>
                  <a:lnTo>
                    <a:pt x="4380" y="1871614"/>
                  </a:lnTo>
                  <a:lnTo>
                    <a:pt x="5575" y="1795891"/>
                  </a:lnTo>
                  <a:lnTo>
                    <a:pt x="6570" y="1713486"/>
                  </a:lnTo>
                  <a:lnTo>
                    <a:pt x="6968" y="1624603"/>
                  </a:lnTo>
                  <a:lnTo>
                    <a:pt x="6570" y="1535719"/>
                  </a:lnTo>
                  <a:lnTo>
                    <a:pt x="5575" y="1453315"/>
                  </a:lnTo>
                  <a:lnTo>
                    <a:pt x="4380" y="1377592"/>
                  </a:lnTo>
                  <a:lnTo>
                    <a:pt x="2986" y="1307740"/>
                  </a:lnTo>
                  <a:lnTo>
                    <a:pt x="1792" y="1243558"/>
                  </a:lnTo>
                  <a:lnTo>
                    <a:pt x="597" y="1185045"/>
                  </a:lnTo>
                  <a:lnTo>
                    <a:pt x="0" y="1131188"/>
                  </a:lnTo>
                  <a:lnTo>
                    <a:pt x="199" y="1081786"/>
                  </a:lnTo>
                  <a:lnTo>
                    <a:pt x="995" y="1036838"/>
                  </a:lnTo>
                  <a:lnTo>
                    <a:pt x="2986" y="995940"/>
                  </a:lnTo>
                  <a:lnTo>
                    <a:pt x="6172" y="958483"/>
                  </a:lnTo>
                  <a:lnTo>
                    <a:pt x="10950" y="924266"/>
                  </a:lnTo>
                  <a:lnTo>
                    <a:pt x="17321" y="892884"/>
                  </a:lnTo>
                  <a:lnTo>
                    <a:pt x="25683" y="863931"/>
                  </a:lnTo>
                  <a:lnTo>
                    <a:pt x="36036" y="837205"/>
                  </a:lnTo>
                  <a:lnTo>
                    <a:pt x="48579" y="812301"/>
                  </a:lnTo>
                  <a:lnTo>
                    <a:pt x="63710" y="788815"/>
                  </a:lnTo>
                  <a:lnTo>
                    <a:pt x="81628" y="766341"/>
                  </a:lnTo>
                  <a:lnTo>
                    <a:pt x="102135" y="744677"/>
                  </a:lnTo>
                  <a:lnTo>
                    <a:pt x="126026" y="723620"/>
                  </a:lnTo>
                  <a:lnTo>
                    <a:pt x="153103" y="702159"/>
                  </a:lnTo>
                  <a:lnTo>
                    <a:pt x="183564" y="680697"/>
                  </a:lnTo>
                  <a:lnTo>
                    <a:pt x="218007" y="658426"/>
                  </a:lnTo>
                  <a:lnTo>
                    <a:pt x="256034" y="635142"/>
                  </a:lnTo>
                  <a:lnTo>
                    <a:pt x="298441" y="610643"/>
                  </a:lnTo>
                  <a:lnTo>
                    <a:pt x="345029" y="584323"/>
                  </a:lnTo>
                  <a:lnTo>
                    <a:pt x="396196" y="555775"/>
                  </a:lnTo>
                  <a:lnTo>
                    <a:pt x="451743" y="524797"/>
                  </a:lnTo>
                  <a:lnTo>
                    <a:pt x="512666" y="490985"/>
                  </a:lnTo>
                  <a:lnTo>
                    <a:pt x="578366" y="454338"/>
                  </a:lnTo>
                  <a:lnTo>
                    <a:pt x="649642" y="414047"/>
                  </a:lnTo>
                  <a:lnTo>
                    <a:pt x="726094" y="369706"/>
                  </a:lnTo>
                  <a:lnTo>
                    <a:pt x="802546" y="325164"/>
                  </a:lnTo>
                  <a:lnTo>
                    <a:pt x="872826" y="283050"/>
                  </a:lnTo>
                  <a:lnTo>
                    <a:pt x="937332" y="244176"/>
                  </a:lnTo>
                  <a:lnTo>
                    <a:pt x="996662" y="207935"/>
                  </a:lnTo>
                  <a:lnTo>
                    <a:pt x="1051214" y="174932"/>
                  </a:lnTo>
                  <a:lnTo>
                    <a:pt x="1101186" y="144360"/>
                  </a:lnTo>
                  <a:lnTo>
                    <a:pt x="1147176" y="117027"/>
                  </a:lnTo>
                  <a:lnTo>
                    <a:pt x="1189384" y="92325"/>
                  </a:lnTo>
                  <a:lnTo>
                    <a:pt x="1228407" y="70864"/>
                  </a:lnTo>
                  <a:lnTo>
                    <a:pt x="1264642" y="52034"/>
                  </a:lnTo>
                  <a:lnTo>
                    <a:pt x="1298488" y="36242"/>
                  </a:lnTo>
                  <a:lnTo>
                    <a:pt x="1330342" y="23081"/>
                  </a:lnTo>
                  <a:lnTo>
                    <a:pt x="1360406" y="12958"/>
                  </a:lnTo>
                  <a:lnTo>
                    <a:pt x="1389473" y="5872"/>
                  </a:lnTo>
                  <a:lnTo>
                    <a:pt x="1417744" y="1417"/>
                  </a:lnTo>
                  <a:lnTo>
                    <a:pt x="1445618" y="0"/>
                  </a:lnTo>
                  <a:close/>
                </a:path>
              </a:pathLst>
            </a:custGeom>
            <a:solidFill>
              <a:srgbClr val="FA3329"/>
            </a:solidFill>
            <a:ln>
              <a:noFill/>
            </a:ln>
            <a:effectLst>
              <a:outerShdw blurRad="762000" dist="520700" dir="2700000" sx="60000" sy="60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</p:spTree>
    <p:extLst>
      <p:ext uri="{BB962C8B-B14F-4D97-AF65-F5344CB8AC3E}">
        <p14:creationId xmlns:p14="http://schemas.microsoft.com/office/powerpoint/2010/main" xmlns="" val="3192531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6250E0C5-D820-451E-AB35-D969F6984B75}"/>
              </a:ext>
            </a:extLst>
          </p:cNvPr>
          <p:cNvGrpSpPr/>
          <p:nvPr/>
        </p:nvGrpSpPr>
        <p:grpSpPr>
          <a:xfrm>
            <a:off x="7962782" y="4405294"/>
            <a:ext cx="3246755" cy="1658955"/>
            <a:chOff x="7117050" y="4975830"/>
            <a:chExt cx="5194808" cy="2654327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="" xmlns:a16="http://schemas.microsoft.com/office/drawing/2014/main" id="{B5C03462-F141-424A-946D-B3BD231F875B}"/>
                </a:ext>
              </a:extLst>
            </p:cNvPr>
            <p:cNvSpPr/>
            <p:nvPr/>
          </p:nvSpPr>
          <p:spPr>
            <a:xfrm flipH="1">
              <a:off x="7117050" y="4975830"/>
              <a:ext cx="5194808" cy="2654327"/>
            </a:xfrm>
            <a:prstGeom prst="roundRect">
              <a:avLst>
                <a:gd name="adj" fmla="val 7612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1016000" dir="5400000" sx="80000" sy="80000" algn="t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4D7A97E1-108F-478F-B16B-F3B6C94F006E}"/>
                </a:ext>
              </a:extLst>
            </p:cNvPr>
            <p:cNvGrpSpPr/>
            <p:nvPr/>
          </p:nvGrpSpPr>
          <p:grpSpPr>
            <a:xfrm>
              <a:off x="9142071" y="5158583"/>
              <a:ext cx="3103756" cy="2049600"/>
              <a:chOff x="3025460" y="2572210"/>
              <a:chExt cx="3103756" cy="2049600"/>
            </a:xfrm>
          </p:grpSpPr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id="{6C8FD45C-1391-4EC7-9E27-94607CBB67EC}"/>
                  </a:ext>
                </a:extLst>
              </p:cNvPr>
              <p:cNvSpPr txBox="1"/>
              <p:nvPr/>
            </p:nvSpPr>
            <p:spPr>
              <a:xfrm>
                <a:off x="3025460" y="2572210"/>
                <a:ext cx="2225943" cy="590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b="1" dirty="0" smtClean="0">
                    <a:solidFill>
                      <a:schemeClr val="accent4"/>
                    </a:solidFill>
                    <a:cs typeface="Segoe UI Light" panose="020B0502040204020203" pitchFamily="34" charset="0"/>
                  </a:rPr>
                  <a:t>В ТОРГОВЛЕ</a:t>
                </a:r>
                <a:endParaRPr lang="id-ID" b="1" dirty="0">
                  <a:solidFill>
                    <a:schemeClr val="accent4"/>
                  </a:solidFill>
                  <a:cs typeface="Segoe UI Light" panose="020B0502040204020203" pitchFamily="34" charset="0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="" xmlns:a16="http://schemas.microsoft.com/office/drawing/2014/main" id="{BEAF641D-E929-48EE-A575-379C3B043FE0}"/>
                  </a:ext>
                </a:extLst>
              </p:cNvPr>
              <p:cNvSpPr/>
              <p:nvPr/>
            </p:nvSpPr>
            <p:spPr>
              <a:xfrm flipH="1">
                <a:off x="3033911" y="3144482"/>
                <a:ext cx="3095305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ru-RU" sz="1125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Segoe UI Light" panose="020B0502040204020203" pitchFamily="34" charset="0"/>
                  </a:rPr>
                  <a:t>Оснащение изделий программируемыми метками для оптимизации задач торговли.</a:t>
                </a:r>
                <a:endParaRPr lang="id-ID" sz="1125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3FE65190-0D2C-4668-95B2-DC4E549F28BF}"/>
                </a:ext>
              </a:extLst>
            </p:cNvPr>
            <p:cNvSpPr/>
            <p:nvPr/>
          </p:nvSpPr>
          <p:spPr>
            <a:xfrm>
              <a:off x="7572567" y="5431944"/>
              <a:ext cx="1229789" cy="1229788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E04975A3-4CF1-4943-A943-F7B807B7BB1B}"/>
              </a:ext>
            </a:extLst>
          </p:cNvPr>
          <p:cNvGrpSpPr/>
          <p:nvPr/>
        </p:nvGrpSpPr>
        <p:grpSpPr>
          <a:xfrm>
            <a:off x="4503704" y="3593532"/>
            <a:ext cx="3246756" cy="2470718"/>
            <a:chOff x="1582526" y="3677012"/>
            <a:chExt cx="5194808" cy="3953146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="" xmlns:a16="http://schemas.microsoft.com/office/drawing/2014/main" id="{D9E53892-8FDC-48CE-B1D1-6B0758169FDE}"/>
                </a:ext>
              </a:extLst>
            </p:cNvPr>
            <p:cNvSpPr/>
            <p:nvPr/>
          </p:nvSpPr>
          <p:spPr>
            <a:xfrm flipH="1">
              <a:off x="1582526" y="4975831"/>
              <a:ext cx="5194808" cy="2654327"/>
            </a:xfrm>
            <a:prstGeom prst="roundRect">
              <a:avLst>
                <a:gd name="adj" fmla="val 7612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1016000" dir="5400000" sx="80000" sy="80000" algn="t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 dirty="0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="" xmlns:a16="http://schemas.microsoft.com/office/drawing/2014/main" id="{59B61FF6-E709-4BB1-A8B4-DA780F10B294}"/>
                </a:ext>
              </a:extLst>
            </p:cNvPr>
            <p:cNvGrpSpPr/>
            <p:nvPr/>
          </p:nvGrpSpPr>
          <p:grpSpPr>
            <a:xfrm>
              <a:off x="3608665" y="5158586"/>
              <a:ext cx="3160214" cy="2049597"/>
              <a:chOff x="3026580" y="2572213"/>
              <a:chExt cx="3160214" cy="2049597"/>
            </a:xfrm>
          </p:grpSpPr>
          <p:sp>
            <p:nvSpPr>
              <p:cNvPr id="46" name="TextBox 45">
                <a:extLst>
                  <a:ext uri="{FF2B5EF4-FFF2-40B4-BE49-F238E27FC236}">
                    <a16:creationId xmlns="" xmlns:a16="http://schemas.microsoft.com/office/drawing/2014/main" id="{E82A67B9-0C0A-4781-ADD4-15EE14F67BB1}"/>
                  </a:ext>
                </a:extLst>
              </p:cNvPr>
              <p:cNvSpPr txBox="1"/>
              <p:nvPr/>
            </p:nvSpPr>
            <p:spPr>
              <a:xfrm>
                <a:off x="3026580" y="2572213"/>
                <a:ext cx="3137884" cy="590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b="1" dirty="0" smtClean="0">
                    <a:solidFill>
                      <a:srgbClr val="FF0000"/>
                    </a:solidFill>
                    <a:cs typeface="Segoe UI Light" panose="020B0502040204020203" pitchFamily="34" charset="0"/>
                  </a:rPr>
                  <a:t>В ПРОИЗВОДСТВЕ</a:t>
                </a:r>
                <a:endParaRPr lang="id-ID" b="1" dirty="0">
                  <a:solidFill>
                    <a:srgbClr val="FF0000"/>
                  </a:solidFill>
                  <a:cs typeface="Segoe UI Light" panose="020B0502040204020203" pitchFamily="34" charset="0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="" xmlns:a16="http://schemas.microsoft.com/office/drawing/2014/main" id="{3CBE7EF2-F879-48AE-B61A-428126D98914}"/>
                  </a:ext>
                </a:extLst>
              </p:cNvPr>
              <p:cNvSpPr/>
              <p:nvPr/>
            </p:nvSpPr>
            <p:spPr>
              <a:xfrm flipH="1">
                <a:off x="3033911" y="3144483"/>
                <a:ext cx="3152883" cy="14773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ru-RU" sz="1125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Segoe UI Light" panose="020B0502040204020203" pitchFamily="34" charset="0"/>
                  </a:rPr>
                  <a:t>Быстрый, точный и простой учет готовых изделий и полуфабриката, оснащенных </a:t>
                </a:r>
                <a:r>
                  <a:rPr lang="en-US" sz="1125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Segoe UI Light" panose="020B0502040204020203" pitchFamily="34" charset="0"/>
                  </a:rPr>
                  <a:t>RF-ID</a:t>
                </a:r>
                <a:r>
                  <a:rPr lang="ru-RU" sz="1125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Segoe UI Light" panose="020B0502040204020203" pitchFamily="34" charset="0"/>
                  </a:rPr>
                  <a:t> метками.</a:t>
                </a:r>
                <a:endParaRPr lang="id-ID" sz="1125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="" xmlns:a16="http://schemas.microsoft.com/office/drawing/2014/main" id="{4DF7B15D-E4E9-4B8F-A298-ECB249FD583F}"/>
                </a:ext>
              </a:extLst>
            </p:cNvPr>
            <p:cNvGrpSpPr/>
            <p:nvPr/>
          </p:nvGrpSpPr>
          <p:grpSpPr>
            <a:xfrm>
              <a:off x="2038041" y="3677012"/>
              <a:ext cx="1229788" cy="2984720"/>
              <a:chOff x="2038041" y="3677012"/>
              <a:chExt cx="1229788" cy="2984720"/>
            </a:xfrm>
          </p:grpSpPr>
          <p:sp>
            <p:nvSpPr>
              <p:cNvPr id="41" name="Oval 40">
                <a:extLst>
                  <a:ext uri="{FF2B5EF4-FFF2-40B4-BE49-F238E27FC236}">
                    <a16:creationId xmlns="" xmlns:a16="http://schemas.microsoft.com/office/drawing/2014/main" id="{C5CA7898-F3FE-4F26-9C0C-D407EE1FD828}"/>
                  </a:ext>
                </a:extLst>
              </p:cNvPr>
              <p:cNvSpPr/>
              <p:nvPr/>
            </p:nvSpPr>
            <p:spPr>
              <a:xfrm>
                <a:off x="2038041" y="5431944"/>
                <a:ext cx="1229788" cy="1229788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/>
              </a:p>
            </p:txBody>
          </p:sp>
          <p:sp>
            <p:nvSpPr>
              <p:cNvPr id="43" name="AutoShape 43">
                <a:extLst>
                  <a:ext uri="{FF2B5EF4-FFF2-40B4-BE49-F238E27FC236}">
                    <a16:creationId xmlns="" xmlns:a16="http://schemas.microsoft.com/office/drawing/2014/main" id="{284E9445-0927-46E2-9EF8-E4A22C4798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1628" y="3677012"/>
                <a:ext cx="465137" cy="3341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951" y="9367"/>
                    </a:moveTo>
                    <a:cubicBezTo>
                      <a:pt x="10901" y="9383"/>
                      <a:pt x="10851" y="9391"/>
                      <a:pt x="10800" y="9391"/>
                    </a:cubicBezTo>
                    <a:cubicBezTo>
                      <a:pt x="10748" y="9391"/>
                      <a:pt x="10698" y="9383"/>
                      <a:pt x="10648" y="9367"/>
                    </a:cubicBezTo>
                    <a:lnTo>
                      <a:pt x="1873" y="6550"/>
                    </a:lnTo>
                    <a:cubicBezTo>
                      <a:pt x="1566" y="6452"/>
                      <a:pt x="1349" y="6072"/>
                      <a:pt x="1349" y="5634"/>
                    </a:cubicBezTo>
                    <a:cubicBezTo>
                      <a:pt x="1349" y="5197"/>
                      <a:pt x="1566" y="4817"/>
                      <a:pt x="1873" y="4719"/>
                    </a:cubicBezTo>
                    <a:lnTo>
                      <a:pt x="10648" y="1902"/>
                    </a:lnTo>
                    <a:cubicBezTo>
                      <a:pt x="10698" y="1886"/>
                      <a:pt x="10748" y="1878"/>
                      <a:pt x="10800" y="1878"/>
                    </a:cubicBezTo>
                    <a:cubicBezTo>
                      <a:pt x="10851" y="1878"/>
                      <a:pt x="10901" y="1886"/>
                      <a:pt x="10951" y="1902"/>
                    </a:cubicBezTo>
                    <a:lnTo>
                      <a:pt x="19726" y="4719"/>
                    </a:lnTo>
                    <a:cubicBezTo>
                      <a:pt x="20033" y="4817"/>
                      <a:pt x="20249" y="5197"/>
                      <a:pt x="20249" y="5634"/>
                    </a:cubicBezTo>
                    <a:cubicBezTo>
                      <a:pt x="20249" y="6072"/>
                      <a:pt x="20033" y="6452"/>
                      <a:pt x="19726" y="6550"/>
                    </a:cubicBezTo>
                    <a:cubicBezTo>
                      <a:pt x="19726" y="6550"/>
                      <a:pt x="10951" y="9367"/>
                      <a:pt x="10951" y="9367"/>
                    </a:cubicBezTo>
                    <a:close/>
                    <a:moveTo>
                      <a:pt x="16874" y="16904"/>
                    </a:moveTo>
                    <a:cubicBezTo>
                      <a:pt x="16874" y="17942"/>
                      <a:pt x="14849" y="19721"/>
                      <a:pt x="10800" y="19721"/>
                    </a:cubicBezTo>
                    <a:cubicBezTo>
                      <a:pt x="6749" y="19721"/>
                      <a:pt x="4724" y="17942"/>
                      <a:pt x="4724" y="16904"/>
                    </a:cubicBezTo>
                    <a:lnTo>
                      <a:pt x="4724" y="9394"/>
                    </a:lnTo>
                    <a:lnTo>
                      <a:pt x="10353" y="11200"/>
                    </a:lnTo>
                    <a:cubicBezTo>
                      <a:pt x="10501" y="11246"/>
                      <a:pt x="10651" y="11269"/>
                      <a:pt x="10800" y="11269"/>
                    </a:cubicBezTo>
                    <a:cubicBezTo>
                      <a:pt x="10949" y="11269"/>
                      <a:pt x="11098" y="11246"/>
                      <a:pt x="11255" y="11198"/>
                    </a:cubicBezTo>
                    <a:lnTo>
                      <a:pt x="16874" y="9394"/>
                    </a:lnTo>
                    <a:cubicBezTo>
                      <a:pt x="16874" y="9394"/>
                      <a:pt x="16874" y="16904"/>
                      <a:pt x="16874" y="16904"/>
                    </a:cubicBezTo>
                    <a:close/>
                    <a:moveTo>
                      <a:pt x="21600" y="5634"/>
                    </a:moveTo>
                    <a:cubicBezTo>
                      <a:pt x="21600" y="4314"/>
                      <a:pt x="20954" y="3185"/>
                      <a:pt x="20030" y="2888"/>
                    </a:cubicBezTo>
                    <a:lnTo>
                      <a:pt x="11246" y="68"/>
                    </a:lnTo>
                    <a:cubicBezTo>
                      <a:pt x="11098" y="22"/>
                      <a:pt x="10949" y="0"/>
                      <a:pt x="10800" y="0"/>
                    </a:cubicBezTo>
                    <a:cubicBezTo>
                      <a:pt x="10651" y="0"/>
                      <a:pt x="10501" y="22"/>
                      <a:pt x="10344" y="71"/>
                    </a:cubicBezTo>
                    <a:lnTo>
                      <a:pt x="1570" y="2888"/>
                    </a:lnTo>
                    <a:cubicBezTo>
                      <a:pt x="645" y="3185"/>
                      <a:pt x="0" y="4314"/>
                      <a:pt x="0" y="5634"/>
                    </a:cubicBezTo>
                    <a:cubicBezTo>
                      <a:pt x="0" y="6955"/>
                      <a:pt x="645" y="8084"/>
                      <a:pt x="1569" y="8380"/>
                    </a:cubicBezTo>
                    <a:lnTo>
                      <a:pt x="3374" y="8960"/>
                    </a:lnTo>
                    <a:lnTo>
                      <a:pt x="3374" y="16904"/>
                    </a:lnTo>
                    <a:cubicBezTo>
                      <a:pt x="3374" y="19397"/>
                      <a:pt x="5425" y="21600"/>
                      <a:pt x="10800" y="21600"/>
                    </a:cubicBezTo>
                    <a:cubicBezTo>
                      <a:pt x="16174" y="21600"/>
                      <a:pt x="18224" y="19397"/>
                      <a:pt x="18224" y="16904"/>
                    </a:cubicBezTo>
                    <a:lnTo>
                      <a:pt x="18224" y="8960"/>
                    </a:lnTo>
                    <a:lnTo>
                      <a:pt x="20030" y="8380"/>
                    </a:lnTo>
                    <a:cubicBezTo>
                      <a:pt x="20954" y="8084"/>
                      <a:pt x="21600" y="6955"/>
                      <a:pt x="21600" y="5634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1906" tIns="11906" rIns="11906" bIns="11906" anchor="ctr"/>
              <a:lstStyle/>
              <a:p>
                <a:pPr algn="ctr" defTabSz="14287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38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Gill Sans" charset="0"/>
                </a:endParaRPr>
              </a:p>
            </p:txBody>
          </p:sp>
        </p:grpSp>
      </p:grp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DA6799F7-A179-465E-A283-7AB38A8B10BD}"/>
              </a:ext>
            </a:extLst>
          </p:cNvPr>
          <p:cNvSpPr/>
          <p:nvPr/>
        </p:nvSpPr>
        <p:spPr>
          <a:xfrm>
            <a:off x="7186439" y="2754991"/>
            <a:ext cx="4776624" cy="1372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Segoe UI Light" panose="020B0502040204020203" pitchFamily="34" charset="0"/>
              </a:rPr>
              <a:t>Применение технологии радиочастотной идентификации (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Segoe UI Light" panose="020B0502040204020203" pitchFamily="34" charset="0"/>
              </a:rPr>
              <a:t>RF-ID</a:t>
            </a:r>
            <a:r>
              <a:rPr lang="ru-RU" sz="16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Segoe UI Light" panose="020B0502040204020203" pitchFamily="34" charset="0"/>
              </a:rPr>
              <a:t>) позволяет значительно упростить  и оптимизировать задачи учета, а также снизить риск хищений и недобросовестности.</a:t>
            </a:r>
            <a:endParaRPr lang="id-ID" sz="1600" dirty="0">
              <a:solidFill>
                <a:schemeClr val="bg1">
                  <a:lumMod val="65000"/>
                </a:schemeClr>
              </a:solidFill>
              <a:latin typeface="+mj-lt"/>
              <a:cs typeface="Segoe UI Light" panose="020B0502040204020203" pitchFamily="34" charset="0"/>
            </a:endParaRPr>
          </a:p>
        </p:txBody>
      </p:sp>
      <p:grpSp>
        <p:nvGrpSpPr>
          <p:cNvPr id="52" name="Group 44">
            <a:extLst>
              <a:ext uri="{FF2B5EF4-FFF2-40B4-BE49-F238E27FC236}">
                <a16:creationId xmlns="" xmlns:a16="http://schemas.microsoft.com/office/drawing/2014/main" id="{88B2CDA1-8690-4632-8372-5A664A20C5DF}"/>
              </a:ext>
            </a:extLst>
          </p:cNvPr>
          <p:cNvGrpSpPr/>
          <p:nvPr/>
        </p:nvGrpSpPr>
        <p:grpSpPr>
          <a:xfrm>
            <a:off x="6296084" y="119402"/>
            <a:ext cx="5666979" cy="1662036"/>
            <a:chOff x="2893336" y="1451371"/>
            <a:chExt cx="10345238" cy="2659259"/>
          </a:xfrm>
        </p:grpSpPr>
        <p:sp>
          <p:nvSpPr>
            <p:cNvPr id="53" name="TextBox 52">
              <a:extLst>
                <a:ext uri="{FF2B5EF4-FFF2-40B4-BE49-F238E27FC236}">
                  <a16:creationId xmlns="" xmlns:a16="http://schemas.microsoft.com/office/drawing/2014/main" id="{600B050F-B2C8-4CA3-A446-1F935C768051}"/>
                </a:ext>
              </a:extLst>
            </p:cNvPr>
            <p:cNvSpPr txBox="1"/>
            <p:nvPr/>
          </p:nvSpPr>
          <p:spPr>
            <a:xfrm>
              <a:off x="3154783" y="1796149"/>
              <a:ext cx="10083791" cy="2314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Liberation Sans" panose="020B0604020202020204" pitchFamily="34" charset="0"/>
                  <a:cs typeface="Liberation Sans" panose="020B0604020202020204" pitchFamily="34" charset="0"/>
                </a:rPr>
                <a:t>Технология</a:t>
              </a:r>
              <a:r>
                <a:rPr lang="ru-RU" sz="3200" dirty="0" smtClean="0">
                  <a:solidFill>
                    <a:schemeClr val="bg1">
                      <a:lumMod val="75000"/>
                    </a:schemeClr>
                  </a:solidFill>
                  <a:ea typeface="Liberation Sans" panose="020B0604020202020204" pitchFamily="34" charset="0"/>
                  <a:cs typeface="Liberation Sans" panose="020B0604020202020204" pitchFamily="34" charset="0"/>
                </a:rPr>
                <a:t> </a:t>
              </a:r>
              <a:r>
                <a:rPr lang="en-US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a typeface="Liberation Sans" panose="020B0604020202020204" pitchFamily="34" charset="0"/>
                  <a:cs typeface="Liberation Sans" panose="020B0604020202020204" pitchFamily="34" charset="0"/>
                </a:rPr>
                <a:t>RF-ID</a:t>
              </a:r>
            </a:p>
            <a:p>
              <a:r>
                <a:rPr lang="ru-RU" sz="3200" dirty="0" smtClean="0">
                  <a:solidFill>
                    <a:schemeClr val="accent4"/>
                  </a:solidFill>
                  <a:ea typeface="Liberation Sans" panose="020B0604020202020204" pitchFamily="34" charset="0"/>
                  <a:cs typeface="Liberation Sans" panose="020B0604020202020204" pitchFamily="34" charset="0"/>
                </a:rPr>
                <a:t>Для инвентаризации и учета</a:t>
              </a:r>
              <a:br>
                <a:rPr lang="ru-RU" sz="3200" dirty="0" smtClean="0">
                  <a:solidFill>
                    <a:schemeClr val="accent4"/>
                  </a:solidFill>
                  <a:ea typeface="Liberation Sans" panose="020B0604020202020204" pitchFamily="34" charset="0"/>
                  <a:cs typeface="Liberation Sans" panose="020B0604020202020204" pitchFamily="34" charset="0"/>
                </a:rPr>
              </a:br>
              <a:r>
                <a:rPr lang="ru-RU" sz="2400" dirty="0" smtClean="0">
                  <a:solidFill>
                    <a:srgbClr val="BFBFBF"/>
                  </a:solidFill>
                  <a:ea typeface="Liberation Sans" panose="020B0604020202020204" pitchFamily="34" charset="0"/>
                  <a:cs typeface="Liberation Sans" panose="020B0604020202020204" pitchFamily="34" charset="0"/>
                </a:rPr>
                <a:t>Горизонты дальнейшей автоматизации</a:t>
              </a:r>
              <a:endParaRPr lang="id-ID" sz="2400" dirty="0">
                <a:solidFill>
                  <a:srgbClr val="BFBFBF"/>
                </a:solidFill>
                <a:ea typeface="Liberation Sans" panose="020B0604020202020204" pitchFamily="34" charset="0"/>
                <a:cs typeface="Liberation Sans" panose="020B0604020202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ECCA4539-2C2B-4EBB-B078-9BDDDE0A7F65}"/>
                </a:ext>
              </a:extLst>
            </p:cNvPr>
            <p:cNvSpPr txBox="1"/>
            <p:nvPr/>
          </p:nvSpPr>
          <p:spPr>
            <a:xfrm>
              <a:off x="2893336" y="1451371"/>
              <a:ext cx="3990162" cy="42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25" spc="375" dirty="0" smtClean="0">
                  <a:solidFill>
                    <a:schemeClr val="accent4"/>
                  </a:solidFill>
                  <a:ea typeface="Roboto Medium" panose="02000000000000000000" pitchFamily="2" charset="0"/>
                  <a:cs typeface="Segoe UI" panose="020B0502040204020203" pitchFamily="34" charset="0"/>
                </a:rPr>
                <a:t>АСУП «СТИЛОН»</a:t>
              </a:r>
              <a:endParaRPr lang="id-ID" sz="1125" spc="375" dirty="0">
                <a:solidFill>
                  <a:schemeClr val="accent4"/>
                </a:solidFill>
                <a:ea typeface="Roboto Medium" panose="02000000000000000000" pitchFamily="2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56" name="Рисунок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0790" y="4824129"/>
            <a:ext cx="482656" cy="483230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98770" y="4875518"/>
            <a:ext cx="550238" cy="431841"/>
          </a:xfrm>
          <a:prstGeom prst="rect">
            <a:avLst/>
          </a:prstGeom>
        </p:spPr>
      </p:pic>
      <p:pic>
        <p:nvPicPr>
          <p:cNvPr id="2050" name="Picture 2" descr="http://2.bp.blogspot.com/-MU3gCcuuaaY/Wbfh9xqR-RI/AAAAAAAAAqU/zwBNoKh1mkIkOwlLG7UVR_olXYtiKsZ-ACK4BGAYYCw/s1600/RFID%2B-%2B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7019" y="2882692"/>
            <a:ext cx="1209427" cy="111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415868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9C9EAA67-F248-4CB8-8CE6-8E0300F6B8A1}"/>
              </a:ext>
            </a:extLst>
          </p:cNvPr>
          <p:cNvGrpSpPr/>
          <p:nvPr/>
        </p:nvGrpSpPr>
        <p:grpSpPr>
          <a:xfrm>
            <a:off x="744902" y="2164211"/>
            <a:ext cx="6979326" cy="2076428"/>
            <a:chOff x="7181624" y="2475604"/>
            <a:chExt cx="5782617" cy="2076428"/>
          </a:xfrm>
        </p:grpSpPr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9CB56B54-2067-49E5-A31F-152C8CA9F908}"/>
                </a:ext>
              </a:extLst>
            </p:cNvPr>
            <p:cNvSpPr/>
            <p:nvPr/>
          </p:nvSpPr>
          <p:spPr>
            <a:xfrm>
              <a:off x="7181624" y="3351703"/>
              <a:ext cx="578261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ru-RU" sz="1600" dirty="0" smtClean="0">
                  <a:solidFill>
                    <a:schemeClr val="bg1">
                      <a:lumMod val="65000"/>
                    </a:schemeClr>
                  </a:solidFill>
                  <a:latin typeface="+mj-lt"/>
                  <a:cs typeface="Segoe UI Light" panose="020B0502040204020203" pitchFamily="34" charset="0"/>
                </a:rPr>
                <a:t>При интеграции автоматизированного комплекса хранения  все необходимые позиции, зарезервированные под выдачу, сами приедут к месту изъятия. </a:t>
              </a:r>
            </a:p>
            <a:p>
              <a:pPr algn="just">
                <a:lnSpc>
                  <a:spcPct val="150000"/>
                </a:lnSpc>
              </a:pPr>
              <a:r>
                <a:rPr lang="ru-RU" sz="1600" dirty="0" smtClean="0">
                  <a:solidFill>
                    <a:schemeClr val="bg1">
                      <a:lumMod val="65000"/>
                    </a:schemeClr>
                  </a:solidFill>
                  <a:latin typeface="+mj-lt"/>
                  <a:cs typeface="Segoe UI Light" panose="020B0502040204020203" pitchFamily="34" charset="0"/>
                </a:rPr>
                <a:t>Все управление производится через систему «</a:t>
              </a:r>
              <a:r>
                <a:rPr lang="ru-RU" sz="1600" dirty="0" err="1" smtClean="0">
                  <a:solidFill>
                    <a:schemeClr val="bg1">
                      <a:lumMod val="65000"/>
                    </a:schemeClr>
                  </a:solidFill>
                  <a:latin typeface="+mj-lt"/>
                  <a:cs typeface="Segoe UI Light" panose="020B0502040204020203" pitchFamily="34" charset="0"/>
                </a:rPr>
                <a:t>Стилон</a:t>
              </a:r>
              <a:r>
                <a:rPr lang="ru-RU" sz="1600" dirty="0" smtClean="0">
                  <a:solidFill>
                    <a:schemeClr val="bg1">
                      <a:lumMod val="65000"/>
                    </a:schemeClr>
                  </a:solidFill>
                  <a:latin typeface="+mj-lt"/>
                  <a:cs typeface="Segoe UI Light" panose="020B0502040204020203" pitchFamily="34" charset="0"/>
                </a:rPr>
                <a:t>».</a:t>
              </a:r>
              <a:endParaRPr lang="en-US" sz="1600" dirty="0">
                <a:solidFill>
                  <a:schemeClr val="bg1">
                    <a:lumMod val="65000"/>
                  </a:schemeClr>
                </a:solidFill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BDB93F12-198F-4553-9CF6-9601BCE7C636}"/>
                </a:ext>
              </a:extLst>
            </p:cNvPr>
            <p:cNvSpPr txBox="1"/>
            <p:nvPr/>
          </p:nvSpPr>
          <p:spPr>
            <a:xfrm>
              <a:off x="7181624" y="2475604"/>
              <a:ext cx="5523762" cy="83099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ru-RU" sz="2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АСУП </a:t>
              </a:r>
              <a:r>
                <a:rPr lang="ru-RU" sz="2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Стилон</a:t>
              </a:r>
              <a:r>
                <a:rPr lang="ru-RU" sz="2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, как управляющее ПО для автоматизированных систем хранения</a:t>
              </a:r>
              <a:endPara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2358074" y="4927225"/>
            <a:ext cx="5492147" cy="1337763"/>
            <a:chOff x="2071024" y="4895889"/>
            <a:chExt cx="4796501" cy="1337763"/>
          </a:xfrm>
        </p:grpSpPr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5A426BF9-031D-42FC-BAD8-E8927753F3B1}"/>
                </a:ext>
              </a:extLst>
            </p:cNvPr>
            <p:cNvCxnSpPr>
              <a:cxnSpLocks/>
            </p:cNvCxnSpPr>
            <p:nvPr/>
          </p:nvCxnSpPr>
          <p:spPr>
            <a:xfrm>
              <a:off x="2071024" y="4983067"/>
              <a:ext cx="0" cy="1250585"/>
            </a:xfrm>
            <a:prstGeom prst="line">
              <a:avLst/>
            </a:prstGeom>
            <a:ln w="158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2C3C50C6-BDF0-4511-88F5-0A3EC85A7AE0}"/>
                </a:ext>
              </a:extLst>
            </p:cNvPr>
            <p:cNvSpPr txBox="1"/>
            <p:nvPr/>
          </p:nvSpPr>
          <p:spPr>
            <a:xfrm>
              <a:off x="2152054" y="5279545"/>
              <a:ext cx="471547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1400" dirty="0">
                  <a:solidFill>
                    <a:schemeClr val="bg1">
                      <a:lumMod val="65000"/>
                    </a:schemeClr>
                  </a:solidFill>
                  <a:cs typeface="Segoe UI Light" panose="020B0502040204020203" pitchFamily="34" charset="0"/>
                </a:rPr>
                <a:t>Внедрение вертикальных лифтовых стеллажей позволяет сэкономить до 90% складских </a:t>
              </a:r>
              <a:r>
                <a:rPr lang="ru-RU" sz="1400" dirty="0" smtClean="0">
                  <a:solidFill>
                    <a:schemeClr val="bg1">
                      <a:lumMod val="65000"/>
                    </a:schemeClr>
                  </a:solidFill>
                  <a:cs typeface="Segoe UI Light" panose="020B0502040204020203" pitchFamily="34" charset="0"/>
                </a:rPr>
                <a:t>площадей и в 10 раз сократить время на поиск и доставку необходимых позиций.</a:t>
              </a:r>
              <a:endParaRPr lang="en-US" sz="14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7994BB78-58C4-46AF-A030-4FF73C5271D8}"/>
                </a:ext>
              </a:extLst>
            </p:cNvPr>
            <p:cNvSpPr txBox="1"/>
            <p:nvPr/>
          </p:nvSpPr>
          <p:spPr>
            <a:xfrm>
              <a:off x="2170158" y="4895889"/>
              <a:ext cx="37677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solidFill>
                    <a:schemeClr val="accent4"/>
                  </a:solidFill>
                  <a:latin typeface="+mj-lt"/>
                  <a:cs typeface="Calibri" panose="020F0502020204030204" pitchFamily="34" charset="0"/>
                </a:rPr>
                <a:t>ВЕРТИКАЛЬНЫЕ ЛИФТОВЫЕ СТЕЛЛАЖИ </a:t>
              </a:r>
              <a:endParaRPr lang="ru-RU" sz="1600" dirty="0">
                <a:solidFill>
                  <a:schemeClr val="accent4"/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00B050F-B2C8-4CA3-A446-1F935C768051}"/>
              </a:ext>
            </a:extLst>
          </p:cNvPr>
          <p:cNvSpPr txBox="1"/>
          <p:nvPr/>
        </p:nvSpPr>
        <p:spPr>
          <a:xfrm>
            <a:off x="374445" y="319921"/>
            <a:ext cx="55237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Автоматизированные </a:t>
            </a:r>
            <a:r>
              <a:rPr lang="ru-RU" sz="3200" dirty="0" smtClean="0">
                <a:solidFill>
                  <a:schemeClr val="accent4"/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Склады</a:t>
            </a:r>
          </a:p>
          <a:p>
            <a:r>
              <a:rPr lang="ru-RU" sz="2400" dirty="0">
                <a:solidFill>
                  <a:srgbClr val="BFBFBF"/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Горизонты дальнейшей </a:t>
            </a:r>
            <a:r>
              <a:rPr lang="ru-RU" sz="2400" dirty="0" smtClean="0">
                <a:solidFill>
                  <a:srgbClr val="BFBFBF"/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автоматизации</a:t>
            </a:r>
            <a:endParaRPr lang="id-ID" sz="2400" dirty="0">
              <a:solidFill>
                <a:schemeClr val="accent4"/>
              </a:solidFill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565325" y="199587"/>
            <a:ext cx="4428879" cy="6434677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833041" y="5066898"/>
            <a:ext cx="1135260" cy="1135260"/>
            <a:chOff x="423238" y="4895889"/>
            <a:chExt cx="774668" cy="774668"/>
          </a:xfrm>
        </p:grpSpPr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7255DF19-66F4-4FE4-92D8-D27E39AB8163}"/>
                </a:ext>
              </a:extLst>
            </p:cNvPr>
            <p:cNvSpPr/>
            <p:nvPr/>
          </p:nvSpPr>
          <p:spPr>
            <a:xfrm>
              <a:off x="423238" y="4895889"/>
              <a:ext cx="774668" cy="774668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Calibri" panose="020F0502020204030204" pitchFamily="34" charset="0"/>
              </a:endParaRPr>
            </a:p>
          </p:txBody>
        </p:sp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200" t="8860" r="8376" b="8717"/>
            <a:stretch/>
          </p:blipFill>
          <p:spPr>
            <a:xfrm>
              <a:off x="527997" y="4996970"/>
              <a:ext cx="565150" cy="5651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064459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367377" y="1962881"/>
            <a:ext cx="1662291" cy="2534179"/>
          </a:xfrm>
          <a:prstGeom prst="rect">
            <a:avLst/>
          </a:prstGeom>
        </p:spPr>
      </p:pic>
      <p:sp>
        <p:nvSpPr>
          <p:cNvPr id="7" name="Donut 6"/>
          <p:cNvSpPr/>
          <p:nvPr/>
        </p:nvSpPr>
        <p:spPr>
          <a:xfrm>
            <a:off x="1057105" y="1115802"/>
            <a:ext cx="4313903" cy="4313903"/>
          </a:xfrm>
          <a:prstGeom prst="donut">
            <a:avLst>
              <a:gd name="adj" fmla="val 883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>
            <a:off x="1344707" y="1410407"/>
            <a:ext cx="3730529" cy="3730529"/>
          </a:xfrm>
          <a:prstGeom prst="donut">
            <a:avLst>
              <a:gd name="adj" fmla="val 8831"/>
            </a:avLst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 rot="20931028">
            <a:off x="1228250" y="1291032"/>
            <a:ext cx="3963443" cy="3963442"/>
            <a:chOff x="678597" y="744860"/>
            <a:chExt cx="5582454" cy="5582453"/>
          </a:xfr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</p:grpSpPr>
        <p:sp>
          <p:nvSpPr>
            <p:cNvPr id="5" name="Block Arc 4"/>
            <p:cNvSpPr/>
            <p:nvPr/>
          </p:nvSpPr>
          <p:spPr>
            <a:xfrm rot="2772293">
              <a:off x="678598" y="744860"/>
              <a:ext cx="5582453" cy="5582453"/>
            </a:xfrm>
            <a:prstGeom prst="blockArc">
              <a:avLst>
                <a:gd name="adj1" fmla="val 10962852"/>
                <a:gd name="adj2" fmla="val 21537026"/>
                <a:gd name="adj3" fmla="val 811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8" name="Block Arc 7"/>
            <p:cNvSpPr/>
            <p:nvPr/>
          </p:nvSpPr>
          <p:spPr>
            <a:xfrm rot="20572278" flipH="1" flipV="1">
              <a:off x="678597" y="744860"/>
              <a:ext cx="5582453" cy="5582453"/>
            </a:xfrm>
            <a:prstGeom prst="blockArc">
              <a:avLst>
                <a:gd name="adj1" fmla="val 18021082"/>
                <a:gd name="adj2" fmla="val 21537026"/>
                <a:gd name="adj3" fmla="val 811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6939548" y="4350280"/>
            <a:ext cx="52899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id-ID" sz="1600" b="1" dirty="0"/>
              <a:t>E-mail</a:t>
            </a:r>
            <a:endParaRPr lang="en-US" sz="1600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6870956" y="4559908"/>
            <a:ext cx="1900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stylon_comp@mail.ru</a:t>
            </a:r>
            <a:endParaRPr lang="ru-RU" sz="1400" dirty="0"/>
          </a:p>
        </p:txBody>
      </p:sp>
      <p:sp>
        <p:nvSpPr>
          <p:cNvPr id="53" name="TextBox 52"/>
          <p:cNvSpPr txBox="1"/>
          <p:nvPr/>
        </p:nvSpPr>
        <p:spPr>
          <a:xfrm>
            <a:off x="6939548" y="5385090"/>
            <a:ext cx="75430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1600" b="1" dirty="0" smtClean="0"/>
              <a:t>Телефон</a:t>
            </a:r>
            <a:br>
              <a:rPr lang="ru-RU" sz="1600" b="1" dirty="0" smtClean="0"/>
            </a:br>
            <a:endParaRPr lang="en-US" sz="1600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6850407" y="5631311"/>
            <a:ext cx="1564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+</a:t>
            </a:r>
            <a:r>
              <a:rPr lang="ru-RU" sz="1400" dirty="0"/>
              <a:t>7 904 615 95 30</a:t>
            </a:r>
          </a:p>
          <a:p>
            <a:r>
              <a:rPr lang="ru-RU" sz="1400" dirty="0"/>
              <a:t>+7 904 615 81 30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9967067" y="4351310"/>
            <a:ext cx="40395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600" b="1" dirty="0" smtClean="0"/>
              <a:t>Сайт</a:t>
            </a:r>
            <a:endParaRPr lang="en-US" sz="1600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9873227" y="4559908"/>
            <a:ext cx="2318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cs typeface="Aharoni" panose="02010803020104030203" pitchFamily="2" charset="-79"/>
                <a:hlinkClick r:id="rId4"/>
              </a:rPr>
              <a:t>www.stylon.ru</a:t>
            </a:r>
            <a:endParaRPr lang="en-US" sz="1400" dirty="0">
              <a:cs typeface="Aharoni" panose="02010803020104030203" pitchFamily="2" charset="-79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9973289" y="5414976"/>
            <a:ext cx="5450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600" b="1" dirty="0" smtClean="0"/>
              <a:t>Адрес</a:t>
            </a:r>
            <a:endParaRPr lang="en-US" sz="1600" b="1" dirty="0"/>
          </a:p>
        </p:txBody>
      </p:sp>
      <p:sp>
        <p:nvSpPr>
          <p:cNvPr id="59" name="Freeform: Shape 75">
            <a:extLst>
              <a:ext uri="{FF2B5EF4-FFF2-40B4-BE49-F238E27FC236}">
                <a16:creationId xmlns="" xmlns:a16="http://schemas.microsoft.com/office/drawing/2014/main" id="{5803BA60-F258-4145-A47B-49C275F84E43}"/>
              </a:ext>
            </a:extLst>
          </p:cNvPr>
          <p:cNvSpPr>
            <a:spLocks noChangeAspect="1"/>
          </p:cNvSpPr>
          <p:nvPr/>
        </p:nvSpPr>
        <p:spPr>
          <a:xfrm>
            <a:off x="17525568" y="3616674"/>
            <a:ext cx="45719" cy="50234"/>
          </a:xfrm>
          <a:custGeom>
            <a:avLst/>
            <a:gdLst>
              <a:gd name="connsiteX0" fmla="*/ 931526 w 4438441"/>
              <a:gd name="connsiteY0" fmla="*/ 4438440 h 4876800"/>
              <a:gd name="connsiteX1" fmla="*/ 931526 w 4438441"/>
              <a:gd name="connsiteY1" fmla="*/ 4712418 h 4876800"/>
              <a:gd name="connsiteX2" fmla="*/ 986323 w 4438441"/>
              <a:gd name="connsiteY2" fmla="*/ 4712418 h 4876800"/>
              <a:gd name="connsiteX3" fmla="*/ 986323 w 4438441"/>
              <a:gd name="connsiteY3" fmla="*/ 4575429 h 4876800"/>
              <a:gd name="connsiteX4" fmla="*/ 1068514 w 4438441"/>
              <a:gd name="connsiteY4" fmla="*/ 4493238 h 4876800"/>
              <a:gd name="connsiteX5" fmla="*/ 1150706 w 4438441"/>
              <a:gd name="connsiteY5" fmla="*/ 4575429 h 4876800"/>
              <a:gd name="connsiteX6" fmla="*/ 1150706 w 4438441"/>
              <a:gd name="connsiteY6" fmla="*/ 4712418 h 4876800"/>
              <a:gd name="connsiteX7" fmla="*/ 1205503 w 4438441"/>
              <a:gd name="connsiteY7" fmla="*/ 4712418 h 4876800"/>
              <a:gd name="connsiteX8" fmla="*/ 1205503 w 4438441"/>
              <a:gd name="connsiteY8" fmla="*/ 4438440 h 4876800"/>
              <a:gd name="connsiteX9" fmla="*/ 3698700 w 4438441"/>
              <a:gd name="connsiteY9" fmla="*/ 4054869 h 4876800"/>
              <a:gd name="connsiteX10" fmla="*/ 3780891 w 4438441"/>
              <a:gd name="connsiteY10" fmla="*/ 4137060 h 4876800"/>
              <a:gd name="connsiteX11" fmla="*/ 3780891 w 4438441"/>
              <a:gd name="connsiteY11" fmla="*/ 4246654 h 4876800"/>
              <a:gd name="connsiteX12" fmla="*/ 3698700 w 4438441"/>
              <a:gd name="connsiteY12" fmla="*/ 4328846 h 4876800"/>
              <a:gd name="connsiteX13" fmla="*/ 3616509 w 4438441"/>
              <a:gd name="connsiteY13" fmla="*/ 4246654 h 4876800"/>
              <a:gd name="connsiteX14" fmla="*/ 3616509 w 4438441"/>
              <a:gd name="connsiteY14" fmla="*/ 4137060 h 4876800"/>
              <a:gd name="connsiteX15" fmla="*/ 3698700 w 4438441"/>
              <a:gd name="connsiteY15" fmla="*/ 4054869 h 4876800"/>
              <a:gd name="connsiteX16" fmla="*/ 1397289 w 4438441"/>
              <a:gd name="connsiteY16" fmla="*/ 3726095 h 4876800"/>
              <a:gd name="connsiteX17" fmla="*/ 1479480 w 4438441"/>
              <a:gd name="connsiteY17" fmla="*/ 3808286 h 4876800"/>
              <a:gd name="connsiteX18" fmla="*/ 1479480 w 4438441"/>
              <a:gd name="connsiteY18" fmla="*/ 3917880 h 4876800"/>
              <a:gd name="connsiteX19" fmla="*/ 1397289 w 4438441"/>
              <a:gd name="connsiteY19" fmla="*/ 4000072 h 4876800"/>
              <a:gd name="connsiteX20" fmla="*/ 1315098 w 4438441"/>
              <a:gd name="connsiteY20" fmla="*/ 3917880 h 4876800"/>
              <a:gd name="connsiteX21" fmla="*/ 1315098 w 4438441"/>
              <a:gd name="connsiteY21" fmla="*/ 3808286 h 4876800"/>
              <a:gd name="connsiteX22" fmla="*/ 1397289 w 4438441"/>
              <a:gd name="connsiteY22" fmla="*/ 3726095 h 4876800"/>
              <a:gd name="connsiteX23" fmla="*/ 1068514 w 4438441"/>
              <a:gd name="connsiteY23" fmla="*/ 3726095 h 4876800"/>
              <a:gd name="connsiteX24" fmla="*/ 1150705 w 4438441"/>
              <a:gd name="connsiteY24" fmla="*/ 3808286 h 4876800"/>
              <a:gd name="connsiteX25" fmla="*/ 1150705 w 4438441"/>
              <a:gd name="connsiteY25" fmla="*/ 3917880 h 4876800"/>
              <a:gd name="connsiteX26" fmla="*/ 1068514 w 4438441"/>
              <a:gd name="connsiteY26" fmla="*/ 4000072 h 4876800"/>
              <a:gd name="connsiteX27" fmla="*/ 986323 w 4438441"/>
              <a:gd name="connsiteY27" fmla="*/ 3917880 h 4876800"/>
              <a:gd name="connsiteX28" fmla="*/ 986323 w 4438441"/>
              <a:gd name="connsiteY28" fmla="*/ 3808286 h 4876800"/>
              <a:gd name="connsiteX29" fmla="*/ 1068514 w 4438441"/>
              <a:gd name="connsiteY29" fmla="*/ 3726095 h 4876800"/>
              <a:gd name="connsiteX30" fmla="*/ 739740 w 4438441"/>
              <a:gd name="connsiteY30" fmla="*/ 3726095 h 4876800"/>
              <a:gd name="connsiteX31" fmla="*/ 821931 w 4438441"/>
              <a:gd name="connsiteY31" fmla="*/ 3808286 h 4876800"/>
              <a:gd name="connsiteX32" fmla="*/ 821931 w 4438441"/>
              <a:gd name="connsiteY32" fmla="*/ 3917880 h 4876800"/>
              <a:gd name="connsiteX33" fmla="*/ 739740 w 4438441"/>
              <a:gd name="connsiteY33" fmla="*/ 4000072 h 4876800"/>
              <a:gd name="connsiteX34" fmla="*/ 657549 w 4438441"/>
              <a:gd name="connsiteY34" fmla="*/ 3917880 h 4876800"/>
              <a:gd name="connsiteX35" fmla="*/ 657549 w 4438441"/>
              <a:gd name="connsiteY35" fmla="*/ 3808286 h 4876800"/>
              <a:gd name="connsiteX36" fmla="*/ 739740 w 4438441"/>
              <a:gd name="connsiteY36" fmla="*/ 3726095 h 4876800"/>
              <a:gd name="connsiteX37" fmla="*/ 3698700 w 4438441"/>
              <a:gd name="connsiteY37" fmla="*/ 3506915 h 4876800"/>
              <a:gd name="connsiteX38" fmla="*/ 3780891 w 4438441"/>
              <a:gd name="connsiteY38" fmla="*/ 3589106 h 4876800"/>
              <a:gd name="connsiteX39" fmla="*/ 3780891 w 4438441"/>
              <a:gd name="connsiteY39" fmla="*/ 3698701 h 4876800"/>
              <a:gd name="connsiteX40" fmla="*/ 3698700 w 4438441"/>
              <a:gd name="connsiteY40" fmla="*/ 3780892 h 4876800"/>
              <a:gd name="connsiteX41" fmla="*/ 3616509 w 4438441"/>
              <a:gd name="connsiteY41" fmla="*/ 3698701 h 4876800"/>
              <a:gd name="connsiteX42" fmla="*/ 3616509 w 4438441"/>
              <a:gd name="connsiteY42" fmla="*/ 3589106 h 4876800"/>
              <a:gd name="connsiteX43" fmla="*/ 3698700 w 4438441"/>
              <a:gd name="connsiteY43" fmla="*/ 3506915 h 4876800"/>
              <a:gd name="connsiteX44" fmla="*/ 1397289 w 4438441"/>
              <a:gd name="connsiteY44" fmla="*/ 3178140 h 4876800"/>
              <a:gd name="connsiteX45" fmla="*/ 1479480 w 4438441"/>
              <a:gd name="connsiteY45" fmla="*/ 3260331 h 4876800"/>
              <a:gd name="connsiteX46" fmla="*/ 1479480 w 4438441"/>
              <a:gd name="connsiteY46" fmla="*/ 3369926 h 4876800"/>
              <a:gd name="connsiteX47" fmla="*/ 1397289 w 4438441"/>
              <a:gd name="connsiteY47" fmla="*/ 3452117 h 4876800"/>
              <a:gd name="connsiteX48" fmla="*/ 1315098 w 4438441"/>
              <a:gd name="connsiteY48" fmla="*/ 3369926 h 4876800"/>
              <a:gd name="connsiteX49" fmla="*/ 1315098 w 4438441"/>
              <a:gd name="connsiteY49" fmla="*/ 3260331 h 4876800"/>
              <a:gd name="connsiteX50" fmla="*/ 1397289 w 4438441"/>
              <a:gd name="connsiteY50" fmla="*/ 3178140 h 4876800"/>
              <a:gd name="connsiteX51" fmla="*/ 1068514 w 4438441"/>
              <a:gd name="connsiteY51" fmla="*/ 3178140 h 4876800"/>
              <a:gd name="connsiteX52" fmla="*/ 1150705 w 4438441"/>
              <a:gd name="connsiteY52" fmla="*/ 3260331 h 4876800"/>
              <a:gd name="connsiteX53" fmla="*/ 1150705 w 4438441"/>
              <a:gd name="connsiteY53" fmla="*/ 3369926 h 4876800"/>
              <a:gd name="connsiteX54" fmla="*/ 1068514 w 4438441"/>
              <a:gd name="connsiteY54" fmla="*/ 3452117 h 4876800"/>
              <a:gd name="connsiteX55" fmla="*/ 986323 w 4438441"/>
              <a:gd name="connsiteY55" fmla="*/ 3369926 h 4876800"/>
              <a:gd name="connsiteX56" fmla="*/ 986323 w 4438441"/>
              <a:gd name="connsiteY56" fmla="*/ 3260331 h 4876800"/>
              <a:gd name="connsiteX57" fmla="*/ 1068514 w 4438441"/>
              <a:gd name="connsiteY57" fmla="*/ 3178140 h 4876800"/>
              <a:gd name="connsiteX58" fmla="*/ 739740 w 4438441"/>
              <a:gd name="connsiteY58" fmla="*/ 3178140 h 4876800"/>
              <a:gd name="connsiteX59" fmla="*/ 821931 w 4438441"/>
              <a:gd name="connsiteY59" fmla="*/ 3260331 h 4876800"/>
              <a:gd name="connsiteX60" fmla="*/ 821931 w 4438441"/>
              <a:gd name="connsiteY60" fmla="*/ 3369926 h 4876800"/>
              <a:gd name="connsiteX61" fmla="*/ 739740 w 4438441"/>
              <a:gd name="connsiteY61" fmla="*/ 3452117 h 4876800"/>
              <a:gd name="connsiteX62" fmla="*/ 657549 w 4438441"/>
              <a:gd name="connsiteY62" fmla="*/ 3369926 h 4876800"/>
              <a:gd name="connsiteX63" fmla="*/ 657549 w 4438441"/>
              <a:gd name="connsiteY63" fmla="*/ 3260331 h 4876800"/>
              <a:gd name="connsiteX64" fmla="*/ 739740 w 4438441"/>
              <a:gd name="connsiteY64" fmla="*/ 3178140 h 4876800"/>
              <a:gd name="connsiteX65" fmla="*/ 3698700 w 4438441"/>
              <a:gd name="connsiteY65" fmla="*/ 2958961 h 4876800"/>
              <a:gd name="connsiteX66" fmla="*/ 3780891 w 4438441"/>
              <a:gd name="connsiteY66" fmla="*/ 3041152 h 4876800"/>
              <a:gd name="connsiteX67" fmla="*/ 3780891 w 4438441"/>
              <a:gd name="connsiteY67" fmla="*/ 3150746 h 4876800"/>
              <a:gd name="connsiteX68" fmla="*/ 3698700 w 4438441"/>
              <a:gd name="connsiteY68" fmla="*/ 3232938 h 4876800"/>
              <a:gd name="connsiteX69" fmla="*/ 3616509 w 4438441"/>
              <a:gd name="connsiteY69" fmla="*/ 3150746 h 4876800"/>
              <a:gd name="connsiteX70" fmla="*/ 3616509 w 4438441"/>
              <a:gd name="connsiteY70" fmla="*/ 3041152 h 4876800"/>
              <a:gd name="connsiteX71" fmla="*/ 3698700 w 4438441"/>
              <a:gd name="connsiteY71" fmla="*/ 2958961 h 4876800"/>
              <a:gd name="connsiteX72" fmla="*/ 2931557 w 4438441"/>
              <a:gd name="connsiteY72" fmla="*/ 2849394 h 4876800"/>
              <a:gd name="connsiteX73" fmla="*/ 3013748 w 4438441"/>
              <a:gd name="connsiteY73" fmla="*/ 2931585 h 4876800"/>
              <a:gd name="connsiteX74" fmla="*/ 3013748 w 4438441"/>
              <a:gd name="connsiteY74" fmla="*/ 4465853 h 4876800"/>
              <a:gd name="connsiteX75" fmla="*/ 2931557 w 4438441"/>
              <a:gd name="connsiteY75" fmla="*/ 4548044 h 4876800"/>
              <a:gd name="connsiteX76" fmla="*/ 2849366 w 4438441"/>
              <a:gd name="connsiteY76" fmla="*/ 4465863 h 4876800"/>
              <a:gd name="connsiteX77" fmla="*/ 2849366 w 4438441"/>
              <a:gd name="connsiteY77" fmla="*/ 2931585 h 4876800"/>
              <a:gd name="connsiteX78" fmla="*/ 2931557 w 4438441"/>
              <a:gd name="connsiteY78" fmla="*/ 2849394 h 4876800"/>
              <a:gd name="connsiteX79" fmla="*/ 2602792 w 4438441"/>
              <a:gd name="connsiteY79" fmla="*/ 2849394 h 4876800"/>
              <a:gd name="connsiteX80" fmla="*/ 2684983 w 4438441"/>
              <a:gd name="connsiteY80" fmla="*/ 2931585 h 4876800"/>
              <a:gd name="connsiteX81" fmla="*/ 2684983 w 4438441"/>
              <a:gd name="connsiteY81" fmla="*/ 4465853 h 4876800"/>
              <a:gd name="connsiteX82" fmla="*/ 2602792 w 4438441"/>
              <a:gd name="connsiteY82" fmla="*/ 4548044 h 4876800"/>
              <a:gd name="connsiteX83" fmla="*/ 2520601 w 4438441"/>
              <a:gd name="connsiteY83" fmla="*/ 4465863 h 4876800"/>
              <a:gd name="connsiteX84" fmla="*/ 2520601 w 4438441"/>
              <a:gd name="connsiteY84" fmla="*/ 2931585 h 4876800"/>
              <a:gd name="connsiteX85" fmla="*/ 2602792 w 4438441"/>
              <a:gd name="connsiteY85" fmla="*/ 2849394 h 4876800"/>
              <a:gd name="connsiteX86" fmla="*/ 2274017 w 4438441"/>
              <a:gd name="connsiteY86" fmla="*/ 2849394 h 4876800"/>
              <a:gd name="connsiteX87" fmla="*/ 2356208 w 4438441"/>
              <a:gd name="connsiteY87" fmla="*/ 2931585 h 4876800"/>
              <a:gd name="connsiteX88" fmla="*/ 2356208 w 4438441"/>
              <a:gd name="connsiteY88" fmla="*/ 4465853 h 4876800"/>
              <a:gd name="connsiteX89" fmla="*/ 2274017 w 4438441"/>
              <a:gd name="connsiteY89" fmla="*/ 4548044 h 4876800"/>
              <a:gd name="connsiteX90" fmla="*/ 2191826 w 4438441"/>
              <a:gd name="connsiteY90" fmla="*/ 4465863 h 4876800"/>
              <a:gd name="connsiteX91" fmla="*/ 2191826 w 4438441"/>
              <a:gd name="connsiteY91" fmla="*/ 2931585 h 4876800"/>
              <a:gd name="connsiteX92" fmla="*/ 2274017 w 4438441"/>
              <a:gd name="connsiteY92" fmla="*/ 2849394 h 4876800"/>
              <a:gd name="connsiteX93" fmla="*/ 1917849 w 4438441"/>
              <a:gd name="connsiteY93" fmla="*/ 2684983 h 4876800"/>
              <a:gd name="connsiteX94" fmla="*/ 1917849 w 4438441"/>
              <a:gd name="connsiteY94" fmla="*/ 2744181 h 4876800"/>
              <a:gd name="connsiteX95" fmla="*/ 1917849 w 4438441"/>
              <a:gd name="connsiteY95" fmla="*/ 4712418 h 4876800"/>
              <a:gd name="connsiteX96" fmla="*/ 3287735 w 4438441"/>
              <a:gd name="connsiteY96" fmla="*/ 4712418 h 4876800"/>
              <a:gd name="connsiteX97" fmla="*/ 3287735 w 4438441"/>
              <a:gd name="connsiteY97" fmla="*/ 2684983 h 4876800"/>
              <a:gd name="connsiteX98" fmla="*/ 1397289 w 4438441"/>
              <a:gd name="connsiteY98" fmla="*/ 2630186 h 4876800"/>
              <a:gd name="connsiteX99" fmla="*/ 1479480 w 4438441"/>
              <a:gd name="connsiteY99" fmla="*/ 2712377 h 4876800"/>
              <a:gd name="connsiteX100" fmla="*/ 1479480 w 4438441"/>
              <a:gd name="connsiteY100" fmla="*/ 2821971 h 4876800"/>
              <a:gd name="connsiteX101" fmla="*/ 1397289 w 4438441"/>
              <a:gd name="connsiteY101" fmla="*/ 2904163 h 4876800"/>
              <a:gd name="connsiteX102" fmla="*/ 1315098 w 4438441"/>
              <a:gd name="connsiteY102" fmla="*/ 2821971 h 4876800"/>
              <a:gd name="connsiteX103" fmla="*/ 1315098 w 4438441"/>
              <a:gd name="connsiteY103" fmla="*/ 2712377 h 4876800"/>
              <a:gd name="connsiteX104" fmla="*/ 1397289 w 4438441"/>
              <a:gd name="connsiteY104" fmla="*/ 2630186 h 4876800"/>
              <a:gd name="connsiteX105" fmla="*/ 1068514 w 4438441"/>
              <a:gd name="connsiteY105" fmla="*/ 2630186 h 4876800"/>
              <a:gd name="connsiteX106" fmla="*/ 1150705 w 4438441"/>
              <a:gd name="connsiteY106" fmla="*/ 2712377 h 4876800"/>
              <a:gd name="connsiteX107" fmla="*/ 1150705 w 4438441"/>
              <a:gd name="connsiteY107" fmla="*/ 2821971 h 4876800"/>
              <a:gd name="connsiteX108" fmla="*/ 1068514 w 4438441"/>
              <a:gd name="connsiteY108" fmla="*/ 2904163 h 4876800"/>
              <a:gd name="connsiteX109" fmla="*/ 986323 w 4438441"/>
              <a:gd name="connsiteY109" fmla="*/ 2821971 h 4876800"/>
              <a:gd name="connsiteX110" fmla="*/ 986323 w 4438441"/>
              <a:gd name="connsiteY110" fmla="*/ 2712377 h 4876800"/>
              <a:gd name="connsiteX111" fmla="*/ 1068514 w 4438441"/>
              <a:gd name="connsiteY111" fmla="*/ 2630186 h 4876800"/>
              <a:gd name="connsiteX112" fmla="*/ 739740 w 4438441"/>
              <a:gd name="connsiteY112" fmla="*/ 2630186 h 4876800"/>
              <a:gd name="connsiteX113" fmla="*/ 821931 w 4438441"/>
              <a:gd name="connsiteY113" fmla="*/ 2712377 h 4876800"/>
              <a:gd name="connsiteX114" fmla="*/ 821931 w 4438441"/>
              <a:gd name="connsiteY114" fmla="*/ 2821971 h 4876800"/>
              <a:gd name="connsiteX115" fmla="*/ 739740 w 4438441"/>
              <a:gd name="connsiteY115" fmla="*/ 2904163 h 4876800"/>
              <a:gd name="connsiteX116" fmla="*/ 657549 w 4438441"/>
              <a:gd name="connsiteY116" fmla="*/ 2821971 h 4876800"/>
              <a:gd name="connsiteX117" fmla="*/ 657549 w 4438441"/>
              <a:gd name="connsiteY117" fmla="*/ 2712377 h 4876800"/>
              <a:gd name="connsiteX118" fmla="*/ 739740 w 4438441"/>
              <a:gd name="connsiteY118" fmla="*/ 2630186 h 4876800"/>
              <a:gd name="connsiteX119" fmla="*/ 3698700 w 4438441"/>
              <a:gd name="connsiteY119" fmla="*/ 2411006 h 4876800"/>
              <a:gd name="connsiteX120" fmla="*/ 3780891 w 4438441"/>
              <a:gd name="connsiteY120" fmla="*/ 2493197 h 4876800"/>
              <a:gd name="connsiteX121" fmla="*/ 3780891 w 4438441"/>
              <a:gd name="connsiteY121" fmla="*/ 2602792 h 4876800"/>
              <a:gd name="connsiteX122" fmla="*/ 3698700 w 4438441"/>
              <a:gd name="connsiteY122" fmla="*/ 2684983 h 4876800"/>
              <a:gd name="connsiteX123" fmla="*/ 3616509 w 4438441"/>
              <a:gd name="connsiteY123" fmla="*/ 2602792 h 4876800"/>
              <a:gd name="connsiteX124" fmla="*/ 3616509 w 4438441"/>
              <a:gd name="connsiteY124" fmla="*/ 2493197 h 4876800"/>
              <a:gd name="connsiteX125" fmla="*/ 3698700 w 4438441"/>
              <a:gd name="connsiteY125" fmla="*/ 2411006 h 4876800"/>
              <a:gd name="connsiteX126" fmla="*/ 1397289 w 4438441"/>
              <a:gd name="connsiteY126" fmla="*/ 2082232 h 4876800"/>
              <a:gd name="connsiteX127" fmla="*/ 1479480 w 4438441"/>
              <a:gd name="connsiteY127" fmla="*/ 2164423 h 4876800"/>
              <a:gd name="connsiteX128" fmla="*/ 1479480 w 4438441"/>
              <a:gd name="connsiteY128" fmla="*/ 2274018 h 4876800"/>
              <a:gd name="connsiteX129" fmla="*/ 1397289 w 4438441"/>
              <a:gd name="connsiteY129" fmla="*/ 2356209 h 4876800"/>
              <a:gd name="connsiteX130" fmla="*/ 1315098 w 4438441"/>
              <a:gd name="connsiteY130" fmla="*/ 2274018 h 4876800"/>
              <a:gd name="connsiteX131" fmla="*/ 1315098 w 4438441"/>
              <a:gd name="connsiteY131" fmla="*/ 2164423 h 4876800"/>
              <a:gd name="connsiteX132" fmla="*/ 1397289 w 4438441"/>
              <a:gd name="connsiteY132" fmla="*/ 2082232 h 4876800"/>
              <a:gd name="connsiteX133" fmla="*/ 1068514 w 4438441"/>
              <a:gd name="connsiteY133" fmla="*/ 2082232 h 4876800"/>
              <a:gd name="connsiteX134" fmla="*/ 1150705 w 4438441"/>
              <a:gd name="connsiteY134" fmla="*/ 2164423 h 4876800"/>
              <a:gd name="connsiteX135" fmla="*/ 1150705 w 4438441"/>
              <a:gd name="connsiteY135" fmla="*/ 2274018 h 4876800"/>
              <a:gd name="connsiteX136" fmla="*/ 1068514 w 4438441"/>
              <a:gd name="connsiteY136" fmla="*/ 2356209 h 4876800"/>
              <a:gd name="connsiteX137" fmla="*/ 986323 w 4438441"/>
              <a:gd name="connsiteY137" fmla="*/ 2274018 h 4876800"/>
              <a:gd name="connsiteX138" fmla="*/ 986323 w 4438441"/>
              <a:gd name="connsiteY138" fmla="*/ 2164423 h 4876800"/>
              <a:gd name="connsiteX139" fmla="*/ 1068514 w 4438441"/>
              <a:gd name="connsiteY139" fmla="*/ 2082232 h 4876800"/>
              <a:gd name="connsiteX140" fmla="*/ 739740 w 4438441"/>
              <a:gd name="connsiteY140" fmla="*/ 2082232 h 4876800"/>
              <a:gd name="connsiteX141" fmla="*/ 821931 w 4438441"/>
              <a:gd name="connsiteY141" fmla="*/ 2164423 h 4876800"/>
              <a:gd name="connsiteX142" fmla="*/ 821931 w 4438441"/>
              <a:gd name="connsiteY142" fmla="*/ 2274018 h 4876800"/>
              <a:gd name="connsiteX143" fmla="*/ 739740 w 4438441"/>
              <a:gd name="connsiteY143" fmla="*/ 2356209 h 4876800"/>
              <a:gd name="connsiteX144" fmla="*/ 657549 w 4438441"/>
              <a:gd name="connsiteY144" fmla="*/ 2274018 h 4876800"/>
              <a:gd name="connsiteX145" fmla="*/ 657549 w 4438441"/>
              <a:gd name="connsiteY145" fmla="*/ 2164423 h 4876800"/>
              <a:gd name="connsiteX146" fmla="*/ 739740 w 4438441"/>
              <a:gd name="connsiteY146" fmla="*/ 2082232 h 4876800"/>
              <a:gd name="connsiteX147" fmla="*/ 3698700 w 4438441"/>
              <a:gd name="connsiteY147" fmla="*/ 1863052 h 4876800"/>
              <a:gd name="connsiteX148" fmla="*/ 3780891 w 4438441"/>
              <a:gd name="connsiteY148" fmla="*/ 1945243 h 4876800"/>
              <a:gd name="connsiteX149" fmla="*/ 3780891 w 4438441"/>
              <a:gd name="connsiteY149" fmla="*/ 2054838 h 4876800"/>
              <a:gd name="connsiteX150" fmla="*/ 3698700 w 4438441"/>
              <a:gd name="connsiteY150" fmla="*/ 2137029 h 4876800"/>
              <a:gd name="connsiteX151" fmla="*/ 3616509 w 4438441"/>
              <a:gd name="connsiteY151" fmla="*/ 2054838 h 4876800"/>
              <a:gd name="connsiteX152" fmla="*/ 3616509 w 4438441"/>
              <a:gd name="connsiteY152" fmla="*/ 1945243 h 4876800"/>
              <a:gd name="connsiteX153" fmla="*/ 3698700 w 4438441"/>
              <a:gd name="connsiteY153" fmla="*/ 1863052 h 4876800"/>
              <a:gd name="connsiteX154" fmla="*/ 3369926 w 4438441"/>
              <a:gd name="connsiteY154" fmla="*/ 1863052 h 4876800"/>
              <a:gd name="connsiteX155" fmla="*/ 3452117 w 4438441"/>
              <a:gd name="connsiteY155" fmla="*/ 1945243 h 4876800"/>
              <a:gd name="connsiteX156" fmla="*/ 3452117 w 4438441"/>
              <a:gd name="connsiteY156" fmla="*/ 2054838 h 4876800"/>
              <a:gd name="connsiteX157" fmla="*/ 3369926 w 4438441"/>
              <a:gd name="connsiteY157" fmla="*/ 2137029 h 4876800"/>
              <a:gd name="connsiteX158" fmla="*/ 3287735 w 4438441"/>
              <a:gd name="connsiteY158" fmla="*/ 2054838 h 4876800"/>
              <a:gd name="connsiteX159" fmla="*/ 3287735 w 4438441"/>
              <a:gd name="connsiteY159" fmla="*/ 1945243 h 4876800"/>
              <a:gd name="connsiteX160" fmla="*/ 3369926 w 4438441"/>
              <a:gd name="connsiteY160" fmla="*/ 1863052 h 4876800"/>
              <a:gd name="connsiteX161" fmla="*/ 3041151 w 4438441"/>
              <a:gd name="connsiteY161" fmla="*/ 1863052 h 4876800"/>
              <a:gd name="connsiteX162" fmla="*/ 3123342 w 4438441"/>
              <a:gd name="connsiteY162" fmla="*/ 1945243 h 4876800"/>
              <a:gd name="connsiteX163" fmla="*/ 3123342 w 4438441"/>
              <a:gd name="connsiteY163" fmla="*/ 2054838 h 4876800"/>
              <a:gd name="connsiteX164" fmla="*/ 3041151 w 4438441"/>
              <a:gd name="connsiteY164" fmla="*/ 2137029 h 4876800"/>
              <a:gd name="connsiteX165" fmla="*/ 2958960 w 4438441"/>
              <a:gd name="connsiteY165" fmla="*/ 2054838 h 4876800"/>
              <a:gd name="connsiteX166" fmla="*/ 2958960 w 4438441"/>
              <a:gd name="connsiteY166" fmla="*/ 1945243 h 4876800"/>
              <a:gd name="connsiteX167" fmla="*/ 3041151 w 4438441"/>
              <a:gd name="connsiteY167" fmla="*/ 1863052 h 4876800"/>
              <a:gd name="connsiteX168" fmla="*/ 383572 w 4438441"/>
              <a:gd name="connsiteY168" fmla="*/ 1698660 h 4876800"/>
              <a:gd name="connsiteX169" fmla="*/ 383572 w 4438441"/>
              <a:gd name="connsiteY169" fmla="*/ 4712418 h 4876800"/>
              <a:gd name="connsiteX170" fmla="*/ 767143 w 4438441"/>
              <a:gd name="connsiteY170" fmla="*/ 4712418 h 4876800"/>
              <a:gd name="connsiteX171" fmla="*/ 767143 w 4438441"/>
              <a:gd name="connsiteY171" fmla="*/ 4356249 h 4876800"/>
              <a:gd name="connsiteX172" fmla="*/ 849335 w 4438441"/>
              <a:gd name="connsiteY172" fmla="*/ 4274058 h 4876800"/>
              <a:gd name="connsiteX173" fmla="*/ 1287694 w 4438441"/>
              <a:gd name="connsiteY173" fmla="*/ 4274058 h 4876800"/>
              <a:gd name="connsiteX174" fmla="*/ 1369885 w 4438441"/>
              <a:gd name="connsiteY174" fmla="*/ 4356249 h 4876800"/>
              <a:gd name="connsiteX175" fmla="*/ 1369885 w 4438441"/>
              <a:gd name="connsiteY175" fmla="*/ 4712418 h 4876800"/>
              <a:gd name="connsiteX176" fmla="*/ 1753457 w 4438441"/>
              <a:gd name="connsiteY176" fmla="*/ 4712418 h 4876800"/>
              <a:gd name="connsiteX177" fmla="*/ 1753457 w 4438441"/>
              <a:gd name="connsiteY177" fmla="*/ 2744181 h 4876800"/>
              <a:gd name="connsiteX178" fmla="*/ 1753457 w 4438441"/>
              <a:gd name="connsiteY178" fmla="*/ 2602782 h 4876800"/>
              <a:gd name="connsiteX179" fmla="*/ 1753457 w 4438441"/>
              <a:gd name="connsiteY179" fmla="*/ 1698660 h 4876800"/>
              <a:gd name="connsiteX180" fmla="*/ 3698700 w 4438441"/>
              <a:gd name="connsiteY180" fmla="*/ 1315088 h 4876800"/>
              <a:gd name="connsiteX181" fmla="*/ 3780891 w 4438441"/>
              <a:gd name="connsiteY181" fmla="*/ 1397279 h 4876800"/>
              <a:gd name="connsiteX182" fmla="*/ 3780891 w 4438441"/>
              <a:gd name="connsiteY182" fmla="*/ 1506874 h 4876800"/>
              <a:gd name="connsiteX183" fmla="*/ 3698700 w 4438441"/>
              <a:gd name="connsiteY183" fmla="*/ 1589065 h 4876800"/>
              <a:gd name="connsiteX184" fmla="*/ 3616509 w 4438441"/>
              <a:gd name="connsiteY184" fmla="*/ 1506874 h 4876800"/>
              <a:gd name="connsiteX185" fmla="*/ 3616509 w 4438441"/>
              <a:gd name="connsiteY185" fmla="*/ 1397279 h 4876800"/>
              <a:gd name="connsiteX186" fmla="*/ 3698700 w 4438441"/>
              <a:gd name="connsiteY186" fmla="*/ 1315088 h 4876800"/>
              <a:gd name="connsiteX187" fmla="*/ 3369926 w 4438441"/>
              <a:gd name="connsiteY187" fmla="*/ 1315088 h 4876800"/>
              <a:gd name="connsiteX188" fmla="*/ 3452117 w 4438441"/>
              <a:gd name="connsiteY188" fmla="*/ 1397279 h 4876800"/>
              <a:gd name="connsiteX189" fmla="*/ 3452117 w 4438441"/>
              <a:gd name="connsiteY189" fmla="*/ 1506874 h 4876800"/>
              <a:gd name="connsiteX190" fmla="*/ 3369926 w 4438441"/>
              <a:gd name="connsiteY190" fmla="*/ 1589065 h 4876800"/>
              <a:gd name="connsiteX191" fmla="*/ 3287735 w 4438441"/>
              <a:gd name="connsiteY191" fmla="*/ 1506874 h 4876800"/>
              <a:gd name="connsiteX192" fmla="*/ 3287735 w 4438441"/>
              <a:gd name="connsiteY192" fmla="*/ 1397279 h 4876800"/>
              <a:gd name="connsiteX193" fmla="*/ 3369926 w 4438441"/>
              <a:gd name="connsiteY193" fmla="*/ 1315088 h 4876800"/>
              <a:gd name="connsiteX194" fmla="*/ 3041151 w 4438441"/>
              <a:gd name="connsiteY194" fmla="*/ 1315088 h 4876800"/>
              <a:gd name="connsiteX195" fmla="*/ 3123342 w 4438441"/>
              <a:gd name="connsiteY195" fmla="*/ 1397279 h 4876800"/>
              <a:gd name="connsiteX196" fmla="*/ 3123342 w 4438441"/>
              <a:gd name="connsiteY196" fmla="*/ 1506874 h 4876800"/>
              <a:gd name="connsiteX197" fmla="*/ 3041151 w 4438441"/>
              <a:gd name="connsiteY197" fmla="*/ 1589065 h 4876800"/>
              <a:gd name="connsiteX198" fmla="*/ 2958960 w 4438441"/>
              <a:gd name="connsiteY198" fmla="*/ 1506874 h 4876800"/>
              <a:gd name="connsiteX199" fmla="*/ 2958960 w 4438441"/>
              <a:gd name="connsiteY199" fmla="*/ 1397279 h 4876800"/>
              <a:gd name="connsiteX200" fmla="*/ 3041151 w 4438441"/>
              <a:gd name="connsiteY200" fmla="*/ 1315088 h 4876800"/>
              <a:gd name="connsiteX201" fmla="*/ 1506874 w 4438441"/>
              <a:gd name="connsiteY201" fmla="*/ 1205503 h 4876800"/>
              <a:gd name="connsiteX202" fmla="*/ 2164423 w 4438441"/>
              <a:gd name="connsiteY202" fmla="*/ 1205503 h 4876800"/>
              <a:gd name="connsiteX203" fmla="*/ 2246614 w 4438441"/>
              <a:gd name="connsiteY203" fmla="*/ 1287694 h 4876800"/>
              <a:gd name="connsiteX204" fmla="*/ 2164423 w 4438441"/>
              <a:gd name="connsiteY204" fmla="*/ 1369885 h 4876800"/>
              <a:gd name="connsiteX205" fmla="*/ 1506874 w 4438441"/>
              <a:gd name="connsiteY205" fmla="*/ 1369885 h 4876800"/>
              <a:gd name="connsiteX206" fmla="*/ 1424683 w 4438441"/>
              <a:gd name="connsiteY206" fmla="*/ 1287694 h 4876800"/>
              <a:gd name="connsiteX207" fmla="*/ 1506874 w 4438441"/>
              <a:gd name="connsiteY207" fmla="*/ 1205503 h 4876800"/>
              <a:gd name="connsiteX208" fmla="*/ 1150706 w 4438441"/>
              <a:gd name="connsiteY208" fmla="*/ 931526 h 4876800"/>
              <a:gd name="connsiteX209" fmla="*/ 1150706 w 4438441"/>
              <a:gd name="connsiteY209" fmla="*/ 1534277 h 4876800"/>
              <a:gd name="connsiteX210" fmla="*/ 1835648 w 4438441"/>
              <a:gd name="connsiteY210" fmla="*/ 1534277 h 4876800"/>
              <a:gd name="connsiteX211" fmla="*/ 1917849 w 4438441"/>
              <a:gd name="connsiteY211" fmla="*/ 1616478 h 4876800"/>
              <a:gd name="connsiteX212" fmla="*/ 1917849 w 4438441"/>
              <a:gd name="connsiteY212" fmla="*/ 1643872 h 4876800"/>
              <a:gd name="connsiteX213" fmla="*/ 2164432 w 4438441"/>
              <a:gd name="connsiteY213" fmla="*/ 1643872 h 4876800"/>
              <a:gd name="connsiteX214" fmla="*/ 2246624 w 4438441"/>
              <a:gd name="connsiteY214" fmla="*/ 1726063 h 4876800"/>
              <a:gd name="connsiteX215" fmla="*/ 2164432 w 4438441"/>
              <a:gd name="connsiteY215" fmla="*/ 1808254 h 4876800"/>
              <a:gd name="connsiteX216" fmla="*/ 1917849 w 4438441"/>
              <a:gd name="connsiteY216" fmla="*/ 1808254 h 4876800"/>
              <a:gd name="connsiteX217" fmla="*/ 1917849 w 4438441"/>
              <a:gd name="connsiteY217" fmla="*/ 2082231 h 4876800"/>
              <a:gd name="connsiteX218" fmla="*/ 2164432 w 4438441"/>
              <a:gd name="connsiteY218" fmla="*/ 2082231 h 4876800"/>
              <a:gd name="connsiteX219" fmla="*/ 2246624 w 4438441"/>
              <a:gd name="connsiteY219" fmla="*/ 2164423 h 4876800"/>
              <a:gd name="connsiteX220" fmla="*/ 2164432 w 4438441"/>
              <a:gd name="connsiteY220" fmla="*/ 2246614 h 4876800"/>
              <a:gd name="connsiteX221" fmla="*/ 1917849 w 4438441"/>
              <a:gd name="connsiteY221" fmla="*/ 2246614 h 4876800"/>
              <a:gd name="connsiteX222" fmla="*/ 1917849 w 4438441"/>
              <a:gd name="connsiteY222" fmla="*/ 2520591 h 4876800"/>
              <a:gd name="connsiteX223" fmla="*/ 2520591 w 4438441"/>
              <a:gd name="connsiteY223" fmla="*/ 2520591 h 4876800"/>
              <a:gd name="connsiteX224" fmla="*/ 2520591 w 4438441"/>
              <a:gd name="connsiteY224" fmla="*/ 931526 h 4876800"/>
              <a:gd name="connsiteX225" fmla="*/ 3698700 w 4438441"/>
              <a:gd name="connsiteY225" fmla="*/ 767144 h 4876800"/>
              <a:gd name="connsiteX226" fmla="*/ 3780891 w 4438441"/>
              <a:gd name="connsiteY226" fmla="*/ 849335 h 4876800"/>
              <a:gd name="connsiteX227" fmla="*/ 3780891 w 4438441"/>
              <a:gd name="connsiteY227" fmla="*/ 958920 h 4876800"/>
              <a:gd name="connsiteX228" fmla="*/ 3698700 w 4438441"/>
              <a:gd name="connsiteY228" fmla="*/ 1041111 h 4876800"/>
              <a:gd name="connsiteX229" fmla="*/ 3616509 w 4438441"/>
              <a:gd name="connsiteY229" fmla="*/ 958930 h 4876800"/>
              <a:gd name="connsiteX230" fmla="*/ 3616509 w 4438441"/>
              <a:gd name="connsiteY230" fmla="*/ 849335 h 4876800"/>
              <a:gd name="connsiteX231" fmla="*/ 3698700 w 4438441"/>
              <a:gd name="connsiteY231" fmla="*/ 767144 h 4876800"/>
              <a:gd name="connsiteX232" fmla="*/ 3369926 w 4438441"/>
              <a:gd name="connsiteY232" fmla="*/ 767144 h 4876800"/>
              <a:gd name="connsiteX233" fmla="*/ 3452117 w 4438441"/>
              <a:gd name="connsiteY233" fmla="*/ 849335 h 4876800"/>
              <a:gd name="connsiteX234" fmla="*/ 3452117 w 4438441"/>
              <a:gd name="connsiteY234" fmla="*/ 958920 h 4876800"/>
              <a:gd name="connsiteX235" fmla="*/ 3369926 w 4438441"/>
              <a:gd name="connsiteY235" fmla="*/ 1041111 h 4876800"/>
              <a:gd name="connsiteX236" fmla="*/ 3287735 w 4438441"/>
              <a:gd name="connsiteY236" fmla="*/ 958930 h 4876800"/>
              <a:gd name="connsiteX237" fmla="*/ 3287735 w 4438441"/>
              <a:gd name="connsiteY237" fmla="*/ 849335 h 4876800"/>
              <a:gd name="connsiteX238" fmla="*/ 3369926 w 4438441"/>
              <a:gd name="connsiteY238" fmla="*/ 767144 h 4876800"/>
              <a:gd name="connsiteX239" fmla="*/ 3041151 w 4438441"/>
              <a:gd name="connsiteY239" fmla="*/ 767144 h 4876800"/>
              <a:gd name="connsiteX240" fmla="*/ 3123342 w 4438441"/>
              <a:gd name="connsiteY240" fmla="*/ 849335 h 4876800"/>
              <a:gd name="connsiteX241" fmla="*/ 3123342 w 4438441"/>
              <a:gd name="connsiteY241" fmla="*/ 958920 h 4876800"/>
              <a:gd name="connsiteX242" fmla="*/ 3041151 w 4438441"/>
              <a:gd name="connsiteY242" fmla="*/ 1041111 h 4876800"/>
              <a:gd name="connsiteX243" fmla="*/ 2958960 w 4438441"/>
              <a:gd name="connsiteY243" fmla="*/ 958930 h 4876800"/>
              <a:gd name="connsiteX244" fmla="*/ 2958960 w 4438441"/>
              <a:gd name="connsiteY244" fmla="*/ 849335 h 4876800"/>
              <a:gd name="connsiteX245" fmla="*/ 3041151 w 4438441"/>
              <a:gd name="connsiteY245" fmla="*/ 767144 h 4876800"/>
              <a:gd name="connsiteX246" fmla="*/ 2684993 w 4438441"/>
              <a:gd name="connsiteY246" fmla="*/ 493157 h 4876800"/>
              <a:gd name="connsiteX247" fmla="*/ 2684993 w 4438441"/>
              <a:gd name="connsiteY247" fmla="*/ 849334 h 4876800"/>
              <a:gd name="connsiteX248" fmla="*/ 2684993 w 4438441"/>
              <a:gd name="connsiteY248" fmla="*/ 2520581 h 4876800"/>
              <a:gd name="connsiteX249" fmla="*/ 2958970 w 4438441"/>
              <a:gd name="connsiteY249" fmla="*/ 2520581 h 4876800"/>
              <a:gd name="connsiteX250" fmla="*/ 2958970 w 4438441"/>
              <a:gd name="connsiteY250" fmla="*/ 2493188 h 4876800"/>
              <a:gd name="connsiteX251" fmla="*/ 3041161 w 4438441"/>
              <a:gd name="connsiteY251" fmla="*/ 2410996 h 4876800"/>
              <a:gd name="connsiteX252" fmla="*/ 3123352 w 4438441"/>
              <a:gd name="connsiteY252" fmla="*/ 2493188 h 4876800"/>
              <a:gd name="connsiteX253" fmla="*/ 3123352 w 4438441"/>
              <a:gd name="connsiteY253" fmla="*/ 2520581 h 4876800"/>
              <a:gd name="connsiteX254" fmla="*/ 3287735 w 4438441"/>
              <a:gd name="connsiteY254" fmla="*/ 2520581 h 4876800"/>
              <a:gd name="connsiteX255" fmla="*/ 3287735 w 4438441"/>
              <a:gd name="connsiteY255" fmla="*/ 2493188 h 4876800"/>
              <a:gd name="connsiteX256" fmla="*/ 3369926 w 4438441"/>
              <a:gd name="connsiteY256" fmla="*/ 2410996 h 4876800"/>
              <a:gd name="connsiteX257" fmla="*/ 3452117 w 4438441"/>
              <a:gd name="connsiteY257" fmla="*/ 2493188 h 4876800"/>
              <a:gd name="connsiteX258" fmla="*/ 3452117 w 4438441"/>
              <a:gd name="connsiteY258" fmla="*/ 2602782 h 4876800"/>
              <a:gd name="connsiteX259" fmla="*/ 3452117 w 4438441"/>
              <a:gd name="connsiteY259" fmla="*/ 4712418 h 4876800"/>
              <a:gd name="connsiteX260" fmla="*/ 4054869 w 4438441"/>
              <a:gd name="connsiteY260" fmla="*/ 4712418 h 4876800"/>
              <a:gd name="connsiteX261" fmla="*/ 4054878 w 4438441"/>
              <a:gd name="connsiteY261" fmla="*/ 4712418 h 4876800"/>
              <a:gd name="connsiteX262" fmla="*/ 4054878 w 4438441"/>
              <a:gd name="connsiteY262" fmla="*/ 493157 h 4876800"/>
              <a:gd name="connsiteX263" fmla="*/ 1479480 w 4438441"/>
              <a:gd name="connsiteY263" fmla="*/ 493157 h 4876800"/>
              <a:gd name="connsiteX264" fmla="*/ 1479480 w 4438441"/>
              <a:gd name="connsiteY264" fmla="*/ 767134 h 4876800"/>
              <a:gd name="connsiteX265" fmla="*/ 2191817 w 4438441"/>
              <a:gd name="connsiteY265" fmla="*/ 767134 h 4876800"/>
              <a:gd name="connsiteX266" fmla="*/ 2191817 w 4438441"/>
              <a:gd name="connsiteY266" fmla="*/ 493157 h 4876800"/>
              <a:gd name="connsiteX267" fmla="*/ 1835658 w 4438441"/>
              <a:gd name="connsiteY267" fmla="*/ 0 h 4876800"/>
              <a:gd name="connsiteX268" fmla="*/ 1917849 w 4438441"/>
              <a:gd name="connsiteY268" fmla="*/ 82191 h 4876800"/>
              <a:gd name="connsiteX269" fmla="*/ 1917849 w 4438441"/>
              <a:gd name="connsiteY269" fmla="*/ 328774 h 4876800"/>
              <a:gd name="connsiteX270" fmla="*/ 2274027 w 4438441"/>
              <a:gd name="connsiteY270" fmla="*/ 328774 h 4876800"/>
              <a:gd name="connsiteX271" fmla="*/ 2356218 w 4438441"/>
              <a:gd name="connsiteY271" fmla="*/ 410965 h 4876800"/>
              <a:gd name="connsiteX272" fmla="*/ 2356218 w 4438441"/>
              <a:gd name="connsiteY272" fmla="*/ 767134 h 4876800"/>
              <a:gd name="connsiteX273" fmla="*/ 2520601 w 4438441"/>
              <a:gd name="connsiteY273" fmla="*/ 767134 h 4876800"/>
              <a:gd name="connsiteX274" fmla="*/ 2520601 w 4438441"/>
              <a:gd name="connsiteY274" fmla="*/ 410965 h 4876800"/>
              <a:gd name="connsiteX275" fmla="*/ 2602792 w 4438441"/>
              <a:gd name="connsiteY275" fmla="*/ 328774 h 4876800"/>
              <a:gd name="connsiteX276" fmla="*/ 4137069 w 4438441"/>
              <a:gd name="connsiteY276" fmla="*/ 328774 h 4876800"/>
              <a:gd name="connsiteX277" fmla="*/ 4219261 w 4438441"/>
              <a:gd name="connsiteY277" fmla="*/ 410965 h 4876800"/>
              <a:gd name="connsiteX278" fmla="*/ 4219261 w 4438441"/>
              <a:gd name="connsiteY278" fmla="*/ 4712418 h 4876800"/>
              <a:gd name="connsiteX279" fmla="*/ 4356249 w 4438441"/>
              <a:gd name="connsiteY279" fmla="*/ 4712418 h 4876800"/>
              <a:gd name="connsiteX280" fmla="*/ 4438441 w 4438441"/>
              <a:gd name="connsiteY280" fmla="*/ 4794609 h 4876800"/>
              <a:gd name="connsiteX281" fmla="*/ 4356249 w 4438441"/>
              <a:gd name="connsiteY281" fmla="*/ 4876800 h 4876800"/>
              <a:gd name="connsiteX282" fmla="*/ 82191 w 4438441"/>
              <a:gd name="connsiteY282" fmla="*/ 4876800 h 4876800"/>
              <a:gd name="connsiteX283" fmla="*/ 0 w 4438441"/>
              <a:gd name="connsiteY283" fmla="*/ 4794599 h 4876800"/>
              <a:gd name="connsiteX284" fmla="*/ 82191 w 4438441"/>
              <a:gd name="connsiteY284" fmla="*/ 4712408 h 4876800"/>
              <a:gd name="connsiteX285" fmla="*/ 219199 w 4438441"/>
              <a:gd name="connsiteY285" fmla="*/ 4712408 h 4876800"/>
              <a:gd name="connsiteX286" fmla="*/ 219199 w 4438441"/>
              <a:gd name="connsiteY286" fmla="*/ 1616459 h 4876800"/>
              <a:gd name="connsiteX287" fmla="*/ 301390 w 4438441"/>
              <a:gd name="connsiteY287" fmla="*/ 1534268 h 4876800"/>
              <a:gd name="connsiteX288" fmla="*/ 986333 w 4438441"/>
              <a:gd name="connsiteY288" fmla="*/ 1534268 h 4876800"/>
              <a:gd name="connsiteX289" fmla="*/ 986333 w 4438441"/>
              <a:gd name="connsiteY289" fmla="*/ 849325 h 4876800"/>
              <a:gd name="connsiteX290" fmla="*/ 1068524 w 4438441"/>
              <a:gd name="connsiteY290" fmla="*/ 767134 h 4876800"/>
              <a:gd name="connsiteX291" fmla="*/ 1315107 w 4438441"/>
              <a:gd name="connsiteY291" fmla="*/ 767134 h 4876800"/>
              <a:gd name="connsiteX292" fmla="*/ 1315107 w 4438441"/>
              <a:gd name="connsiteY292" fmla="*/ 410965 h 4876800"/>
              <a:gd name="connsiteX293" fmla="*/ 1397298 w 4438441"/>
              <a:gd name="connsiteY293" fmla="*/ 328774 h 4876800"/>
              <a:gd name="connsiteX294" fmla="*/ 1753467 w 4438441"/>
              <a:gd name="connsiteY294" fmla="*/ 328774 h 4876800"/>
              <a:gd name="connsiteX295" fmla="*/ 1753467 w 4438441"/>
              <a:gd name="connsiteY295" fmla="*/ 82191 h 4876800"/>
              <a:gd name="connsiteX296" fmla="*/ 1835658 w 4438441"/>
              <a:gd name="connsiteY296" fmla="*/ 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4438441" h="4876800">
                <a:moveTo>
                  <a:pt x="931526" y="4438440"/>
                </a:moveTo>
                <a:lnTo>
                  <a:pt x="931526" y="4712418"/>
                </a:lnTo>
                <a:lnTo>
                  <a:pt x="986323" y="4712418"/>
                </a:lnTo>
                <a:lnTo>
                  <a:pt x="986323" y="4575429"/>
                </a:lnTo>
                <a:cubicBezTo>
                  <a:pt x="986323" y="4530023"/>
                  <a:pt x="1023128" y="4493238"/>
                  <a:pt x="1068514" y="4493238"/>
                </a:cubicBezTo>
                <a:cubicBezTo>
                  <a:pt x="1113901" y="4493238"/>
                  <a:pt x="1150706" y="4530023"/>
                  <a:pt x="1150706" y="4575429"/>
                </a:cubicBezTo>
                <a:lnTo>
                  <a:pt x="1150706" y="4712418"/>
                </a:lnTo>
                <a:lnTo>
                  <a:pt x="1205503" y="4712418"/>
                </a:lnTo>
                <a:lnTo>
                  <a:pt x="1205503" y="4438440"/>
                </a:lnTo>
                <a:close/>
                <a:moveTo>
                  <a:pt x="3698700" y="4054869"/>
                </a:moveTo>
                <a:cubicBezTo>
                  <a:pt x="3744087" y="4054869"/>
                  <a:pt x="3780891" y="4091654"/>
                  <a:pt x="3780891" y="4137060"/>
                </a:cubicBezTo>
                <a:lnTo>
                  <a:pt x="3780891" y="4246654"/>
                </a:lnTo>
                <a:cubicBezTo>
                  <a:pt x="3780891" y="4292060"/>
                  <a:pt x="3744096" y="4328846"/>
                  <a:pt x="3698700" y="4328846"/>
                </a:cubicBezTo>
                <a:cubicBezTo>
                  <a:pt x="3653304" y="4328846"/>
                  <a:pt x="3616509" y="4292051"/>
                  <a:pt x="3616509" y="4246654"/>
                </a:cubicBezTo>
                <a:lnTo>
                  <a:pt x="3616509" y="4137060"/>
                </a:lnTo>
                <a:cubicBezTo>
                  <a:pt x="3616509" y="4091654"/>
                  <a:pt x="3653313" y="4054869"/>
                  <a:pt x="3698700" y="4054869"/>
                </a:cubicBezTo>
                <a:close/>
                <a:moveTo>
                  <a:pt x="1397289" y="3726095"/>
                </a:moveTo>
                <a:cubicBezTo>
                  <a:pt x="1442676" y="3726095"/>
                  <a:pt x="1479480" y="3762880"/>
                  <a:pt x="1479480" y="3808286"/>
                </a:cubicBezTo>
                <a:lnTo>
                  <a:pt x="1479480" y="3917880"/>
                </a:lnTo>
                <a:cubicBezTo>
                  <a:pt x="1479480" y="3963286"/>
                  <a:pt x="1442685" y="4000072"/>
                  <a:pt x="1397289" y="4000072"/>
                </a:cubicBezTo>
                <a:cubicBezTo>
                  <a:pt x="1351893" y="4000072"/>
                  <a:pt x="1315098" y="3963286"/>
                  <a:pt x="1315098" y="3917880"/>
                </a:cubicBezTo>
                <a:lnTo>
                  <a:pt x="1315098" y="3808286"/>
                </a:lnTo>
                <a:cubicBezTo>
                  <a:pt x="1315098" y="3762880"/>
                  <a:pt x="1351902" y="3726095"/>
                  <a:pt x="1397289" y="3726095"/>
                </a:cubicBezTo>
                <a:close/>
                <a:moveTo>
                  <a:pt x="1068514" y="3726095"/>
                </a:moveTo>
                <a:cubicBezTo>
                  <a:pt x="1113901" y="3726095"/>
                  <a:pt x="1150705" y="3762880"/>
                  <a:pt x="1150705" y="3808286"/>
                </a:cubicBezTo>
                <a:lnTo>
                  <a:pt x="1150705" y="3917880"/>
                </a:lnTo>
                <a:cubicBezTo>
                  <a:pt x="1150705" y="3963286"/>
                  <a:pt x="1113910" y="4000072"/>
                  <a:pt x="1068514" y="4000072"/>
                </a:cubicBezTo>
                <a:cubicBezTo>
                  <a:pt x="1023118" y="4000072"/>
                  <a:pt x="986323" y="3963286"/>
                  <a:pt x="986323" y="3917880"/>
                </a:cubicBezTo>
                <a:lnTo>
                  <a:pt x="986323" y="3808286"/>
                </a:lnTo>
                <a:cubicBezTo>
                  <a:pt x="986323" y="3762880"/>
                  <a:pt x="1023127" y="3726095"/>
                  <a:pt x="1068514" y="3726095"/>
                </a:cubicBezTo>
                <a:close/>
                <a:moveTo>
                  <a:pt x="739740" y="3726095"/>
                </a:moveTo>
                <a:cubicBezTo>
                  <a:pt x="785127" y="3726095"/>
                  <a:pt x="821931" y="3762880"/>
                  <a:pt x="821931" y="3808286"/>
                </a:cubicBezTo>
                <a:lnTo>
                  <a:pt x="821931" y="3917880"/>
                </a:lnTo>
                <a:cubicBezTo>
                  <a:pt x="821931" y="3963286"/>
                  <a:pt x="785136" y="4000072"/>
                  <a:pt x="739740" y="4000072"/>
                </a:cubicBezTo>
                <a:cubicBezTo>
                  <a:pt x="694353" y="4000072"/>
                  <a:pt x="657549" y="3963286"/>
                  <a:pt x="657549" y="3917880"/>
                </a:cubicBezTo>
                <a:lnTo>
                  <a:pt x="657549" y="3808286"/>
                </a:lnTo>
                <a:cubicBezTo>
                  <a:pt x="657549" y="3762880"/>
                  <a:pt x="694353" y="3726095"/>
                  <a:pt x="739740" y="3726095"/>
                </a:cubicBezTo>
                <a:close/>
                <a:moveTo>
                  <a:pt x="3698700" y="3506915"/>
                </a:moveTo>
                <a:cubicBezTo>
                  <a:pt x="3744087" y="3506915"/>
                  <a:pt x="3780891" y="3543700"/>
                  <a:pt x="3780891" y="3589106"/>
                </a:cubicBezTo>
                <a:lnTo>
                  <a:pt x="3780891" y="3698701"/>
                </a:lnTo>
                <a:cubicBezTo>
                  <a:pt x="3780891" y="3744106"/>
                  <a:pt x="3744096" y="3780892"/>
                  <a:pt x="3698700" y="3780892"/>
                </a:cubicBezTo>
                <a:cubicBezTo>
                  <a:pt x="3653304" y="3780892"/>
                  <a:pt x="3616509" y="3744097"/>
                  <a:pt x="3616509" y="3698701"/>
                </a:cubicBezTo>
                <a:lnTo>
                  <a:pt x="3616509" y="3589106"/>
                </a:lnTo>
                <a:cubicBezTo>
                  <a:pt x="3616509" y="3543700"/>
                  <a:pt x="3653313" y="3506915"/>
                  <a:pt x="3698700" y="3506915"/>
                </a:cubicBezTo>
                <a:close/>
                <a:moveTo>
                  <a:pt x="1397289" y="3178140"/>
                </a:moveTo>
                <a:cubicBezTo>
                  <a:pt x="1442676" y="3178140"/>
                  <a:pt x="1479480" y="3214925"/>
                  <a:pt x="1479480" y="3260331"/>
                </a:cubicBezTo>
                <a:lnTo>
                  <a:pt x="1479480" y="3369926"/>
                </a:lnTo>
                <a:cubicBezTo>
                  <a:pt x="1479480" y="3415331"/>
                  <a:pt x="1442685" y="3452117"/>
                  <a:pt x="1397289" y="3452117"/>
                </a:cubicBezTo>
                <a:cubicBezTo>
                  <a:pt x="1351893" y="3452117"/>
                  <a:pt x="1315098" y="3415331"/>
                  <a:pt x="1315098" y="3369926"/>
                </a:cubicBezTo>
                <a:lnTo>
                  <a:pt x="1315098" y="3260331"/>
                </a:lnTo>
                <a:cubicBezTo>
                  <a:pt x="1315098" y="3214925"/>
                  <a:pt x="1351902" y="3178140"/>
                  <a:pt x="1397289" y="3178140"/>
                </a:cubicBezTo>
                <a:close/>
                <a:moveTo>
                  <a:pt x="1068514" y="3178140"/>
                </a:moveTo>
                <a:cubicBezTo>
                  <a:pt x="1113901" y="3178140"/>
                  <a:pt x="1150705" y="3214925"/>
                  <a:pt x="1150705" y="3260331"/>
                </a:cubicBezTo>
                <a:lnTo>
                  <a:pt x="1150705" y="3369926"/>
                </a:lnTo>
                <a:cubicBezTo>
                  <a:pt x="1150705" y="3415331"/>
                  <a:pt x="1113910" y="3452117"/>
                  <a:pt x="1068514" y="3452117"/>
                </a:cubicBezTo>
                <a:cubicBezTo>
                  <a:pt x="1023118" y="3452117"/>
                  <a:pt x="986323" y="3415331"/>
                  <a:pt x="986323" y="3369926"/>
                </a:cubicBezTo>
                <a:lnTo>
                  <a:pt x="986323" y="3260331"/>
                </a:lnTo>
                <a:cubicBezTo>
                  <a:pt x="986323" y="3214925"/>
                  <a:pt x="1023127" y="3178140"/>
                  <a:pt x="1068514" y="3178140"/>
                </a:cubicBezTo>
                <a:close/>
                <a:moveTo>
                  <a:pt x="739740" y="3178140"/>
                </a:moveTo>
                <a:cubicBezTo>
                  <a:pt x="785127" y="3178140"/>
                  <a:pt x="821931" y="3214925"/>
                  <a:pt x="821931" y="3260331"/>
                </a:cubicBezTo>
                <a:lnTo>
                  <a:pt x="821931" y="3369926"/>
                </a:lnTo>
                <a:cubicBezTo>
                  <a:pt x="821931" y="3415331"/>
                  <a:pt x="785136" y="3452117"/>
                  <a:pt x="739740" y="3452117"/>
                </a:cubicBezTo>
                <a:cubicBezTo>
                  <a:pt x="694353" y="3452117"/>
                  <a:pt x="657549" y="3415331"/>
                  <a:pt x="657549" y="3369926"/>
                </a:cubicBezTo>
                <a:lnTo>
                  <a:pt x="657549" y="3260331"/>
                </a:lnTo>
                <a:cubicBezTo>
                  <a:pt x="657549" y="3214925"/>
                  <a:pt x="694353" y="3178140"/>
                  <a:pt x="739740" y="3178140"/>
                </a:cubicBezTo>
                <a:close/>
                <a:moveTo>
                  <a:pt x="3698700" y="2958961"/>
                </a:moveTo>
                <a:cubicBezTo>
                  <a:pt x="3744087" y="2958961"/>
                  <a:pt x="3780891" y="2995746"/>
                  <a:pt x="3780891" y="3041152"/>
                </a:cubicBezTo>
                <a:lnTo>
                  <a:pt x="3780891" y="3150746"/>
                </a:lnTo>
                <a:cubicBezTo>
                  <a:pt x="3780891" y="3196152"/>
                  <a:pt x="3744096" y="3232938"/>
                  <a:pt x="3698700" y="3232938"/>
                </a:cubicBezTo>
                <a:cubicBezTo>
                  <a:pt x="3653304" y="3232938"/>
                  <a:pt x="3616509" y="3196143"/>
                  <a:pt x="3616509" y="3150746"/>
                </a:cubicBezTo>
                <a:lnTo>
                  <a:pt x="3616509" y="3041152"/>
                </a:lnTo>
                <a:cubicBezTo>
                  <a:pt x="3616509" y="2995746"/>
                  <a:pt x="3653313" y="2958961"/>
                  <a:pt x="3698700" y="2958961"/>
                </a:cubicBezTo>
                <a:close/>
                <a:moveTo>
                  <a:pt x="2931557" y="2849394"/>
                </a:moveTo>
                <a:cubicBezTo>
                  <a:pt x="2976943" y="2849394"/>
                  <a:pt x="3013748" y="2886179"/>
                  <a:pt x="3013748" y="2931585"/>
                </a:cubicBezTo>
                <a:lnTo>
                  <a:pt x="3013748" y="4465853"/>
                </a:lnTo>
                <a:cubicBezTo>
                  <a:pt x="3013748" y="4511240"/>
                  <a:pt x="2976953" y="4548044"/>
                  <a:pt x="2931557" y="4548044"/>
                </a:cubicBezTo>
                <a:cubicBezTo>
                  <a:pt x="2886170" y="4548044"/>
                  <a:pt x="2849366" y="4511249"/>
                  <a:pt x="2849366" y="4465863"/>
                </a:cubicBezTo>
                <a:lnTo>
                  <a:pt x="2849366" y="2931585"/>
                </a:lnTo>
                <a:cubicBezTo>
                  <a:pt x="2849366" y="2886179"/>
                  <a:pt x="2886170" y="2849394"/>
                  <a:pt x="2931557" y="2849394"/>
                </a:cubicBezTo>
                <a:close/>
                <a:moveTo>
                  <a:pt x="2602792" y="2849394"/>
                </a:moveTo>
                <a:cubicBezTo>
                  <a:pt x="2648179" y="2849394"/>
                  <a:pt x="2684983" y="2886179"/>
                  <a:pt x="2684983" y="2931585"/>
                </a:cubicBezTo>
                <a:lnTo>
                  <a:pt x="2684983" y="4465853"/>
                </a:lnTo>
                <a:cubicBezTo>
                  <a:pt x="2684983" y="4511240"/>
                  <a:pt x="2648188" y="4548044"/>
                  <a:pt x="2602792" y="4548044"/>
                </a:cubicBezTo>
                <a:cubicBezTo>
                  <a:pt x="2557396" y="4548044"/>
                  <a:pt x="2520591" y="4511249"/>
                  <a:pt x="2520601" y="4465863"/>
                </a:cubicBezTo>
                <a:lnTo>
                  <a:pt x="2520601" y="2931585"/>
                </a:lnTo>
                <a:cubicBezTo>
                  <a:pt x="2520601" y="2886179"/>
                  <a:pt x="2557405" y="2849394"/>
                  <a:pt x="2602792" y="2849394"/>
                </a:cubicBezTo>
                <a:close/>
                <a:moveTo>
                  <a:pt x="2274017" y="2849394"/>
                </a:moveTo>
                <a:cubicBezTo>
                  <a:pt x="2319404" y="2849394"/>
                  <a:pt x="2356208" y="2886179"/>
                  <a:pt x="2356208" y="2931585"/>
                </a:cubicBezTo>
                <a:lnTo>
                  <a:pt x="2356208" y="4465853"/>
                </a:lnTo>
                <a:cubicBezTo>
                  <a:pt x="2356208" y="4511240"/>
                  <a:pt x="2319413" y="4548044"/>
                  <a:pt x="2274017" y="4548044"/>
                </a:cubicBezTo>
                <a:cubicBezTo>
                  <a:pt x="2228621" y="4548044"/>
                  <a:pt x="2191826" y="4511249"/>
                  <a:pt x="2191826" y="4465863"/>
                </a:cubicBezTo>
                <a:lnTo>
                  <a:pt x="2191826" y="2931585"/>
                </a:lnTo>
                <a:cubicBezTo>
                  <a:pt x="2191826" y="2886179"/>
                  <a:pt x="2228630" y="2849394"/>
                  <a:pt x="2274017" y="2849394"/>
                </a:cubicBezTo>
                <a:close/>
                <a:moveTo>
                  <a:pt x="1917849" y="2684983"/>
                </a:moveTo>
                <a:lnTo>
                  <a:pt x="1917849" y="2744181"/>
                </a:lnTo>
                <a:lnTo>
                  <a:pt x="1917849" y="4712418"/>
                </a:lnTo>
                <a:lnTo>
                  <a:pt x="3287735" y="4712418"/>
                </a:lnTo>
                <a:lnTo>
                  <a:pt x="3287735" y="2684983"/>
                </a:lnTo>
                <a:close/>
                <a:moveTo>
                  <a:pt x="1397289" y="2630186"/>
                </a:moveTo>
                <a:cubicBezTo>
                  <a:pt x="1442676" y="2630186"/>
                  <a:pt x="1479480" y="2666971"/>
                  <a:pt x="1479480" y="2712377"/>
                </a:cubicBezTo>
                <a:lnTo>
                  <a:pt x="1479480" y="2821971"/>
                </a:lnTo>
                <a:cubicBezTo>
                  <a:pt x="1479480" y="2867377"/>
                  <a:pt x="1442685" y="2904163"/>
                  <a:pt x="1397289" y="2904163"/>
                </a:cubicBezTo>
                <a:cubicBezTo>
                  <a:pt x="1351893" y="2904163"/>
                  <a:pt x="1315098" y="2867368"/>
                  <a:pt x="1315098" y="2821971"/>
                </a:cubicBezTo>
                <a:lnTo>
                  <a:pt x="1315098" y="2712377"/>
                </a:lnTo>
                <a:cubicBezTo>
                  <a:pt x="1315098" y="2666971"/>
                  <a:pt x="1351902" y="2630186"/>
                  <a:pt x="1397289" y="2630186"/>
                </a:cubicBezTo>
                <a:close/>
                <a:moveTo>
                  <a:pt x="1068514" y="2630186"/>
                </a:moveTo>
                <a:cubicBezTo>
                  <a:pt x="1113901" y="2630186"/>
                  <a:pt x="1150705" y="2666971"/>
                  <a:pt x="1150705" y="2712377"/>
                </a:cubicBezTo>
                <a:lnTo>
                  <a:pt x="1150705" y="2821971"/>
                </a:lnTo>
                <a:cubicBezTo>
                  <a:pt x="1150705" y="2867377"/>
                  <a:pt x="1113910" y="2904163"/>
                  <a:pt x="1068514" y="2904163"/>
                </a:cubicBezTo>
                <a:cubicBezTo>
                  <a:pt x="1023118" y="2904163"/>
                  <a:pt x="986323" y="2867368"/>
                  <a:pt x="986323" y="2821971"/>
                </a:cubicBezTo>
                <a:lnTo>
                  <a:pt x="986323" y="2712377"/>
                </a:lnTo>
                <a:cubicBezTo>
                  <a:pt x="986323" y="2666971"/>
                  <a:pt x="1023127" y="2630186"/>
                  <a:pt x="1068514" y="2630186"/>
                </a:cubicBezTo>
                <a:close/>
                <a:moveTo>
                  <a:pt x="739740" y="2630186"/>
                </a:moveTo>
                <a:cubicBezTo>
                  <a:pt x="785127" y="2630186"/>
                  <a:pt x="821931" y="2666971"/>
                  <a:pt x="821931" y="2712377"/>
                </a:cubicBezTo>
                <a:lnTo>
                  <a:pt x="821931" y="2821971"/>
                </a:lnTo>
                <a:cubicBezTo>
                  <a:pt x="821931" y="2867377"/>
                  <a:pt x="785136" y="2904163"/>
                  <a:pt x="739740" y="2904163"/>
                </a:cubicBezTo>
                <a:cubicBezTo>
                  <a:pt x="694353" y="2904163"/>
                  <a:pt x="657549" y="2867368"/>
                  <a:pt x="657549" y="2821971"/>
                </a:cubicBezTo>
                <a:lnTo>
                  <a:pt x="657549" y="2712377"/>
                </a:lnTo>
                <a:cubicBezTo>
                  <a:pt x="657549" y="2666971"/>
                  <a:pt x="694353" y="2630186"/>
                  <a:pt x="739740" y="2630186"/>
                </a:cubicBezTo>
                <a:close/>
                <a:moveTo>
                  <a:pt x="3698700" y="2411006"/>
                </a:moveTo>
                <a:cubicBezTo>
                  <a:pt x="3744087" y="2411006"/>
                  <a:pt x="3780891" y="2447791"/>
                  <a:pt x="3780891" y="2493197"/>
                </a:cubicBezTo>
                <a:lnTo>
                  <a:pt x="3780891" y="2602792"/>
                </a:lnTo>
                <a:cubicBezTo>
                  <a:pt x="3780891" y="2648197"/>
                  <a:pt x="3744096" y="2684983"/>
                  <a:pt x="3698700" y="2684983"/>
                </a:cubicBezTo>
                <a:cubicBezTo>
                  <a:pt x="3653304" y="2684983"/>
                  <a:pt x="3616509" y="2648188"/>
                  <a:pt x="3616509" y="2602792"/>
                </a:cubicBezTo>
                <a:lnTo>
                  <a:pt x="3616509" y="2493197"/>
                </a:lnTo>
                <a:cubicBezTo>
                  <a:pt x="3616509" y="2447791"/>
                  <a:pt x="3653313" y="2411006"/>
                  <a:pt x="3698700" y="2411006"/>
                </a:cubicBezTo>
                <a:close/>
                <a:moveTo>
                  <a:pt x="1397289" y="2082232"/>
                </a:moveTo>
                <a:cubicBezTo>
                  <a:pt x="1442676" y="2082232"/>
                  <a:pt x="1479480" y="2119017"/>
                  <a:pt x="1479480" y="2164423"/>
                </a:cubicBezTo>
                <a:lnTo>
                  <a:pt x="1479480" y="2274018"/>
                </a:lnTo>
                <a:cubicBezTo>
                  <a:pt x="1479480" y="2319423"/>
                  <a:pt x="1442685" y="2356209"/>
                  <a:pt x="1397289" y="2356209"/>
                </a:cubicBezTo>
                <a:cubicBezTo>
                  <a:pt x="1351893" y="2356209"/>
                  <a:pt x="1315098" y="2319414"/>
                  <a:pt x="1315098" y="2274018"/>
                </a:cubicBezTo>
                <a:lnTo>
                  <a:pt x="1315098" y="2164423"/>
                </a:lnTo>
                <a:cubicBezTo>
                  <a:pt x="1315098" y="2119017"/>
                  <a:pt x="1351902" y="2082232"/>
                  <a:pt x="1397289" y="2082232"/>
                </a:cubicBezTo>
                <a:close/>
                <a:moveTo>
                  <a:pt x="1068514" y="2082232"/>
                </a:moveTo>
                <a:cubicBezTo>
                  <a:pt x="1113901" y="2082232"/>
                  <a:pt x="1150705" y="2119017"/>
                  <a:pt x="1150705" y="2164423"/>
                </a:cubicBezTo>
                <a:lnTo>
                  <a:pt x="1150705" y="2274018"/>
                </a:lnTo>
                <a:cubicBezTo>
                  <a:pt x="1150705" y="2319423"/>
                  <a:pt x="1113910" y="2356209"/>
                  <a:pt x="1068514" y="2356209"/>
                </a:cubicBezTo>
                <a:cubicBezTo>
                  <a:pt x="1023118" y="2356209"/>
                  <a:pt x="986323" y="2319414"/>
                  <a:pt x="986323" y="2274018"/>
                </a:cubicBezTo>
                <a:lnTo>
                  <a:pt x="986323" y="2164423"/>
                </a:lnTo>
                <a:cubicBezTo>
                  <a:pt x="986323" y="2119017"/>
                  <a:pt x="1023127" y="2082232"/>
                  <a:pt x="1068514" y="2082232"/>
                </a:cubicBezTo>
                <a:close/>
                <a:moveTo>
                  <a:pt x="739740" y="2082232"/>
                </a:moveTo>
                <a:cubicBezTo>
                  <a:pt x="785127" y="2082232"/>
                  <a:pt x="821931" y="2119017"/>
                  <a:pt x="821931" y="2164423"/>
                </a:cubicBezTo>
                <a:lnTo>
                  <a:pt x="821931" y="2274018"/>
                </a:lnTo>
                <a:cubicBezTo>
                  <a:pt x="821931" y="2319423"/>
                  <a:pt x="785136" y="2356209"/>
                  <a:pt x="739740" y="2356209"/>
                </a:cubicBezTo>
                <a:cubicBezTo>
                  <a:pt x="694353" y="2356209"/>
                  <a:pt x="657549" y="2319414"/>
                  <a:pt x="657549" y="2274018"/>
                </a:cubicBezTo>
                <a:lnTo>
                  <a:pt x="657549" y="2164423"/>
                </a:lnTo>
                <a:cubicBezTo>
                  <a:pt x="657549" y="2119017"/>
                  <a:pt x="694353" y="2082232"/>
                  <a:pt x="739740" y="2082232"/>
                </a:cubicBezTo>
                <a:close/>
                <a:moveTo>
                  <a:pt x="3698700" y="1863052"/>
                </a:moveTo>
                <a:cubicBezTo>
                  <a:pt x="3744087" y="1863052"/>
                  <a:pt x="3780891" y="1899837"/>
                  <a:pt x="3780891" y="1945243"/>
                </a:cubicBezTo>
                <a:lnTo>
                  <a:pt x="3780891" y="2054838"/>
                </a:lnTo>
                <a:cubicBezTo>
                  <a:pt x="3780891" y="2100243"/>
                  <a:pt x="3744096" y="2137029"/>
                  <a:pt x="3698700" y="2137029"/>
                </a:cubicBezTo>
                <a:cubicBezTo>
                  <a:pt x="3653304" y="2137029"/>
                  <a:pt x="3616509" y="2100234"/>
                  <a:pt x="3616509" y="2054838"/>
                </a:cubicBezTo>
                <a:lnTo>
                  <a:pt x="3616509" y="1945243"/>
                </a:lnTo>
                <a:cubicBezTo>
                  <a:pt x="3616509" y="1899837"/>
                  <a:pt x="3653313" y="1863052"/>
                  <a:pt x="3698700" y="1863052"/>
                </a:cubicBezTo>
                <a:close/>
                <a:moveTo>
                  <a:pt x="3369926" y="1863052"/>
                </a:moveTo>
                <a:cubicBezTo>
                  <a:pt x="3415313" y="1863052"/>
                  <a:pt x="3452117" y="1899837"/>
                  <a:pt x="3452117" y="1945243"/>
                </a:cubicBezTo>
                <a:lnTo>
                  <a:pt x="3452117" y="2054838"/>
                </a:lnTo>
                <a:cubicBezTo>
                  <a:pt x="3452117" y="2100243"/>
                  <a:pt x="3415322" y="2137029"/>
                  <a:pt x="3369926" y="2137029"/>
                </a:cubicBezTo>
                <a:cubicBezTo>
                  <a:pt x="3324530" y="2137029"/>
                  <a:pt x="3287735" y="2100234"/>
                  <a:pt x="3287735" y="2054838"/>
                </a:cubicBezTo>
                <a:lnTo>
                  <a:pt x="3287735" y="1945243"/>
                </a:lnTo>
                <a:cubicBezTo>
                  <a:pt x="3287735" y="1899837"/>
                  <a:pt x="3324539" y="1863052"/>
                  <a:pt x="3369926" y="1863052"/>
                </a:cubicBezTo>
                <a:close/>
                <a:moveTo>
                  <a:pt x="3041151" y="1863052"/>
                </a:moveTo>
                <a:cubicBezTo>
                  <a:pt x="3086538" y="1863052"/>
                  <a:pt x="3123342" y="1899837"/>
                  <a:pt x="3123342" y="1945243"/>
                </a:cubicBezTo>
                <a:lnTo>
                  <a:pt x="3123342" y="2054838"/>
                </a:lnTo>
                <a:cubicBezTo>
                  <a:pt x="3123342" y="2100243"/>
                  <a:pt x="3086547" y="2137029"/>
                  <a:pt x="3041151" y="2137029"/>
                </a:cubicBezTo>
                <a:cubicBezTo>
                  <a:pt x="2995755" y="2137029"/>
                  <a:pt x="2958960" y="2100234"/>
                  <a:pt x="2958960" y="2054838"/>
                </a:cubicBezTo>
                <a:lnTo>
                  <a:pt x="2958960" y="1945243"/>
                </a:lnTo>
                <a:cubicBezTo>
                  <a:pt x="2958960" y="1899837"/>
                  <a:pt x="2995764" y="1863052"/>
                  <a:pt x="3041151" y="1863052"/>
                </a:cubicBezTo>
                <a:close/>
                <a:moveTo>
                  <a:pt x="383572" y="1698660"/>
                </a:moveTo>
                <a:lnTo>
                  <a:pt x="383572" y="4712418"/>
                </a:lnTo>
                <a:lnTo>
                  <a:pt x="767143" y="4712418"/>
                </a:lnTo>
                <a:lnTo>
                  <a:pt x="767143" y="4356249"/>
                </a:lnTo>
                <a:cubicBezTo>
                  <a:pt x="767143" y="4310844"/>
                  <a:pt x="803938" y="4274058"/>
                  <a:pt x="849335" y="4274058"/>
                </a:cubicBezTo>
                <a:lnTo>
                  <a:pt x="1287694" y="4274058"/>
                </a:lnTo>
                <a:cubicBezTo>
                  <a:pt x="1333081" y="4274058"/>
                  <a:pt x="1369885" y="4310844"/>
                  <a:pt x="1369885" y="4356249"/>
                </a:cubicBezTo>
                <a:lnTo>
                  <a:pt x="1369885" y="4712418"/>
                </a:lnTo>
                <a:lnTo>
                  <a:pt x="1753457" y="4712418"/>
                </a:lnTo>
                <a:lnTo>
                  <a:pt x="1753457" y="2744181"/>
                </a:lnTo>
                <a:lnTo>
                  <a:pt x="1753457" y="2602782"/>
                </a:lnTo>
                <a:lnTo>
                  <a:pt x="1753457" y="1698660"/>
                </a:lnTo>
                <a:close/>
                <a:moveTo>
                  <a:pt x="3698700" y="1315088"/>
                </a:moveTo>
                <a:cubicBezTo>
                  <a:pt x="3744087" y="1315088"/>
                  <a:pt x="3780891" y="1351873"/>
                  <a:pt x="3780891" y="1397279"/>
                </a:cubicBezTo>
                <a:lnTo>
                  <a:pt x="3780891" y="1506874"/>
                </a:lnTo>
                <a:cubicBezTo>
                  <a:pt x="3780891" y="1552279"/>
                  <a:pt x="3744096" y="1589065"/>
                  <a:pt x="3698700" y="1589065"/>
                </a:cubicBezTo>
                <a:cubicBezTo>
                  <a:pt x="3653304" y="1589065"/>
                  <a:pt x="3616509" y="1552279"/>
                  <a:pt x="3616509" y="1506874"/>
                </a:cubicBezTo>
                <a:lnTo>
                  <a:pt x="3616509" y="1397279"/>
                </a:lnTo>
                <a:cubicBezTo>
                  <a:pt x="3616509" y="1351873"/>
                  <a:pt x="3653313" y="1315088"/>
                  <a:pt x="3698700" y="1315088"/>
                </a:cubicBezTo>
                <a:close/>
                <a:moveTo>
                  <a:pt x="3369926" y="1315088"/>
                </a:moveTo>
                <a:cubicBezTo>
                  <a:pt x="3415313" y="1315088"/>
                  <a:pt x="3452117" y="1351873"/>
                  <a:pt x="3452117" y="1397279"/>
                </a:cubicBezTo>
                <a:lnTo>
                  <a:pt x="3452117" y="1506874"/>
                </a:lnTo>
                <a:cubicBezTo>
                  <a:pt x="3452117" y="1552279"/>
                  <a:pt x="3415322" y="1589065"/>
                  <a:pt x="3369926" y="1589065"/>
                </a:cubicBezTo>
                <a:cubicBezTo>
                  <a:pt x="3324530" y="1589065"/>
                  <a:pt x="3287735" y="1552279"/>
                  <a:pt x="3287735" y="1506874"/>
                </a:cubicBezTo>
                <a:lnTo>
                  <a:pt x="3287735" y="1397279"/>
                </a:lnTo>
                <a:cubicBezTo>
                  <a:pt x="3287735" y="1351873"/>
                  <a:pt x="3324539" y="1315088"/>
                  <a:pt x="3369926" y="1315088"/>
                </a:cubicBezTo>
                <a:close/>
                <a:moveTo>
                  <a:pt x="3041151" y="1315088"/>
                </a:moveTo>
                <a:cubicBezTo>
                  <a:pt x="3086538" y="1315088"/>
                  <a:pt x="3123342" y="1351873"/>
                  <a:pt x="3123342" y="1397279"/>
                </a:cubicBezTo>
                <a:lnTo>
                  <a:pt x="3123342" y="1506874"/>
                </a:lnTo>
                <a:cubicBezTo>
                  <a:pt x="3123342" y="1552279"/>
                  <a:pt x="3086547" y="1589065"/>
                  <a:pt x="3041151" y="1589065"/>
                </a:cubicBezTo>
                <a:cubicBezTo>
                  <a:pt x="2995755" y="1589065"/>
                  <a:pt x="2958960" y="1552279"/>
                  <a:pt x="2958960" y="1506874"/>
                </a:cubicBezTo>
                <a:lnTo>
                  <a:pt x="2958960" y="1397279"/>
                </a:lnTo>
                <a:cubicBezTo>
                  <a:pt x="2958960" y="1351873"/>
                  <a:pt x="2995764" y="1315088"/>
                  <a:pt x="3041151" y="1315088"/>
                </a:cubicBezTo>
                <a:close/>
                <a:moveTo>
                  <a:pt x="1506874" y="1205503"/>
                </a:moveTo>
                <a:lnTo>
                  <a:pt x="2164423" y="1205503"/>
                </a:lnTo>
                <a:cubicBezTo>
                  <a:pt x="2209809" y="1205503"/>
                  <a:pt x="2246614" y="1242288"/>
                  <a:pt x="2246614" y="1287694"/>
                </a:cubicBezTo>
                <a:cubicBezTo>
                  <a:pt x="2246614" y="1333100"/>
                  <a:pt x="2209819" y="1369885"/>
                  <a:pt x="2164423" y="1369885"/>
                </a:cubicBezTo>
                <a:lnTo>
                  <a:pt x="1506874" y="1369885"/>
                </a:lnTo>
                <a:cubicBezTo>
                  <a:pt x="1461487" y="1369885"/>
                  <a:pt x="1424683" y="1333100"/>
                  <a:pt x="1424683" y="1287694"/>
                </a:cubicBezTo>
                <a:cubicBezTo>
                  <a:pt x="1424683" y="1242288"/>
                  <a:pt x="1461478" y="1205503"/>
                  <a:pt x="1506874" y="1205503"/>
                </a:cubicBezTo>
                <a:close/>
                <a:moveTo>
                  <a:pt x="1150706" y="931526"/>
                </a:moveTo>
                <a:lnTo>
                  <a:pt x="1150706" y="1534277"/>
                </a:lnTo>
                <a:lnTo>
                  <a:pt x="1835648" y="1534277"/>
                </a:lnTo>
                <a:cubicBezTo>
                  <a:pt x="1881044" y="1534277"/>
                  <a:pt x="1917849" y="1571063"/>
                  <a:pt x="1917849" y="1616478"/>
                </a:cubicBezTo>
                <a:lnTo>
                  <a:pt x="1917849" y="1643872"/>
                </a:lnTo>
                <a:lnTo>
                  <a:pt x="2164432" y="1643872"/>
                </a:lnTo>
                <a:cubicBezTo>
                  <a:pt x="2209819" y="1643872"/>
                  <a:pt x="2246624" y="1680658"/>
                  <a:pt x="2246624" y="1726063"/>
                </a:cubicBezTo>
                <a:cubicBezTo>
                  <a:pt x="2246624" y="1771469"/>
                  <a:pt x="2209829" y="1808254"/>
                  <a:pt x="2164432" y="1808254"/>
                </a:cubicBezTo>
                <a:lnTo>
                  <a:pt x="1917849" y="1808254"/>
                </a:lnTo>
                <a:lnTo>
                  <a:pt x="1917849" y="2082231"/>
                </a:lnTo>
                <a:lnTo>
                  <a:pt x="2164432" y="2082231"/>
                </a:lnTo>
                <a:cubicBezTo>
                  <a:pt x="2209819" y="2082231"/>
                  <a:pt x="2246624" y="2119017"/>
                  <a:pt x="2246624" y="2164423"/>
                </a:cubicBezTo>
                <a:cubicBezTo>
                  <a:pt x="2246624" y="2209829"/>
                  <a:pt x="2209829" y="2246614"/>
                  <a:pt x="2164432" y="2246614"/>
                </a:cubicBezTo>
                <a:lnTo>
                  <a:pt x="1917849" y="2246614"/>
                </a:lnTo>
                <a:lnTo>
                  <a:pt x="1917849" y="2520591"/>
                </a:lnTo>
                <a:lnTo>
                  <a:pt x="2520591" y="2520591"/>
                </a:lnTo>
                <a:lnTo>
                  <a:pt x="2520591" y="931526"/>
                </a:lnTo>
                <a:close/>
                <a:moveTo>
                  <a:pt x="3698700" y="767144"/>
                </a:moveTo>
                <a:cubicBezTo>
                  <a:pt x="3744087" y="767144"/>
                  <a:pt x="3780891" y="803929"/>
                  <a:pt x="3780891" y="849335"/>
                </a:cubicBezTo>
                <a:lnTo>
                  <a:pt x="3780891" y="958920"/>
                </a:lnTo>
                <a:cubicBezTo>
                  <a:pt x="3780891" y="1004326"/>
                  <a:pt x="3744096" y="1041111"/>
                  <a:pt x="3698700" y="1041111"/>
                </a:cubicBezTo>
                <a:cubicBezTo>
                  <a:pt x="3653304" y="1041111"/>
                  <a:pt x="3616509" y="1004326"/>
                  <a:pt x="3616509" y="958930"/>
                </a:cubicBezTo>
                <a:lnTo>
                  <a:pt x="3616509" y="849335"/>
                </a:lnTo>
                <a:cubicBezTo>
                  <a:pt x="3616509" y="803929"/>
                  <a:pt x="3653313" y="767144"/>
                  <a:pt x="3698700" y="767144"/>
                </a:cubicBezTo>
                <a:close/>
                <a:moveTo>
                  <a:pt x="3369926" y="767144"/>
                </a:moveTo>
                <a:cubicBezTo>
                  <a:pt x="3415313" y="767144"/>
                  <a:pt x="3452117" y="803929"/>
                  <a:pt x="3452117" y="849335"/>
                </a:cubicBezTo>
                <a:lnTo>
                  <a:pt x="3452117" y="958920"/>
                </a:lnTo>
                <a:cubicBezTo>
                  <a:pt x="3452117" y="1004326"/>
                  <a:pt x="3415322" y="1041111"/>
                  <a:pt x="3369926" y="1041111"/>
                </a:cubicBezTo>
                <a:cubicBezTo>
                  <a:pt x="3324530" y="1041111"/>
                  <a:pt x="3287735" y="1004326"/>
                  <a:pt x="3287735" y="958930"/>
                </a:cubicBezTo>
                <a:lnTo>
                  <a:pt x="3287735" y="849335"/>
                </a:lnTo>
                <a:cubicBezTo>
                  <a:pt x="3287735" y="803929"/>
                  <a:pt x="3324539" y="767144"/>
                  <a:pt x="3369926" y="767144"/>
                </a:cubicBezTo>
                <a:close/>
                <a:moveTo>
                  <a:pt x="3041151" y="767144"/>
                </a:moveTo>
                <a:cubicBezTo>
                  <a:pt x="3086538" y="767144"/>
                  <a:pt x="3123342" y="803929"/>
                  <a:pt x="3123342" y="849335"/>
                </a:cubicBezTo>
                <a:lnTo>
                  <a:pt x="3123342" y="958920"/>
                </a:lnTo>
                <a:cubicBezTo>
                  <a:pt x="3123342" y="1004326"/>
                  <a:pt x="3086547" y="1041111"/>
                  <a:pt x="3041151" y="1041111"/>
                </a:cubicBezTo>
                <a:cubicBezTo>
                  <a:pt x="2995755" y="1041111"/>
                  <a:pt x="2958960" y="1004326"/>
                  <a:pt x="2958960" y="958930"/>
                </a:cubicBezTo>
                <a:lnTo>
                  <a:pt x="2958960" y="849335"/>
                </a:lnTo>
                <a:cubicBezTo>
                  <a:pt x="2958960" y="803929"/>
                  <a:pt x="2995764" y="767144"/>
                  <a:pt x="3041151" y="767144"/>
                </a:cubicBezTo>
                <a:close/>
                <a:moveTo>
                  <a:pt x="2684993" y="493157"/>
                </a:moveTo>
                <a:lnTo>
                  <a:pt x="2684993" y="849334"/>
                </a:lnTo>
                <a:lnTo>
                  <a:pt x="2684993" y="2520581"/>
                </a:lnTo>
                <a:lnTo>
                  <a:pt x="2958970" y="2520581"/>
                </a:lnTo>
                <a:lnTo>
                  <a:pt x="2958970" y="2493188"/>
                </a:lnTo>
                <a:cubicBezTo>
                  <a:pt x="2958970" y="2447782"/>
                  <a:pt x="2995774" y="2410996"/>
                  <a:pt x="3041161" y="2410996"/>
                </a:cubicBezTo>
                <a:cubicBezTo>
                  <a:pt x="3086548" y="2410996"/>
                  <a:pt x="3123352" y="2447782"/>
                  <a:pt x="3123352" y="2493188"/>
                </a:cubicBezTo>
                <a:lnTo>
                  <a:pt x="3123352" y="2520581"/>
                </a:lnTo>
                <a:lnTo>
                  <a:pt x="3287735" y="2520581"/>
                </a:lnTo>
                <a:lnTo>
                  <a:pt x="3287735" y="2493188"/>
                </a:lnTo>
                <a:cubicBezTo>
                  <a:pt x="3287735" y="2447782"/>
                  <a:pt x="3324539" y="2410996"/>
                  <a:pt x="3369926" y="2410996"/>
                </a:cubicBezTo>
                <a:cubicBezTo>
                  <a:pt x="3415313" y="2410996"/>
                  <a:pt x="3452117" y="2447782"/>
                  <a:pt x="3452117" y="2493188"/>
                </a:cubicBezTo>
                <a:lnTo>
                  <a:pt x="3452117" y="2602782"/>
                </a:lnTo>
                <a:lnTo>
                  <a:pt x="3452117" y="4712418"/>
                </a:lnTo>
                <a:lnTo>
                  <a:pt x="4054869" y="4712418"/>
                </a:lnTo>
                <a:lnTo>
                  <a:pt x="4054878" y="4712418"/>
                </a:lnTo>
                <a:lnTo>
                  <a:pt x="4054878" y="493157"/>
                </a:lnTo>
                <a:close/>
                <a:moveTo>
                  <a:pt x="1479480" y="493157"/>
                </a:moveTo>
                <a:lnTo>
                  <a:pt x="1479480" y="767134"/>
                </a:lnTo>
                <a:lnTo>
                  <a:pt x="2191817" y="767134"/>
                </a:lnTo>
                <a:lnTo>
                  <a:pt x="2191817" y="493157"/>
                </a:lnTo>
                <a:close/>
                <a:moveTo>
                  <a:pt x="1835658" y="0"/>
                </a:moveTo>
                <a:cubicBezTo>
                  <a:pt x="1881044" y="0"/>
                  <a:pt x="1917849" y="36785"/>
                  <a:pt x="1917849" y="82191"/>
                </a:cubicBezTo>
                <a:lnTo>
                  <a:pt x="1917849" y="328774"/>
                </a:lnTo>
                <a:lnTo>
                  <a:pt x="2274027" y="328774"/>
                </a:lnTo>
                <a:cubicBezTo>
                  <a:pt x="2319414" y="328774"/>
                  <a:pt x="2356218" y="365560"/>
                  <a:pt x="2356218" y="410965"/>
                </a:cubicBezTo>
                <a:lnTo>
                  <a:pt x="2356218" y="767134"/>
                </a:lnTo>
                <a:lnTo>
                  <a:pt x="2520601" y="767134"/>
                </a:lnTo>
                <a:lnTo>
                  <a:pt x="2520601" y="410965"/>
                </a:lnTo>
                <a:cubicBezTo>
                  <a:pt x="2520601" y="365560"/>
                  <a:pt x="2557396" y="328774"/>
                  <a:pt x="2602792" y="328774"/>
                </a:cubicBezTo>
                <a:lnTo>
                  <a:pt x="4137069" y="328774"/>
                </a:lnTo>
                <a:cubicBezTo>
                  <a:pt x="4182456" y="328774"/>
                  <a:pt x="4219261" y="365560"/>
                  <a:pt x="4219261" y="410965"/>
                </a:cubicBezTo>
                <a:lnTo>
                  <a:pt x="4219261" y="4712418"/>
                </a:lnTo>
                <a:lnTo>
                  <a:pt x="4356249" y="4712418"/>
                </a:lnTo>
                <a:cubicBezTo>
                  <a:pt x="4401636" y="4712418"/>
                  <a:pt x="4438441" y="4749203"/>
                  <a:pt x="4438441" y="4794609"/>
                </a:cubicBezTo>
                <a:cubicBezTo>
                  <a:pt x="4438441" y="4840014"/>
                  <a:pt x="4401645" y="4876800"/>
                  <a:pt x="4356249" y="4876800"/>
                </a:cubicBezTo>
                <a:lnTo>
                  <a:pt x="82191" y="4876800"/>
                </a:lnTo>
                <a:cubicBezTo>
                  <a:pt x="36804" y="4876800"/>
                  <a:pt x="0" y="4840005"/>
                  <a:pt x="0" y="4794599"/>
                </a:cubicBezTo>
                <a:cubicBezTo>
                  <a:pt x="0" y="4749194"/>
                  <a:pt x="36795" y="4712408"/>
                  <a:pt x="82191" y="4712408"/>
                </a:cubicBezTo>
                <a:lnTo>
                  <a:pt x="219199" y="4712408"/>
                </a:lnTo>
                <a:lnTo>
                  <a:pt x="219199" y="1616459"/>
                </a:lnTo>
                <a:cubicBezTo>
                  <a:pt x="219199" y="1571053"/>
                  <a:pt x="255994" y="1534268"/>
                  <a:pt x="301390" y="1534268"/>
                </a:cubicBezTo>
                <a:lnTo>
                  <a:pt x="986333" y="1534268"/>
                </a:lnTo>
                <a:lnTo>
                  <a:pt x="986333" y="849325"/>
                </a:lnTo>
                <a:cubicBezTo>
                  <a:pt x="986333" y="803919"/>
                  <a:pt x="1023128" y="767134"/>
                  <a:pt x="1068524" y="767134"/>
                </a:cubicBezTo>
                <a:lnTo>
                  <a:pt x="1315107" y="767134"/>
                </a:lnTo>
                <a:lnTo>
                  <a:pt x="1315107" y="410965"/>
                </a:lnTo>
                <a:cubicBezTo>
                  <a:pt x="1315107" y="365560"/>
                  <a:pt x="1351902" y="328774"/>
                  <a:pt x="1397298" y="328774"/>
                </a:cubicBezTo>
                <a:lnTo>
                  <a:pt x="1753467" y="328774"/>
                </a:lnTo>
                <a:lnTo>
                  <a:pt x="1753467" y="82191"/>
                </a:lnTo>
                <a:cubicBezTo>
                  <a:pt x="1753467" y="36785"/>
                  <a:pt x="1790271" y="0"/>
                  <a:pt x="1835658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873227" y="5429705"/>
            <a:ext cx="23187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cs typeface="Aharoni" panose="02010803020104030203" pitchFamily="2" charset="-79"/>
              </a:rPr>
              <a:t/>
            </a:r>
            <a:br>
              <a:rPr lang="ru-RU" sz="1400" dirty="0" smtClean="0">
                <a:cs typeface="Aharoni" panose="02010803020104030203" pitchFamily="2" charset="-79"/>
              </a:rPr>
            </a:br>
            <a:r>
              <a:rPr lang="ru-RU" sz="1400" dirty="0" smtClean="0">
                <a:cs typeface="Aharoni" panose="02010803020104030203" pitchFamily="2" charset="-79"/>
              </a:rPr>
              <a:t>Санкт-Петербург. Ул. Большая Зеленина д.6 кв.2</a:t>
            </a:r>
            <a:endParaRPr lang="en-US" sz="1400" dirty="0">
              <a:cs typeface="Aharoni" panose="02010803020104030203" pitchFamily="2" charset="-79"/>
            </a:endParaRPr>
          </a:p>
        </p:txBody>
      </p:sp>
      <p:pic>
        <p:nvPicPr>
          <p:cNvPr id="63" name="Picture 14" descr="https://br.toluna.com/dpolls_images/2017/08/23/c3ec0c30-b3e4-490c-9acd-31be52e37edc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3928" y="4293835"/>
            <a:ext cx="359109" cy="35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ya-webdesign.com/images/download-png-images-for-website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64626" y="4283564"/>
            <a:ext cx="463790" cy="40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cdn.onlinewebfonts.com/svg/img_22336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06385" y="5342741"/>
            <a:ext cx="438209" cy="43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ya-webdesign.com/images/telephone-ring-png-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8960" y="5291268"/>
            <a:ext cx="549792" cy="54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6334076" y="1774874"/>
            <a:ext cx="3911723" cy="2036757"/>
            <a:chOff x="6618572" y="1767164"/>
            <a:chExt cx="3911723" cy="2036757"/>
          </a:xfrm>
        </p:grpSpPr>
        <p:sp>
          <p:nvSpPr>
            <p:cNvPr id="42" name="Title 2"/>
            <p:cNvSpPr txBox="1">
              <a:spLocks/>
            </p:cNvSpPr>
            <p:nvPr/>
          </p:nvSpPr>
          <p:spPr>
            <a:xfrm flipH="1">
              <a:off x="6618572" y="3188368"/>
              <a:ext cx="3911723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Aft>
                  <a:spcPts val="1333"/>
                </a:spcAft>
              </a:pPr>
              <a:r>
                <a:rPr lang="ru-RU" sz="4000" dirty="0" smtClean="0">
                  <a:cs typeface="Arial" panose="020B0604020202020204" pitchFamily="34" charset="0"/>
                </a:rPr>
                <a:t>Свяжитесь</a:t>
              </a:r>
              <a:r>
                <a:rPr lang="en-US" sz="4000" dirty="0" smtClean="0">
                  <a:cs typeface="Arial" panose="020B0604020202020204" pitchFamily="34" charset="0"/>
                </a:rPr>
                <a:t> </a:t>
              </a:r>
              <a:r>
                <a:rPr lang="en-US" sz="4000" dirty="0">
                  <a:solidFill>
                    <a:srgbClr val="F04235"/>
                  </a:solidFill>
                  <a:latin typeface="+mn-lt"/>
                  <a:ea typeface="+mn-ea"/>
                  <a:cs typeface="+mn-cs"/>
                </a:rPr>
                <a:t>c</a:t>
              </a:r>
              <a:r>
                <a:rPr lang="ru-RU" sz="4000" dirty="0" smtClean="0">
                  <a:solidFill>
                    <a:srgbClr val="F04235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4000" dirty="0">
                  <a:solidFill>
                    <a:srgbClr val="F04235"/>
                  </a:solidFill>
                  <a:latin typeface="+mn-lt"/>
                  <a:ea typeface="+mn-ea"/>
                  <a:cs typeface="+mn-cs"/>
                </a:rPr>
                <a:t>нами</a:t>
              </a:r>
              <a:endParaRPr lang="en-US" sz="4000" dirty="0">
                <a:solidFill>
                  <a:srgbClr val="F04235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" name="Прямоугольник 1"/>
            <p:cNvSpPr/>
            <p:nvPr/>
          </p:nvSpPr>
          <p:spPr>
            <a:xfrm flipV="1">
              <a:off x="7092419" y="2981727"/>
              <a:ext cx="3070817" cy="45719"/>
            </a:xfrm>
            <a:prstGeom prst="rect">
              <a:avLst/>
            </a:prstGeom>
            <a:solidFill>
              <a:srgbClr val="F142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6992175" y="1767164"/>
              <a:ext cx="3171061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6000" dirty="0" smtClean="0">
                  <a:solidFill>
                    <a:schemeClr val="bg1">
                      <a:lumMod val="75000"/>
                    </a:schemeClr>
                  </a:solidFill>
                </a:rPr>
                <a:t>Спасибо!</a:t>
              </a:r>
              <a:endParaRPr lang="ru-RU" sz="6000" dirty="0"/>
            </a:p>
          </p:txBody>
        </p:sp>
      </p:grpSp>
      <p:pic>
        <p:nvPicPr>
          <p:cNvPr id="1026" name="Picture 2" descr="http://qrcoder.ru/code/?https%3A%2F%2Fdocs.wixstatic.com%2Fugd%2Fb71803_641062f1c2a6491e844d575454687e8a.pdf&amp;4&amp;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39398" y="60374"/>
            <a:ext cx="1146126" cy="114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157226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600B050F-B2C8-4CA3-A446-1F935C768051}"/>
              </a:ext>
            </a:extLst>
          </p:cNvPr>
          <p:cNvSpPr txBox="1"/>
          <p:nvPr/>
        </p:nvSpPr>
        <p:spPr>
          <a:xfrm>
            <a:off x="332493" y="254248"/>
            <a:ext cx="58566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>
                    <a:lumMod val="75000"/>
                  </a:schemeClr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Планирование </a:t>
            </a:r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Ресурсов</a:t>
            </a:r>
            <a:endParaRPr lang="en-US" sz="3200" dirty="0" smtClean="0">
              <a:solidFill>
                <a:schemeClr val="tx1">
                  <a:lumMod val="75000"/>
                  <a:lumOff val="25000"/>
                </a:schemeClr>
              </a:solidFill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r>
              <a:rPr lang="ru-RU" sz="3200" dirty="0" smtClean="0">
                <a:solidFill>
                  <a:schemeClr val="accent4"/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Производства</a:t>
            </a:r>
            <a:endParaRPr lang="id-ID" sz="3200" i="1" dirty="0">
              <a:solidFill>
                <a:schemeClr val="accent4"/>
              </a:solidFill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pic>
        <p:nvPicPr>
          <p:cNvPr id="79" name="Picture 10">
            <a:extLst>
              <a:ext uri="{FF2B5EF4-FFF2-40B4-BE49-F238E27FC236}">
                <a16:creationId xmlns="" xmlns:a16="http://schemas.microsoft.com/office/drawing/2014/main" id="{2A71858B-D9E8-45DD-A099-D638251319D7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3962" y="2419165"/>
            <a:ext cx="1986804" cy="2187091"/>
          </a:xfrm>
          <a:custGeom>
            <a:avLst/>
            <a:gdLst>
              <a:gd name="connsiteX0" fmla="*/ 993540 w 1986804"/>
              <a:gd name="connsiteY0" fmla="*/ 0 h 2229644"/>
              <a:gd name="connsiteX1" fmla="*/ 1012422 w 1986804"/>
              <a:gd name="connsiteY1" fmla="*/ 973 h 2229644"/>
              <a:gd name="connsiteX2" fmla="*/ 1031853 w 1986804"/>
              <a:gd name="connsiteY2" fmla="*/ 4030 h 2229644"/>
              <a:gd name="connsiteX3" fmla="*/ 1051829 w 1986804"/>
              <a:gd name="connsiteY3" fmla="*/ 8892 h 2229644"/>
              <a:gd name="connsiteX4" fmla="*/ 1072491 w 1986804"/>
              <a:gd name="connsiteY4" fmla="*/ 15839 h 2229644"/>
              <a:gd name="connsiteX5" fmla="*/ 1094385 w 1986804"/>
              <a:gd name="connsiteY5" fmla="*/ 24870 h 2229644"/>
              <a:gd name="connsiteX6" fmla="*/ 1117646 w 1986804"/>
              <a:gd name="connsiteY6" fmla="*/ 35707 h 2229644"/>
              <a:gd name="connsiteX7" fmla="*/ 1142550 w 1986804"/>
              <a:gd name="connsiteY7" fmla="*/ 48628 h 2229644"/>
              <a:gd name="connsiteX8" fmla="*/ 1169369 w 1986804"/>
              <a:gd name="connsiteY8" fmla="*/ 63355 h 2229644"/>
              <a:gd name="connsiteX9" fmla="*/ 1198377 w 1986804"/>
              <a:gd name="connsiteY9" fmla="*/ 80306 h 2229644"/>
              <a:gd name="connsiteX10" fmla="*/ 1229986 w 1986804"/>
              <a:gd name="connsiteY10" fmla="*/ 99062 h 2229644"/>
              <a:gd name="connsiteX11" fmla="*/ 1264331 w 1986804"/>
              <a:gd name="connsiteY11" fmla="*/ 120041 h 2229644"/>
              <a:gd name="connsiteX12" fmla="*/ 1301822 w 1986804"/>
              <a:gd name="connsiteY12" fmla="*/ 142688 h 2229644"/>
              <a:gd name="connsiteX13" fmla="*/ 1342599 w 1986804"/>
              <a:gd name="connsiteY13" fmla="*/ 167557 h 2229644"/>
              <a:gd name="connsiteX14" fmla="*/ 1386932 w 1986804"/>
              <a:gd name="connsiteY14" fmla="*/ 194233 h 2229644"/>
              <a:gd name="connsiteX15" fmla="*/ 1435233 w 1986804"/>
              <a:gd name="connsiteY15" fmla="*/ 223132 h 2229644"/>
              <a:gd name="connsiteX16" fmla="*/ 1487777 w 1986804"/>
              <a:gd name="connsiteY16" fmla="*/ 253697 h 2229644"/>
              <a:gd name="connsiteX17" fmla="*/ 1540321 w 1986804"/>
              <a:gd name="connsiteY17" fmla="*/ 284125 h 2229644"/>
              <a:gd name="connsiteX18" fmla="*/ 1589307 w 1986804"/>
              <a:gd name="connsiteY18" fmla="*/ 311773 h 2229644"/>
              <a:gd name="connsiteX19" fmla="*/ 1634461 w 1986804"/>
              <a:gd name="connsiteY19" fmla="*/ 337059 h 2229644"/>
              <a:gd name="connsiteX20" fmla="*/ 1676332 w 1986804"/>
              <a:gd name="connsiteY20" fmla="*/ 360261 h 2229644"/>
              <a:gd name="connsiteX21" fmla="*/ 1714509 w 1986804"/>
              <a:gd name="connsiteY21" fmla="*/ 381380 h 2229644"/>
              <a:gd name="connsiteX22" fmla="*/ 1749674 w 1986804"/>
              <a:gd name="connsiteY22" fmla="*/ 400970 h 2229644"/>
              <a:gd name="connsiteX23" fmla="*/ 1781693 w 1986804"/>
              <a:gd name="connsiteY23" fmla="*/ 419031 h 2229644"/>
              <a:gd name="connsiteX24" fmla="*/ 1810701 w 1986804"/>
              <a:gd name="connsiteY24" fmla="*/ 435843 h 2229644"/>
              <a:gd name="connsiteX25" fmla="*/ 1836974 w 1986804"/>
              <a:gd name="connsiteY25" fmla="*/ 451960 h 2229644"/>
              <a:gd name="connsiteX26" fmla="*/ 1860645 w 1986804"/>
              <a:gd name="connsiteY26" fmla="*/ 467103 h 2229644"/>
              <a:gd name="connsiteX27" fmla="*/ 1881443 w 1986804"/>
              <a:gd name="connsiteY27" fmla="*/ 481830 h 2229644"/>
              <a:gd name="connsiteX28" fmla="*/ 1900190 w 1986804"/>
              <a:gd name="connsiteY28" fmla="*/ 496557 h 2229644"/>
              <a:gd name="connsiteX29" fmla="*/ 1916610 w 1986804"/>
              <a:gd name="connsiteY29" fmla="*/ 511006 h 2229644"/>
              <a:gd name="connsiteX30" fmla="*/ 1930703 w 1986804"/>
              <a:gd name="connsiteY30" fmla="*/ 525873 h 2229644"/>
              <a:gd name="connsiteX31" fmla="*/ 1943019 w 1986804"/>
              <a:gd name="connsiteY31" fmla="*/ 541294 h 2229644"/>
              <a:gd name="connsiteX32" fmla="*/ 1953417 w 1986804"/>
              <a:gd name="connsiteY32" fmla="*/ 557412 h 2229644"/>
              <a:gd name="connsiteX33" fmla="*/ 1962037 w 1986804"/>
              <a:gd name="connsiteY33" fmla="*/ 574501 h 2229644"/>
              <a:gd name="connsiteX34" fmla="*/ 1969153 w 1986804"/>
              <a:gd name="connsiteY34" fmla="*/ 592840 h 2229644"/>
              <a:gd name="connsiteX35" fmla="*/ 1974900 w 1986804"/>
              <a:gd name="connsiteY35" fmla="*/ 612708 h 2229644"/>
              <a:gd name="connsiteX36" fmla="*/ 1979142 w 1986804"/>
              <a:gd name="connsiteY36" fmla="*/ 634243 h 2229644"/>
              <a:gd name="connsiteX37" fmla="*/ 1982562 w 1986804"/>
              <a:gd name="connsiteY37" fmla="*/ 657723 h 2229644"/>
              <a:gd name="connsiteX38" fmla="*/ 1984752 w 1986804"/>
              <a:gd name="connsiteY38" fmla="*/ 683427 h 2229644"/>
              <a:gd name="connsiteX39" fmla="*/ 1986120 w 1986804"/>
              <a:gd name="connsiteY39" fmla="*/ 711491 h 2229644"/>
              <a:gd name="connsiteX40" fmla="*/ 1986668 w 1986804"/>
              <a:gd name="connsiteY40" fmla="*/ 742336 h 2229644"/>
              <a:gd name="connsiteX41" fmla="*/ 1986804 w 1986804"/>
              <a:gd name="connsiteY41" fmla="*/ 776235 h 2229644"/>
              <a:gd name="connsiteX42" fmla="*/ 1986394 w 1986804"/>
              <a:gd name="connsiteY42" fmla="*/ 813192 h 2229644"/>
              <a:gd name="connsiteX43" fmla="*/ 1985572 w 1986804"/>
              <a:gd name="connsiteY43" fmla="*/ 853345 h 2229644"/>
              <a:gd name="connsiteX44" fmla="*/ 1984752 w 1986804"/>
              <a:gd name="connsiteY44" fmla="*/ 897388 h 2229644"/>
              <a:gd name="connsiteX45" fmla="*/ 1983794 w 1986804"/>
              <a:gd name="connsiteY45" fmla="*/ 945321 h 2229644"/>
              <a:gd name="connsiteX46" fmla="*/ 1982973 w 1986804"/>
              <a:gd name="connsiteY46" fmla="*/ 997283 h 2229644"/>
              <a:gd name="connsiteX47" fmla="*/ 1982289 w 1986804"/>
              <a:gd name="connsiteY47" fmla="*/ 1053829 h 2229644"/>
              <a:gd name="connsiteX48" fmla="*/ 1982016 w 1986804"/>
              <a:gd name="connsiteY48" fmla="*/ 1114823 h 2229644"/>
              <a:gd name="connsiteX49" fmla="*/ 1982289 w 1986804"/>
              <a:gd name="connsiteY49" fmla="*/ 1175816 h 2229644"/>
              <a:gd name="connsiteX50" fmla="*/ 1982973 w 1986804"/>
              <a:gd name="connsiteY50" fmla="*/ 1232363 h 2229644"/>
              <a:gd name="connsiteX51" fmla="*/ 1983794 w 1986804"/>
              <a:gd name="connsiteY51" fmla="*/ 1284325 h 2229644"/>
              <a:gd name="connsiteX52" fmla="*/ 1984752 w 1986804"/>
              <a:gd name="connsiteY52" fmla="*/ 1332258 h 2229644"/>
              <a:gd name="connsiteX53" fmla="*/ 1985572 w 1986804"/>
              <a:gd name="connsiteY53" fmla="*/ 1376300 h 2229644"/>
              <a:gd name="connsiteX54" fmla="*/ 1986394 w 1986804"/>
              <a:gd name="connsiteY54" fmla="*/ 1416453 h 2229644"/>
              <a:gd name="connsiteX55" fmla="*/ 1986804 w 1986804"/>
              <a:gd name="connsiteY55" fmla="*/ 1453409 h 2229644"/>
              <a:gd name="connsiteX56" fmla="*/ 1986668 w 1986804"/>
              <a:gd name="connsiteY56" fmla="*/ 1487310 h 2229644"/>
              <a:gd name="connsiteX57" fmla="*/ 1986120 w 1986804"/>
              <a:gd name="connsiteY57" fmla="*/ 1518154 h 2229644"/>
              <a:gd name="connsiteX58" fmla="*/ 1984752 w 1986804"/>
              <a:gd name="connsiteY58" fmla="*/ 1546218 h 2229644"/>
              <a:gd name="connsiteX59" fmla="*/ 1982562 w 1986804"/>
              <a:gd name="connsiteY59" fmla="*/ 1571922 h 2229644"/>
              <a:gd name="connsiteX60" fmla="*/ 1979279 w 1986804"/>
              <a:gd name="connsiteY60" fmla="*/ 1595402 h 2229644"/>
              <a:gd name="connsiteX61" fmla="*/ 1974900 w 1986804"/>
              <a:gd name="connsiteY61" fmla="*/ 1616937 h 2229644"/>
              <a:gd name="connsiteX62" fmla="*/ 1969153 w 1986804"/>
              <a:gd name="connsiteY62" fmla="*/ 1636805 h 2229644"/>
              <a:gd name="connsiteX63" fmla="*/ 1962037 w 1986804"/>
              <a:gd name="connsiteY63" fmla="*/ 1655144 h 2229644"/>
              <a:gd name="connsiteX64" fmla="*/ 1953417 w 1986804"/>
              <a:gd name="connsiteY64" fmla="*/ 1672234 h 2229644"/>
              <a:gd name="connsiteX65" fmla="*/ 1943019 w 1986804"/>
              <a:gd name="connsiteY65" fmla="*/ 1688350 h 2229644"/>
              <a:gd name="connsiteX66" fmla="*/ 1930703 w 1986804"/>
              <a:gd name="connsiteY66" fmla="*/ 1703771 h 2229644"/>
              <a:gd name="connsiteX67" fmla="*/ 1916610 w 1986804"/>
              <a:gd name="connsiteY67" fmla="*/ 1718638 h 2229644"/>
              <a:gd name="connsiteX68" fmla="*/ 1900190 w 1986804"/>
              <a:gd name="connsiteY68" fmla="*/ 1733088 h 2229644"/>
              <a:gd name="connsiteX69" fmla="*/ 1881581 w 1986804"/>
              <a:gd name="connsiteY69" fmla="*/ 1747815 h 2229644"/>
              <a:gd name="connsiteX70" fmla="*/ 1860645 w 1986804"/>
              <a:gd name="connsiteY70" fmla="*/ 1762541 h 2229644"/>
              <a:gd name="connsiteX71" fmla="*/ 1836974 w 1986804"/>
              <a:gd name="connsiteY71" fmla="*/ 1777825 h 2229644"/>
              <a:gd name="connsiteX72" fmla="*/ 1810838 w 1986804"/>
              <a:gd name="connsiteY72" fmla="*/ 1793802 h 2229644"/>
              <a:gd name="connsiteX73" fmla="*/ 1781693 w 1986804"/>
              <a:gd name="connsiteY73" fmla="*/ 1810614 h 2229644"/>
              <a:gd name="connsiteX74" fmla="*/ 1749674 w 1986804"/>
              <a:gd name="connsiteY74" fmla="*/ 1828676 h 2229644"/>
              <a:gd name="connsiteX75" fmla="*/ 1714509 w 1986804"/>
              <a:gd name="connsiteY75" fmla="*/ 1848265 h 2229644"/>
              <a:gd name="connsiteX76" fmla="*/ 1676332 w 1986804"/>
              <a:gd name="connsiteY76" fmla="*/ 1869522 h 2229644"/>
              <a:gd name="connsiteX77" fmla="*/ 1634461 w 1986804"/>
              <a:gd name="connsiteY77" fmla="*/ 1892725 h 2229644"/>
              <a:gd name="connsiteX78" fmla="*/ 1589307 w 1986804"/>
              <a:gd name="connsiteY78" fmla="*/ 1917872 h 2229644"/>
              <a:gd name="connsiteX79" fmla="*/ 1540321 w 1986804"/>
              <a:gd name="connsiteY79" fmla="*/ 1945520 h 2229644"/>
              <a:gd name="connsiteX80" fmla="*/ 1487777 w 1986804"/>
              <a:gd name="connsiteY80" fmla="*/ 1975948 h 2229644"/>
              <a:gd name="connsiteX81" fmla="*/ 1435233 w 1986804"/>
              <a:gd name="connsiteY81" fmla="*/ 2006513 h 2229644"/>
              <a:gd name="connsiteX82" fmla="*/ 1386932 w 1986804"/>
              <a:gd name="connsiteY82" fmla="*/ 2035412 h 2229644"/>
              <a:gd name="connsiteX83" fmla="*/ 1342599 w 1986804"/>
              <a:gd name="connsiteY83" fmla="*/ 2062087 h 2229644"/>
              <a:gd name="connsiteX84" fmla="*/ 1301822 w 1986804"/>
              <a:gd name="connsiteY84" fmla="*/ 2086957 h 2229644"/>
              <a:gd name="connsiteX85" fmla="*/ 1264331 w 1986804"/>
              <a:gd name="connsiteY85" fmla="*/ 2109604 h 2229644"/>
              <a:gd name="connsiteX86" fmla="*/ 1229986 w 1986804"/>
              <a:gd name="connsiteY86" fmla="*/ 2130583 h 2229644"/>
              <a:gd name="connsiteX87" fmla="*/ 1198377 w 1986804"/>
              <a:gd name="connsiteY87" fmla="*/ 2149340 h 2229644"/>
              <a:gd name="connsiteX88" fmla="*/ 1169369 w 1986804"/>
              <a:gd name="connsiteY88" fmla="*/ 2166290 h 2229644"/>
              <a:gd name="connsiteX89" fmla="*/ 1142550 w 1986804"/>
              <a:gd name="connsiteY89" fmla="*/ 2181016 h 2229644"/>
              <a:gd name="connsiteX90" fmla="*/ 1117646 w 1986804"/>
              <a:gd name="connsiteY90" fmla="*/ 2193938 h 2229644"/>
              <a:gd name="connsiteX91" fmla="*/ 1094385 w 1986804"/>
              <a:gd name="connsiteY91" fmla="*/ 2204775 h 2229644"/>
              <a:gd name="connsiteX92" fmla="*/ 1072491 w 1986804"/>
              <a:gd name="connsiteY92" fmla="*/ 2213806 h 2229644"/>
              <a:gd name="connsiteX93" fmla="*/ 1051829 w 1986804"/>
              <a:gd name="connsiteY93" fmla="*/ 2220753 h 2229644"/>
              <a:gd name="connsiteX94" fmla="*/ 1031853 w 1986804"/>
              <a:gd name="connsiteY94" fmla="*/ 2225615 h 2229644"/>
              <a:gd name="connsiteX95" fmla="*/ 1012422 w 1986804"/>
              <a:gd name="connsiteY95" fmla="*/ 2228672 h 2229644"/>
              <a:gd name="connsiteX96" fmla="*/ 993540 w 1986804"/>
              <a:gd name="connsiteY96" fmla="*/ 2229644 h 2229644"/>
              <a:gd name="connsiteX97" fmla="*/ 974383 w 1986804"/>
              <a:gd name="connsiteY97" fmla="*/ 2228672 h 2229644"/>
              <a:gd name="connsiteX98" fmla="*/ 954953 w 1986804"/>
              <a:gd name="connsiteY98" fmla="*/ 2225615 h 2229644"/>
              <a:gd name="connsiteX99" fmla="*/ 934976 w 1986804"/>
              <a:gd name="connsiteY99" fmla="*/ 2220753 h 2229644"/>
              <a:gd name="connsiteX100" fmla="*/ 914313 w 1986804"/>
              <a:gd name="connsiteY100" fmla="*/ 2213806 h 2229644"/>
              <a:gd name="connsiteX101" fmla="*/ 892421 w 1986804"/>
              <a:gd name="connsiteY101" fmla="*/ 2204775 h 2229644"/>
              <a:gd name="connsiteX102" fmla="*/ 869159 w 1986804"/>
              <a:gd name="connsiteY102" fmla="*/ 2193938 h 2229644"/>
              <a:gd name="connsiteX103" fmla="*/ 844255 w 1986804"/>
              <a:gd name="connsiteY103" fmla="*/ 2181016 h 2229644"/>
              <a:gd name="connsiteX104" fmla="*/ 817436 w 1986804"/>
              <a:gd name="connsiteY104" fmla="*/ 2166290 h 2229644"/>
              <a:gd name="connsiteX105" fmla="*/ 788427 w 1986804"/>
              <a:gd name="connsiteY105" fmla="*/ 2149340 h 2229644"/>
              <a:gd name="connsiteX106" fmla="*/ 756820 w 1986804"/>
              <a:gd name="connsiteY106" fmla="*/ 2130583 h 2229644"/>
              <a:gd name="connsiteX107" fmla="*/ 722475 w 1986804"/>
              <a:gd name="connsiteY107" fmla="*/ 2109604 h 2229644"/>
              <a:gd name="connsiteX108" fmla="*/ 684983 w 1986804"/>
              <a:gd name="connsiteY108" fmla="*/ 2086957 h 2229644"/>
              <a:gd name="connsiteX109" fmla="*/ 644207 w 1986804"/>
              <a:gd name="connsiteY109" fmla="*/ 2062087 h 2229644"/>
              <a:gd name="connsiteX110" fmla="*/ 599874 w 1986804"/>
              <a:gd name="connsiteY110" fmla="*/ 2035412 h 2229644"/>
              <a:gd name="connsiteX111" fmla="*/ 551571 w 1986804"/>
              <a:gd name="connsiteY111" fmla="*/ 2006513 h 2229644"/>
              <a:gd name="connsiteX112" fmla="*/ 499028 w 1986804"/>
              <a:gd name="connsiteY112" fmla="*/ 1975948 h 2229644"/>
              <a:gd name="connsiteX113" fmla="*/ 446484 w 1986804"/>
              <a:gd name="connsiteY113" fmla="*/ 1945520 h 2229644"/>
              <a:gd name="connsiteX114" fmla="*/ 397498 w 1986804"/>
              <a:gd name="connsiteY114" fmla="*/ 1917872 h 2229644"/>
              <a:gd name="connsiteX115" fmla="*/ 352344 w 1986804"/>
              <a:gd name="connsiteY115" fmla="*/ 1892586 h 2229644"/>
              <a:gd name="connsiteX116" fmla="*/ 310472 w 1986804"/>
              <a:gd name="connsiteY116" fmla="*/ 1869383 h 2229644"/>
              <a:gd name="connsiteX117" fmla="*/ 272297 w 1986804"/>
              <a:gd name="connsiteY117" fmla="*/ 1848265 h 2229644"/>
              <a:gd name="connsiteX118" fmla="*/ 237131 w 1986804"/>
              <a:gd name="connsiteY118" fmla="*/ 1828676 h 2229644"/>
              <a:gd name="connsiteX119" fmla="*/ 205112 w 1986804"/>
              <a:gd name="connsiteY119" fmla="*/ 1810614 h 2229644"/>
              <a:gd name="connsiteX120" fmla="*/ 176103 w 1986804"/>
              <a:gd name="connsiteY120" fmla="*/ 1793802 h 2229644"/>
              <a:gd name="connsiteX121" fmla="*/ 149831 w 1986804"/>
              <a:gd name="connsiteY121" fmla="*/ 1777686 h 2229644"/>
              <a:gd name="connsiteX122" fmla="*/ 126159 w 1986804"/>
              <a:gd name="connsiteY122" fmla="*/ 1762541 h 2229644"/>
              <a:gd name="connsiteX123" fmla="*/ 105361 w 1986804"/>
              <a:gd name="connsiteY123" fmla="*/ 1747815 h 2229644"/>
              <a:gd name="connsiteX124" fmla="*/ 86615 w 1986804"/>
              <a:gd name="connsiteY124" fmla="*/ 1733088 h 2229644"/>
              <a:gd name="connsiteX125" fmla="*/ 70196 w 1986804"/>
              <a:gd name="connsiteY125" fmla="*/ 1718638 h 2229644"/>
              <a:gd name="connsiteX126" fmla="*/ 56101 w 1986804"/>
              <a:gd name="connsiteY126" fmla="*/ 1703771 h 2229644"/>
              <a:gd name="connsiteX127" fmla="*/ 43787 w 1986804"/>
              <a:gd name="connsiteY127" fmla="*/ 1688350 h 2229644"/>
              <a:gd name="connsiteX128" fmla="*/ 33388 w 1986804"/>
              <a:gd name="connsiteY128" fmla="*/ 1672234 h 2229644"/>
              <a:gd name="connsiteX129" fmla="*/ 24767 w 1986804"/>
              <a:gd name="connsiteY129" fmla="*/ 1655144 h 2229644"/>
              <a:gd name="connsiteX130" fmla="*/ 17652 w 1986804"/>
              <a:gd name="connsiteY130" fmla="*/ 1636805 h 2229644"/>
              <a:gd name="connsiteX131" fmla="*/ 11905 w 1986804"/>
              <a:gd name="connsiteY131" fmla="*/ 1616937 h 2229644"/>
              <a:gd name="connsiteX132" fmla="*/ 7663 w 1986804"/>
              <a:gd name="connsiteY132" fmla="*/ 1595402 h 2229644"/>
              <a:gd name="connsiteX133" fmla="*/ 4242 w 1986804"/>
              <a:gd name="connsiteY133" fmla="*/ 1571922 h 2229644"/>
              <a:gd name="connsiteX134" fmla="*/ 2053 w 1986804"/>
              <a:gd name="connsiteY134" fmla="*/ 1546218 h 2229644"/>
              <a:gd name="connsiteX135" fmla="*/ 684 w 1986804"/>
              <a:gd name="connsiteY135" fmla="*/ 1518154 h 2229644"/>
              <a:gd name="connsiteX136" fmla="*/ 138 w 1986804"/>
              <a:gd name="connsiteY136" fmla="*/ 1487310 h 2229644"/>
              <a:gd name="connsiteX137" fmla="*/ 0 w 1986804"/>
              <a:gd name="connsiteY137" fmla="*/ 1453409 h 2229644"/>
              <a:gd name="connsiteX138" fmla="*/ 411 w 1986804"/>
              <a:gd name="connsiteY138" fmla="*/ 1416453 h 2229644"/>
              <a:gd name="connsiteX139" fmla="*/ 1232 w 1986804"/>
              <a:gd name="connsiteY139" fmla="*/ 1376300 h 2229644"/>
              <a:gd name="connsiteX140" fmla="*/ 2053 w 1986804"/>
              <a:gd name="connsiteY140" fmla="*/ 1332258 h 2229644"/>
              <a:gd name="connsiteX141" fmla="*/ 3010 w 1986804"/>
              <a:gd name="connsiteY141" fmla="*/ 1284325 h 2229644"/>
              <a:gd name="connsiteX142" fmla="*/ 3832 w 1986804"/>
              <a:gd name="connsiteY142" fmla="*/ 1232363 h 2229644"/>
              <a:gd name="connsiteX143" fmla="*/ 4516 w 1986804"/>
              <a:gd name="connsiteY143" fmla="*/ 1175816 h 2229644"/>
              <a:gd name="connsiteX144" fmla="*/ 4790 w 1986804"/>
              <a:gd name="connsiteY144" fmla="*/ 1114823 h 2229644"/>
              <a:gd name="connsiteX145" fmla="*/ 4516 w 1986804"/>
              <a:gd name="connsiteY145" fmla="*/ 1053829 h 2229644"/>
              <a:gd name="connsiteX146" fmla="*/ 3832 w 1986804"/>
              <a:gd name="connsiteY146" fmla="*/ 997283 h 2229644"/>
              <a:gd name="connsiteX147" fmla="*/ 3010 w 1986804"/>
              <a:gd name="connsiteY147" fmla="*/ 945321 h 2229644"/>
              <a:gd name="connsiteX148" fmla="*/ 2053 w 1986804"/>
              <a:gd name="connsiteY148" fmla="*/ 897388 h 2229644"/>
              <a:gd name="connsiteX149" fmla="*/ 1232 w 1986804"/>
              <a:gd name="connsiteY149" fmla="*/ 853345 h 2229644"/>
              <a:gd name="connsiteX150" fmla="*/ 411 w 1986804"/>
              <a:gd name="connsiteY150" fmla="*/ 813192 h 2229644"/>
              <a:gd name="connsiteX151" fmla="*/ 0 w 1986804"/>
              <a:gd name="connsiteY151" fmla="*/ 776235 h 2229644"/>
              <a:gd name="connsiteX152" fmla="*/ 138 w 1986804"/>
              <a:gd name="connsiteY152" fmla="*/ 742336 h 2229644"/>
              <a:gd name="connsiteX153" fmla="*/ 684 w 1986804"/>
              <a:gd name="connsiteY153" fmla="*/ 711491 h 2229644"/>
              <a:gd name="connsiteX154" fmla="*/ 2053 w 1986804"/>
              <a:gd name="connsiteY154" fmla="*/ 683427 h 2229644"/>
              <a:gd name="connsiteX155" fmla="*/ 4242 w 1986804"/>
              <a:gd name="connsiteY155" fmla="*/ 657723 h 2229644"/>
              <a:gd name="connsiteX156" fmla="*/ 7526 w 1986804"/>
              <a:gd name="connsiteY156" fmla="*/ 634243 h 2229644"/>
              <a:gd name="connsiteX157" fmla="*/ 11905 w 1986804"/>
              <a:gd name="connsiteY157" fmla="*/ 612708 h 2229644"/>
              <a:gd name="connsiteX158" fmla="*/ 17652 w 1986804"/>
              <a:gd name="connsiteY158" fmla="*/ 592840 h 2229644"/>
              <a:gd name="connsiteX159" fmla="*/ 24767 w 1986804"/>
              <a:gd name="connsiteY159" fmla="*/ 574501 h 2229644"/>
              <a:gd name="connsiteX160" fmla="*/ 33388 w 1986804"/>
              <a:gd name="connsiteY160" fmla="*/ 557412 h 2229644"/>
              <a:gd name="connsiteX161" fmla="*/ 43787 w 1986804"/>
              <a:gd name="connsiteY161" fmla="*/ 541294 h 2229644"/>
              <a:gd name="connsiteX162" fmla="*/ 56101 w 1986804"/>
              <a:gd name="connsiteY162" fmla="*/ 525873 h 2229644"/>
              <a:gd name="connsiteX163" fmla="*/ 70196 w 1986804"/>
              <a:gd name="connsiteY163" fmla="*/ 511006 h 2229644"/>
              <a:gd name="connsiteX164" fmla="*/ 86615 w 1986804"/>
              <a:gd name="connsiteY164" fmla="*/ 496557 h 2229644"/>
              <a:gd name="connsiteX165" fmla="*/ 105225 w 1986804"/>
              <a:gd name="connsiteY165" fmla="*/ 481830 h 2229644"/>
              <a:gd name="connsiteX166" fmla="*/ 126159 w 1986804"/>
              <a:gd name="connsiteY166" fmla="*/ 467103 h 2229644"/>
              <a:gd name="connsiteX167" fmla="*/ 149831 w 1986804"/>
              <a:gd name="connsiteY167" fmla="*/ 451820 h 2229644"/>
              <a:gd name="connsiteX168" fmla="*/ 175967 w 1986804"/>
              <a:gd name="connsiteY168" fmla="*/ 435843 h 2229644"/>
              <a:gd name="connsiteX169" fmla="*/ 205112 w 1986804"/>
              <a:gd name="connsiteY169" fmla="*/ 419031 h 2229644"/>
              <a:gd name="connsiteX170" fmla="*/ 237131 w 1986804"/>
              <a:gd name="connsiteY170" fmla="*/ 400970 h 2229644"/>
              <a:gd name="connsiteX171" fmla="*/ 272297 w 1986804"/>
              <a:gd name="connsiteY171" fmla="*/ 381380 h 2229644"/>
              <a:gd name="connsiteX172" fmla="*/ 310472 w 1986804"/>
              <a:gd name="connsiteY172" fmla="*/ 360123 h 2229644"/>
              <a:gd name="connsiteX173" fmla="*/ 352344 w 1986804"/>
              <a:gd name="connsiteY173" fmla="*/ 336920 h 2229644"/>
              <a:gd name="connsiteX174" fmla="*/ 397498 w 1986804"/>
              <a:gd name="connsiteY174" fmla="*/ 311773 h 2229644"/>
              <a:gd name="connsiteX175" fmla="*/ 446484 w 1986804"/>
              <a:gd name="connsiteY175" fmla="*/ 284125 h 2229644"/>
              <a:gd name="connsiteX176" fmla="*/ 499028 w 1986804"/>
              <a:gd name="connsiteY176" fmla="*/ 253697 h 2229644"/>
              <a:gd name="connsiteX177" fmla="*/ 551571 w 1986804"/>
              <a:gd name="connsiteY177" fmla="*/ 223132 h 2229644"/>
              <a:gd name="connsiteX178" fmla="*/ 599874 w 1986804"/>
              <a:gd name="connsiteY178" fmla="*/ 194233 h 2229644"/>
              <a:gd name="connsiteX179" fmla="*/ 644207 w 1986804"/>
              <a:gd name="connsiteY179" fmla="*/ 167557 h 2229644"/>
              <a:gd name="connsiteX180" fmla="*/ 684983 w 1986804"/>
              <a:gd name="connsiteY180" fmla="*/ 142688 h 2229644"/>
              <a:gd name="connsiteX181" fmla="*/ 722475 w 1986804"/>
              <a:gd name="connsiteY181" fmla="*/ 120041 h 2229644"/>
              <a:gd name="connsiteX182" fmla="*/ 756820 w 1986804"/>
              <a:gd name="connsiteY182" fmla="*/ 99062 h 2229644"/>
              <a:gd name="connsiteX183" fmla="*/ 788427 w 1986804"/>
              <a:gd name="connsiteY183" fmla="*/ 80306 h 2229644"/>
              <a:gd name="connsiteX184" fmla="*/ 817436 w 1986804"/>
              <a:gd name="connsiteY184" fmla="*/ 63355 h 2229644"/>
              <a:gd name="connsiteX185" fmla="*/ 844255 w 1986804"/>
              <a:gd name="connsiteY185" fmla="*/ 48628 h 2229644"/>
              <a:gd name="connsiteX186" fmla="*/ 869159 w 1986804"/>
              <a:gd name="connsiteY186" fmla="*/ 35707 h 2229644"/>
              <a:gd name="connsiteX187" fmla="*/ 892421 w 1986804"/>
              <a:gd name="connsiteY187" fmla="*/ 24870 h 2229644"/>
              <a:gd name="connsiteX188" fmla="*/ 914313 w 1986804"/>
              <a:gd name="connsiteY188" fmla="*/ 15839 h 2229644"/>
              <a:gd name="connsiteX189" fmla="*/ 934976 w 1986804"/>
              <a:gd name="connsiteY189" fmla="*/ 8892 h 2229644"/>
              <a:gd name="connsiteX190" fmla="*/ 954953 w 1986804"/>
              <a:gd name="connsiteY190" fmla="*/ 4030 h 2229644"/>
              <a:gd name="connsiteX191" fmla="*/ 974383 w 1986804"/>
              <a:gd name="connsiteY191" fmla="*/ 973 h 2229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1986804" h="2229644">
                <a:moveTo>
                  <a:pt x="993540" y="0"/>
                </a:moveTo>
                <a:lnTo>
                  <a:pt x="1012422" y="973"/>
                </a:lnTo>
                <a:lnTo>
                  <a:pt x="1031853" y="4030"/>
                </a:lnTo>
                <a:lnTo>
                  <a:pt x="1051829" y="8892"/>
                </a:lnTo>
                <a:lnTo>
                  <a:pt x="1072491" y="15839"/>
                </a:lnTo>
                <a:lnTo>
                  <a:pt x="1094385" y="24870"/>
                </a:lnTo>
                <a:lnTo>
                  <a:pt x="1117646" y="35707"/>
                </a:lnTo>
                <a:lnTo>
                  <a:pt x="1142550" y="48628"/>
                </a:lnTo>
                <a:lnTo>
                  <a:pt x="1169369" y="63355"/>
                </a:lnTo>
                <a:lnTo>
                  <a:pt x="1198377" y="80306"/>
                </a:lnTo>
                <a:lnTo>
                  <a:pt x="1229986" y="99062"/>
                </a:lnTo>
                <a:lnTo>
                  <a:pt x="1264331" y="120041"/>
                </a:lnTo>
                <a:lnTo>
                  <a:pt x="1301822" y="142688"/>
                </a:lnTo>
                <a:lnTo>
                  <a:pt x="1342599" y="167557"/>
                </a:lnTo>
                <a:lnTo>
                  <a:pt x="1386932" y="194233"/>
                </a:lnTo>
                <a:lnTo>
                  <a:pt x="1435233" y="223132"/>
                </a:lnTo>
                <a:lnTo>
                  <a:pt x="1487777" y="253697"/>
                </a:lnTo>
                <a:lnTo>
                  <a:pt x="1540321" y="284125"/>
                </a:lnTo>
                <a:lnTo>
                  <a:pt x="1589307" y="311773"/>
                </a:lnTo>
                <a:lnTo>
                  <a:pt x="1634461" y="337059"/>
                </a:lnTo>
                <a:lnTo>
                  <a:pt x="1676332" y="360261"/>
                </a:lnTo>
                <a:lnTo>
                  <a:pt x="1714509" y="381380"/>
                </a:lnTo>
                <a:lnTo>
                  <a:pt x="1749674" y="400970"/>
                </a:lnTo>
                <a:lnTo>
                  <a:pt x="1781693" y="419031"/>
                </a:lnTo>
                <a:lnTo>
                  <a:pt x="1810701" y="435843"/>
                </a:lnTo>
                <a:lnTo>
                  <a:pt x="1836974" y="451960"/>
                </a:lnTo>
                <a:lnTo>
                  <a:pt x="1860645" y="467103"/>
                </a:lnTo>
                <a:lnTo>
                  <a:pt x="1881443" y="481830"/>
                </a:lnTo>
                <a:lnTo>
                  <a:pt x="1900190" y="496557"/>
                </a:lnTo>
                <a:lnTo>
                  <a:pt x="1916610" y="511006"/>
                </a:lnTo>
                <a:lnTo>
                  <a:pt x="1930703" y="525873"/>
                </a:lnTo>
                <a:lnTo>
                  <a:pt x="1943019" y="541294"/>
                </a:lnTo>
                <a:lnTo>
                  <a:pt x="1953417" y="557412"/>
                </a:lnTo>
                <a:lnTo>
                  <a:pt x="1962037" y="574501"/>
                </a:lnTo>
                <a:lnTo>
                  <a:pt x="1969153" y="592840"/>
                </a:lnTo>
                <a:lnTo>
                  <a:pt x="1974900" y="612708"/>
                </a:lnTo>
                <a:lnTo>
                  <a:pt x="1979142" y="634243"/>
                </a:lnTo>
                <a:lnTo>
                  <a:pt x="1982562" y="657723"/>
                </a:lnTo>
                <a:lnTo>
                  <a:pt x="1984752" y="683427"/>
                </a:lnTo>
                <a:lnTo>
                  <a:pt x="1986120" y="711491"/>
                </a:lnTo>
                <a:lnTo>
                  <a:pt x="1986668" y="742336"/>
                </a:lnTo>
                <a:lnTo>
                  <a:pt x="1986804" y="776235"/>
                </a:lnTo>
                <a:lnTo>
                  <a:pt x="1986394" y="813192"/>
                </a:lnTo>
                <a:lnTo>
                  <a:pt x="1985572" y="853345"/>
                </a:lnTo>
                <a:lnTo>
                  <a:pt x="1984752" y="897388"/>
                </a:lnTo>
                <a:lnTo>
                  <a:pt x="1983794" y="945321"/>
                </a:lnTo>
                <a:lnTo>
                  <a:pt x="1982973" y="997283"/>
                </a:lnTo>
                <a:lnTo>
                  <a:pt x="1982289" y="1053829"/>
                </a:lnTo>
                <a:lnTo>
                  <a:pt x="1982016" y="1114823"/>
                </a:lnTo>
                <a:lnTo>
                  <a:pt x="1982289" y="1175816"/>
                </a:lnTo>
                <a:lnTo>
                  <a:pt x="1982973" y="1232363"/>
                </a:lnTo>
                <a:lnTo>
                  <a:pt x="1983794" y="1284325"/>
                </a:lnTo>
                <a:lnTo>
                  <a:pt x="1984752" y="1332258"/>
                </a:lnTo>
                <a:lnTo>
                  <a:pt x="1985572" y="1376300"/>
                </a:lnTo>
                <a:lnTo>
                  <a:pt x="1986394" y="1416453"/>
                </a:lnTo>
                <a:lnTo>
                  <a:pt x="1986804" y="1453409"/>
                </a:lnTo>
                <a:lnTo>
                  <a:pt x="1986668" y="1487310"/>
                </a:lnTo>
                <a:lnTo>
                  <a:pt x="1986120" y="1518154"/>
                </a:lnTo>
                <a:lnTo>
                  <a:pt x="1984752" y="1546218"/>
                </a:lnTo>
                <a:lnTo>
                  <a:pt x="1982562" y="1571922"/>
                </a:lnTo>
                <a:lnTo>
                  <a:pt x="1979279" y="1595402"/>
                </a:lnTo>
                <a:lnTo>
                  <a:pt x="1974900" y="1616937"/>
                </a:lnTo>
                <a:lnTo>
                  <a:pt x="1969153" y="1636805"/>
                </a:lnTo>
                <a:lnTo>
                  <a:pt x="1962037" y="1655144"/>
                </a:lnTo>
                <a:lnTo>
                  <a:pt x="1953417" y="1672234"/>
                </a:lnTo>
                <a:lnTo>
                  <a:pt x="1943019" y="1688350"/>
                </a:lnTo>
                <a:lnTo>
                  <a:pt x="1930703" y="1703771"/>
                </a:lnTo>
                <a:lnTo>
                  <a:pt x="1916610" y="1718638"/>
                </a:lnTo>
                <a:lnTo>
                  <a:pt x="1900190" y="1733088"/>
                </a:lnTo>
                <a:lnTo>
                  <a:pt x="1881581" y="1747815"/>
                </a:lnTo>
                <a:lnTo>
                  <a:pt x="1860645" y="1762541"/>
                </a:lnTo>
                <a:lnTo>
                  <a:pt x="1836974" y="1777825"/>
                </a:lnTo>
                <a:lnTo>
                  <a:pt x="1810838" y="1793802"/>
                </a:lnTo>
                <a:lnTo>
                  <a:pt x="1781693" y="1810614"/>
                </a:lnTo>
                <a:lnTo>
                  <a:pt x="1749674" y="1828676"/>
                </a:lnTo>
                <a:lnTo>
                  <a:pt x="1714509" y="1848265"/>
                </a:lnTo>
                <a:lnTo>
                  <a:pt x="1676332" y="1869522"/>
                </a:lnTo>
                <a:lnTo>
                  <a:pt x="1634461" y="1892725"/>
                </a:lnTo>
                <a:lnTo>
                  <a:pt x="1589307" y="1917872"/>
                </a:lnTo>
                <a:lnTo>
                  <a:pt x="1540321" y="1945520"/>
                </a:lnTo>
                <a:lnTo>
                  <a:pt x="1487777" y="1975948"/>
                </a:lnTo>
                <a:lnTo>
                  <a:pt x="1435233" y="2006513"/>
                </a:lnTo>
                <a:lnTo>
                  <a:pt x="1386932" y="2035412"/>
                </a:lnTo>
                <a:lnTo>
                  <a:pt x="1342599" y="2062087"/>
                </a:lnTo>
                <a:lnTo>
                  <a:pt x="1301822" y="2086957"/>
                </a:lnTo>
                <a:lnTo>
                  <a:pt x="1264331" y="2109604"/>
                </a:lnTo>
                <a:lnTo>
                  <a:pt x="1229986" y="2130583"/>
                </a:lnTo>
                <a:lnTo>
                  <a:pt x="1198377" y="2149340"/>
                </a:lnTo>
                <a:lnTo>
                  <a:pt x="1169369" y="2166290"/>
                </a:lnTo>
                <a:lnTo>
                  <a:pt x="1142550" y="2181016"/>
                </a:lnTo>
                <a:lnTo>
                  <a:pt x="1117646" y="2193938"/>
                </a:lnTo>
                <a:lnTo>
                  <a:pt x="1094385" y="2204775"/>
                </a:lnTo>
                <a:lnTo>
                  <a:pt x="1072491" y="2213806"/>
                </a:lnTo>
                <a:lnTo>
                  <a:pt x="1051829" y="2220753"/>
                </a:lnTo>
                <a:lnTo>
                  <a:pt x="1031853" y="2225615"/>
                </a:lnTo>
                <a:lnTo>
                  <a:pt x="1012422" y="2228672"/>
                </a:lnTo>
                <a:lnTo>
                  <a:pt x="993540" y="2229644"/>
                </a:lnTo>
                <a:lnTo>
                  <a:pt x="974383" y="2228672"/>
                </a:lnTo>
                <a:lnTo>
                  <a:pt x="954953" y="2225615"/>
                </a:lnTo>
                <a:lnTo>
                  <a:pt x="934976" y="2220753"/>
                </a:lnTo>
                <a:lnTo>
                  <a:pt x="914313" y="2213806"/>
                </a:lnTo>
                <a:lnTo>
                  <a:pt x="892421" y="2204775"/>
                </a:lnTo>
                <a:lnTo>
                  <a:pt x="869159" y="2193938"/>
                </a:lnTo>
                <a:lnTo>
                  <a:pt x="844255" y="2181016"/>
                </a:lnTo>
                <a:lnTo>
                  <a:pt x="817436" y="2166290"/>
                </a:lnTo>
                <a:lnTo>
                  <a:pt x="788427" y="2149340"/>
                </a:lnTo>
                <a:lnTo>
                  <a:pt x="756820" y="2130583"/>
                </a:lnTo>
                <a:lnTo>
                  <a:pt x="722475" y="2109604"/>
                </a:lnTo>
                <a:lnTo>
                  <a:pt x="684983" y="2086957"/>
                </a:lnTo>
                <a:lnTo>
                  <a:pt x="644207" y="2062087"/>
                </a:lnTo>
                <a:lnTo>
                  <a:pt x="599874" y="2035412"/>
                </a:lnTo>
                <a:lnTo>
                  <a:pt x="551571" y="2006513"/>
                </a:lnTo>
                <a:lnTo>
                  <a:pt x="499028" y="1975948"/>
                </a:lnTo>
                <a:lnTo>
                  <a:pt x="446484" y="1945520"/>
                </a:lnTo>
                <a:lnTo>
                  <a:pt x="397498" y="1917872"/>
                </a:lnTo>
                <a:lnTo>
                  <a:pt x="352344" y="1892586"/>
                </a:lnTo>
                <a:lnTo>
                  <a:pt x="310472" y="1869383"/>
                </a:lnTo>
                <a:lnTo>
                  <a:pt x="272297" y="1848265"/>
                </a:lnTo>
                <a:lnTo>
                  <a:pt x="237131" y="1828676"/>
                </a:lnTo>
                <a:lnTo>
                  <a:pt x="205112" y="1810614"/>
                </a:lnTo>
                <a:lnTo>
                  <a:pt x="176103" y="1793802"/>
                </a:lnTo>
                <a:lnTo>
                  <a:pt x="149831" y="1777686"/>
                </a:lnTo>
                <a:lnTo>
                  <a:pt x="126159" y="1762541"/>
                </a:lnTo>
                <a:lnTo>
                  <a:pt x="105361" y="1747815"/>
                </a:lnTo>
                <a:lnTo>
                  <a:pt x="86615" y="1733088"/>
                </a:lnTo>
                <a:lnTo>
                  <a:pt x="70196" y="1718638"/>
                </a:lnTo>
                <a:lnTo>
                  <a:pt x="56101" y="1703771"/>
                </a:lnTo>
                <a:lnTo>
                  <a:pt x="43787" y="1688350"/>
                </a:lnTo>
                <a:lnTo>
                  <a:pt x="33388" y="1672234"/>
                </a:lnTo>
                <a:lnTo>
                  <a:pt x="24767" y="1655144"/>
                </a:lnTo>
                <a:lnTo>
                  <a:pt x="17652" y="1636805"/>
                </a:lnTo>
                <a:lnTo>
                  <a:pt x="11905" y="1616937"/>
                </a:lnTo>
                <a:lnTo>
                  <a:pt x="7663" y="1595402"/>
                </a:lnTo>
                <a:lnTo>
                  <a:pt x="4242" y="1571922"/>
                </a:lnTo>
                <a:lnTo>
                  <a:pt x="2053" y="1546218"/>
                </a:lnTo>
                <a:lnTo>
                  <a:pt x="684" y="1518154"/>
                </a:lnTo>
                <a:lnTo>
                  <a:pt x="138" y="1487310"/>
                </a:lnTo>
                <a:lnTo>
                  <a:pt x="0" y="1453409"/>
                </a:lnTo>
                <a:lnTo>
                  <a:pt x="411" y="1416453"/>
                </a:lnTo>
                <a:lnTo>
                  <a:pt x="1232" y="1376300"/>
                </a:lnTo>
                <a:lnTo>
                  <a:pt x="2053" y="1332258"/>
                </a:lnTo>
                <a:lnTo>
                  <a:pt x="3010" y="1284325"/>
                </a:lnTo>
                <a:lnTo>
                  <a:pt x="3832" y="1232363"/>
                </a:lnTo>
                <a:lnTo>
                  <a:pt x="4516" y="1175816"/>
                </a:lnTo>
                <a:lnTo>
                  <a:pt x="4790" y="1114823"/>
                </a:lnTo>
                <a:lnTo>
                  <a:pt x="4516" y="1053829"/>
                </a:lnTo>
                <a:lnTo>
                  <a:pt x="3832" y="997283"/>
                </a:lnTo>
                <a:lnTo>
                  <a:pt x="3010" y="945321"/>
                </a:lnTo>
                <a:lnTo>
                  <a:pt x="2053" y="897388"/>
                </a:lnTo>
                <a:lnTo>
                  <a:pt x="1232" y="853345"/>
                </a:lnTo>
                <a:lnTo>
                  <a:pt x="411" y="813192"/>
                </a:lnTo>
                <a:lnTo>
                  <a:pt x="0" y="776235"/>
                </a:lnTo>
                <a:lnTo>
                  <a:pt x="138" y="742336"/>
                </a:lnTo>
                <a:lnTo>
                  <a:pt x="684" y="711491"/>
                </a:lnTo>
                <a:lnTo>
                  <a:pt x="2053" y="683427"/>
                </a:lnTo>
                <a:lnTo>
                  <a:pt x="4242" y="657723"/>
                </a:lnTo>
                <a:lnTo>
                  <a:pt x="7526" y="634243"/>
                </a:lnTo>
                <a:lnTo>
                  <a:pt x="11905" y="612708"/>
                </a:lnTo>
                <a:lnTo>
                  <a:pt x="17652" y="592840"/>
                </a:lnTo>
                <a:lnTo>
                  <a:pt x="24767" y="574501"/>
                </a:lnTo>
                <a:lnTo>
                  <a:pt x="33388" y="557412"/>
                </a:lnTo>
                <a:lnTo>
                  <a:pt x="43787" y="541294"/>
                </a:lnTo>
                <a:lnTo>
                  <a:pt x="56101" y="525873"/>
                </a:lnTo>
                <a:lnTo>
                  <a:pt x="70196" y="511006"/>
                </a:lnTo>
                <a:lnTo>
                  <a:pt x="86615" y="496557"/>
                </a:lnTo>
                <a:lnTo>
                  <a:pt x="105225" y="481830"/>
                </a:lnTo>
                <a:lnTo>
                  <a:pt x="126159" y="467103"/>
                </a:lnTo>
                <a:lnTo>
                  <a:pt x="149831" y="451820"/>
                </a:lnTo>
                <a:lnTo>
                  <a:pt x="175967" y="435843"/>
                </a:lnTo>
                <a:lnTo>
                  <a:pt x="205112" y="419031"/>
                </a:lnTo>
                <a:lnTo>
                  <a:pt x="237131" y="400970"/>
                </a:lnTo>
                <a:lnTo>
                  <a:pt x="272297" y="381380"/>
                </a:lnTo>
                <a:lnTo>
                  <a:pt x="310472" y="360123"/>
                </a:lnTo>
                <a:lnTo>
                  <a:pt x="352344" y="336920"/>
                </a:lnTo>
                <a:lnTo>
                  <a:pt x="397498" y="311773"/>
                </a:lnTo>
                <a:lnTo>
                  <a:pt x="446484" y="284125"/>
                </a:lnTo>
                <a:lnTo>
                  <a:pt x="499028" y="253697"/>
                </a:lnTo>
                <a:lnTo>
                  <a:pt x="551571" y="223132"/>
                </a:lnTo>
                <a:lnTo>
                  <a:pt x="599874" y="194233"/>
                </a:lnTo>
                <a:lnTo>
                  <a:pt x="644207" y="167557"/>
                </a:lnTo>
                <a:lnTo>
                  <a:pt x="684983" y="142688"/>
                </a:lnTo>
                <a:lnTo>
                  <a:pt x="722475" y="120041"/>
                </a:lnTo>
                <a:lnTo>
                  <a:pt x="756820" y="99062"/>
                </a:lnTo>
                <a:lnTo>
                  <a:pt x="788427" y="80306"/>
                </a:lnTo>
                <a:lnTo>
                  <a:pt x="817436" y="63355"/>
                </a:lnTo>
                <a:lnTo>
                  <a:pt x="844255" y="48628"/>
                </a:lnTo>
                <a:lnTo>
                  <a:pt x="869159" y="35707"/>
                </a:lnTo>
                <a:lnTo>
                  <a:pt x="892421" y="24870"/>
                </a:lnTo>
                <a:lnTo>
                  <a:pt x="914313" y="15839"/>
                </a:lnTo>
                <a:lnTo>
                  <a:pt x="934976" y="8892"/>
                </a:lnTo>
                <a:lnTo>
                  <a:pt x="954953" y="4030"/>
                </a:lnTo>
                <a:lnTo>
                  <a:pt x="974383" y="973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</p:pic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DF8416FB-82ED-4205-9F69-2CF2FE0373F2}"/>
              </a:ext>
            </a:extLst>
          </p:cNvPr>
          <p:cNvGrpSpPr/>
          <p:nvPr/>
        </p:nvGrpSpPr>
        <p:grpSpPr>
          <a:xfrm>
            <a:off x="967987" y="4850995"/>
            <a:ext cx="2334574" cy="1386632"/>
            <a:chOff x="2660961" y="7129334"/>
            <a:chExt cx="3735317" cy="2218609"/>
          </a:xfrm>
        </p:grpSpPr>
        <p:sp>
          <p:nvSpPr>
            <p:cNvPr id="55" name="Rectangle 54">
              <a:extLst>
                <a:ext uri="{FF2B5EF4-FFF2-40B4-BE49-F238E27FC236}">
                  <a16:creationId xmlns="" xmlns:a16="http://schemas.microsoft.com/office/drawing/2014/main" id="{1EA1DF12-8771-44B5-A5FB-56BDEE8DEF0B}"/>
                </a:ext>
              </a:extLst>
            </p:cNvPr>
            <p:cNvSpPr/>
            <p:nvPr/>
          </p:nvSpPr>
          <p:spPr>
            <a:xfrm>
              <a:off x="2660961" y="7129334"/>
              <a:ext cx="3704824" cy="5613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ru-RU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Segoe UI" panose="020B0502040204020203" pitchFamily="34" charset="0"/>
                </a:rPr>
                <a:t>Планирование поставок</a:t>
              </a:r>
              <a:endPara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="" xmlns:a16="http://schemas.microsoft.com/office/drawing/2014/main" id="{147CA472-DBB3-4621-9A5B-D32BB4687892}"/>
                </a:ext>
              </a:extLst>
            </p:cNvPr>
            <p:cNvSpPr/>
            <p:nvPr/>
          </p:nvSpPr>
          <p:spPr>
            <a:xfrm>
              <a:off x="2674297" y="7870616"/>
              <a:ext cx="3721981" cy="14773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ru-RU" sz="1125" dirty="0" smtClean="0">
                  <a:solidFill>
                    <a:schemeClr val="bg1">
                      <a:lumMod val="50000"/>
                    </a:schemeClr>
                  </a:solidFill>
                  <a:cs typeface="Segoe UI" panose="020B0502040204020203" pitchFamily="34" charset="0"/>
                </a:rPr>
                <a:t>Расчет необходимого количества сырья и материалов. </a:t>
              </a:r>
              <a:br>
                <a:rPr lang="ru-RU" sz="1125" dirty="0" smtClean="0">
                  <a:solidFill>
                    <a:schemeClr val="bg1">
                      <a:lumMod val="50000"/>
                    </a:schemeClr>
                  </a:solidFill>
                  <a:cs typeface="Segoe UI" panose="020B0502040204020203" pitchFamily="34" charset="0"/>
                </a:rPr>
              </a:br>
              <a:r>
                <a:rPr lang="ru-RU" sz="1125" dirty="0" smtClean="0">
                  <a:solidFill>
                    <a:schemeClr val="bg1">
                      <a:lumMod val="50000"/>
                    </a:schemeClr>
                  </a:solidFill>
                  <a:cs typeface="Segoe UI" panose="020B0502040204020203" pitchFamily="34" charset="0"/>
                </a:rPr>
                <a:t>Оптимизация поставок. Контроль доставки</a:t>
              </a:r>
              <a:endParaRPr lang="en-US" sz="1125" dirty="0">
                <a:solidFill>
                  <a:schemeClr val="bg1">
                    <a:lumMod val="50000"/>
                  </a:schemeClr>
                </a:solidFill>
                <a:cs typeface="Segoe UI" panose="020B0502040204020203" pitchFamily="34" charset="0"/>
              </a:endParaRPr>
            </a:p>
          </p:txBody>
        </p:sp>
      </p:grp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8E3C09C0-EA49-4CFF-9D45-2895D46AFB8C}"/>
              </a:ext>
            </a:extLst>
          </p:cNvPr>
          <p:cNvSpPr/>
          <p:nvPr/>
        </p:nvSpPr>
        <p:spPr>
          <a:xfrm>
            <a:off x="1893196" y="2221497"/>
            <a:ext cx="562179" cy="631870"/>
          </a:xfrm>
          <a:custGeom>
            <a:avLst/>
            <a:gdLst>
              <a:gd name="connsiteX0" fmla="*/ 1445618 w 2890837"/>
              <a:gd name="connsiteY0" fmla="*/ 0 h 3249205"/>
              <a:gd name="connsiteX1" fmla="*/ 1473092 w 2890837"/>
              <a:gd name="connsiteY1" fmla="*/ 1417 h 3249205"/>
              <a:gd name="connsiteX2" fmla="*/ 1501364 w 2890837"/>
              <a:gd name="connsiteY2" fmla="*/ 5872 h 3249205"/>
              <a:gd name="connsiteX3" fmla="*/ 1530431 w 2890837"/>
              <a:gd name="connsiteY3" fmla="*/ 12958 h 3249205"/>
              <a:gd name="connsiteX4" fmla="*/ 1560494 w 2890837"/>
              <a:gd name="connsiteY4" fmla="*/ 23081 h 3249205"/>
              <a:gd name="connsiteX5" fmla="*/ 1592350 w 2890837"/>
              <a:gd name="connsiteY5" fmla="*/ 36242 h 3249205"/>
              <a:gd name="connsiteX6" fmla="*/ 1626195 w 2890837"/>
              <a:gd name="connsiteY6" fmla="*/ 52034 h 3249205"/>
              <a:gd name="connsiteX7" fmla="*/ 1662430 w 2890837"/>
              <a:gd name="connsiteY7" fmla="*/ 70864 h 3249205"/>
              <a:gd name="connsiteX8" fmla="*/ 1701453 w 2890837"/>
              <a:gd name="connsiteY8" fmla="*/ 92325 h 3249205"/>
              <a:gd name="connsiteX9" fmla="*/ 1743660 w 2890837"/>
              <a:gd name="connsiteY9" fmla="*/ 117027 h 3249205"/>
              <a:gd name="connsiteX10" fmla="*/ 1789651 w 2890837"/>
              <a:gd name="connsiteY10" fmla="*/ 144360 h 3249205"/>
              <a:gd name="connsiteX11" fmla="*/ 1839624 w 2890837"/>
              <a:gd name="connsiteY11" fmla="*/ 174932 h 3249205"/>
              <a:gd name="connsiteX12" fmla="*/ 1894175 w 2890837"/>
              <a:gd name="connsiteY12" fmla="*/ 207935 h 3249205"/>
              <a:gd name="connsiteX13" fmla="*/ 1953505 w 2890837"/>
              <a:gd name="connsiteY13" fmla="*/ 244176 h 3249205"/>
              <a:gd name="connsiteX14" fmla="*/ 2018011 w 2890837"/>
              <a:gd name="connsiteY14" fmla="*/ 283050 h 3249205"/>
              <a:gd name="connsiteX15" fmla="*/ 2088291 w 2890837"/>
              <a:gd name="connsiteY15" fmla="*/ 325164 h 3249205"/>
              <a:gd name="connsiteX16" fmla="*/ 2164743 w 2890837"/>
              <a:gd name="connsiteY16" fmla="*/ 369706 h 3249205"/>
              <a:gd name="connsiteX17" fmla="*/ 2241195 w 2890837"/>
              <a:gd name="connsiteY17" fmla="*/ 414047 h 3249205"/>
              <a:gd name="connsiteX18" fmla="*/ 2312470 w 2890837"/>
              <a:gd name="connsiteY18" fmla="*/ 454338 h 3249205"/>
              <a:gd name="connsiteX19" fmla="*/ 2378171 w 2890837"/>
              <a:gd name="connsiteY19" fmla="*/ 491187 h 3249205"/>
              <a:gd name="connsiteX20" fmla="*/ 2439094 w 2890837"/>
              <a:gd name="connsiteY20" fmla="*/ 524999 h 3249205"/>
              <a:gd name="connsiteX21" fmla="*/ 2494641 w 2890837"/>
              <a:gd name="connsiteY21" fmla="*/ 555775 h 3249205"/>
              <a:gd name="connsiteX22" fmla="*/ 2545808 w 2890837"/>
              <a:gd name="connsiteY22" fmla="*/ 584323 h 3249205"/>
              <a:gd name="connsiteX23" fmla="*/ 2592396 w 2890837"/>
              <a:gd name="connsiteY23" fmla="*/ 610643 h 3249205"/>
              <a:gd name="connsiteX24" fmla="*/ 2634604 w 2890837"/>
              <a:gd name="connsiteY24" fmla="*/ 635142 h 3249205"/>
              <a:gd name="connsiteX25" fmla="*/ 2672830 w 2890837"/>
              <a:gd name="connsiteY25" fmla="*/ 658628 h 3249205"/>
              <a:gd name="connsiteX26" fmla="*/ 2707273 w 2890837"/>
              <a:gd name="connsiteY26" fmla="*/ 680697 h 3249205"/>
              <a:gd name="connsiteX27" fmla="*/ 2737535 w 2890837"/>
              <a:gd name="connsiteY27" fmla="*/ 702159 h 3249205"/>
              <a:gd name="connsiteX28" fmla="*/ 2764811 w 2890837"/>
              <a:gd name="connsiteY28" fmla="*/ 723620 h 3249205"/>
              <a:gd name="connsiteX29" fmla="*/ 2788702 w 2890837"/>
              <a:gd name="connsiteY29" fmla="*/ 744677 h 3249205"/>
              <a:gd name="connsiteX30" fmla="*/ 2809209 w 2890837"/>
              <a:gd name="connsiteY30" fmla="*/ 766341 h 3249205"/>
              <a:gd name="connsiteX31" fmla="*/ 2827127 w 2890837"/>
              <a:gd name="connsiteY31" fmla="*/ 788815 h 3249205"/>
              <a:gd name="connsiteX32" fmla="*/ 2842258 w 2890837"/>
              <a:gd name="connsiteY32" fmla="*/ 812301 h 3249205"/>
              <a:gd name="connsiteX33" fmla="*/ 2854801 w 2890837"/>
              <a:gd name="connsiteY33" fmla="*/ 837205 h 3249205"/>
              <a:gd name="connsiteX34" fmla="*/ 2865154 w 2890837"/>
              <a:gd name="connsiteY34" fmla="*/ 863931 h 3249205"/>
              <a:gd name="connsiteX35" fmla="*/ 2873516 w 2890837"/>
              <a:gd name="connsiteY35" fmla="*/ 892884 h 3249205"/>
              <a:gd name="connsiteX36" fmla="*/ 2879688 w 2890837"/>
              <a:gd name="connsiteY36" fmla="*/ 924266 h 3249205"/>
              <a:gd name="connsiteX37" fmla="*/ 2884665 w 2890837"/>
              <a:gd name="connsiteY37" fmla="*/ 958483 h 3249205"/>
              <a:gd name="connsiteX38" fmla="*/ 2887850 w 2890837"/>
              <a:gd name="connsiteY38" fmla="*/ 995940 h 3249205"/>
              <a:gd name="connsiteX39" fmla="*/ 2889842 w 2890837"/>
              <a:gd name="connsiteY39" fmla="*/ 1036838 h 3249205"/>
              <a:gd name="connsiteX40" fmla="*/ 2890638 w 2890837"/>
              <a:gd name="connsiteY40" fmla="*/ 1081786 h 3249205"/>
              <a:gd name="connsiteX41" fmla="*/ 2890837 w 2890837"/>
              <a:gd name="connsiteY41" fmla="*/ 1131188 h 3249205"/>
              <a:gd name="connsiteX42" fmla="*/ 2890240 w 2890837"/>
              <a:gd name="connsiteY42" fmla="*/ 1185045 h 3249205"/>
              <a:gd name="connsiteX43" fmla="*/ 2889045 w 2890837"/>
              <a:gd name="connsiteY43" fmla="*/ 1243558 h 3249205"/>
              <a:gd name="connsiteX44" fmla="*/ 2887850 w 2890837"/>
              <a:gd name="connsiteY44" fmla="*/ 1307740 h 3249205"/>
              <a:gd name="connsiteX45" fmla="*/ 2886457 w 2890837"/>
              <a:gd name="connsiteY45" fmla="*/ 1377592 h 3249205"/>
              <a:gd name="connsiteX46" fmla="*/ 2885262 w 2890837"/>
              <a:gd name="connsiteY46" fmla="*/ 1453315 h 3249205"/>
              <a:gd name="connsiteX47" fmla="*/ 2884267 w 2890837"/>
              <a:gd name="connsiteY47" fmla="*/ 1535719 h 3249205"/>
              <a:gd name="connsiteX48" fmla="*/ 2883869 w 2890837"/>
              <a:gd name="connsiteY48" fmla="*/ 1624603 h 3249205"/>
              <a:gd name="connsiteX49" fmla="*/ 2884267 w 2890837"/>
              <a:gd name="connsiteY49" fmla="*/ 1713486 h 3249205"/>
              <a:gd name="connsiteX50" fmla="*/ 2885262 w 2890837"/>
              <a:gd name="connsiteY50" fmla="*/ 1795891 h 3249205"/>
              <a:gd name="connsiteX51" fmla="*/ 2886457 w 2890837"/>
              <a:gd name="connsiteY51" fmla="*/ 1871614 h 3249205"/>
              <a:gd name="connsiteX52" fmla="*/ 2887850 w 2890837"/>
              <a:gd name="connsiteY52" fmla="*/ 1941465 h 3249205"/>
              <a:gd name="connsiteX53" fmla="*/ 2889045 w 2890837"/>
              <a:gd name="connsiteY53" fmla="*/ 2005647 h 3249205"/>
              <a:gd name="connsiteX54" fmla="*/ 2890240 w 2890837"/>
              <a:gd name="connsiteY54" fmla="*/ 2064161 h 3249205"/>
              <a:gd name="connsiteX55" fmla="*/ 2890837 w 2890837"/>
              <a:gd name="connsiteY55" fmla="*/ 2118017 h 3249205"/>
              <a:gd name="connsiteX56" fmla="*/ 2890638 w 2890837"/>
              <a:gd name="connsiteY56" fmla="*/ 2167419 h 3249205"/>
              <a:gd name="connsiteX57" fmla="*/ 2889842 w 2890837"/>
              <a:gd name="connsiteY57" fmla="*/ 2212367 h 3249205"/>
              <a:gd name="connsiteX58" fmla="*/ 2887850 w 2890837"/>
              <a:gd name="connsiteY58" fmla="*/ 2253265 h 3249205"/>
              <a:gd name="connsiteX59" fmla="*/ 2884665 w 2890837"/>
              <a:gd name="connsiteY59" fmla="*/ 2290722 h 3249205"/>
              <a:gd name="connsiteX60" fmla="*/ 2879887 w 2890837"/>
              <a:gd name="connsiteY60" fmla="*/ 2324939 h 3249205"/>
              <a:gd name="connsiteX61" fmla="*/ 2873516 w 2890837"/>
              <a:gd name="connsiteY61" fmla="*/ 2356322 h 3249205"/>
              <a:gd name="connsiteX62" fmla="*/ 2865154 w 2890837"/>
              <a:gd name="connsiteY62" fmla="*/ 2385275 h 3249205"/>
              <a:gd name="connsiteX63" fmla="*/ 2854801 w 2890837"/>
              <a:gd name="connsiteY63" fmla="*/ 2412000 h 3249205"/>
              <a:gd name="connsiteX64" fmla="*/ 2842258 w 2890837"/>
              <a:gd name="connsiteY64" fmla="*/ 2436904 h 3249205"/>
              <a:gd name="connsiteX65" fmla="*/ 2827127 w 2890837"/>
              <a:gd name="connsiteY65" fmla="*/ 2460390 h 3249205"/>
              <a:gd name="connsiteX66" fmla="*/ 2809209 w 2890837"/>
              <a:gd name="connsiteY66" fmla="*/ 2482864 h 3249205"/>
              <a:gd name="connsiteX67" fmla="*/ 2788702 w 2890837"/>
              <a:gd name="connsiteY67" fmla="*/ 2504528 h 3249205"/>
              <a:gd name="connsiteX68" fmla="*/ 2764811 w 2890837"/>
              <a:gd name="connsiteY68" fmla="*/ 2525585 h 3249205"/>
              <a:gd name="connsiteX69" fmla="*/ 2737734 w 2890837"/>
              <a:gd name="connsiteY69" fmla="*/ 2547046 h 3249205"/>
              <a:gd name="connsiteX70" fmla="*/ 2707273 w 2890837"/>
              <a:gd name="connsiteY70" fmla="*/ 2568508 h 3249205"/>
              <a:gd name="connsiteX71" fmla="*/ 2672830 w 2890837"/>
              <a:gd name="connsiteY71" fmla="*/ 2590779 h 3249205"/>
              <a:gd name="connsiteX72" fmla="*/ 2634803 w 2890837"/>
              <a:gd name="connsiteY72" fmla="*/ 2614063 h 3249205"/>
              <a:gd name="connsiteX73" fmla="*/ 2592396 w 2890837"/>
              <a:gd name="connsiteY73" fmla="*/ 2638562 h 3249205"/>
              <a:gd name="connsiteX74" fmla="*/ 2545808 w 2890837"/>
              <a:gd name="connsiteY74" fmla="*/ 2664883 h 3249205"/>
              <a:gd name="connsiteX75" fmla="*/ 2494641 w 2890837"/>
              <a:gd name="connsiteY75" fmla="*/ 2693431 h 3249205"/>
              <a:gd name="connsiteX76" fmla="*/ 2439094 w 2890837"/>
              <a:gd name="connsiteY76" fmla="*/ 2724408 h 3249205"/>
              <a:gd name="connsiteX77" fmla="*/ 2378171 w 2890837"/>
              <a:gd name="connsiteY77" fmla="*/ 2758220 h 3249205"/>
              <a:gd name="connsiteX78" fmla="*/ 2312470 w 2890837"/>
              <a:gd name="connsiteY78" fmla="*/ 2794867 h 3249205"/>
              <a:gd name="connsiteX79" fmla="*/ 2241195 w 2890837"/>
              <a:gd name="connsiteY79" fmla="*/ 2835158 h 3249205"/>
              <a:gd name="connsiteX80" fmla="*/ 2164743 w 2890837"/>
              <a:gd name="connsiteY80" fmla="*/ 2879499 h 3249205"/>
              <a:gd name="connsiteX81" fmla="*/ 2088291 w 2890837"/>
              <a:gd name="connsiteY81" fmla="*/ 2924042 h 3249205"/>
              <a:gd name="connsiteX82" fmla="*/ 2018011 w 2890837"/>
              <a:gd name="connsiteY82" fmla="*/ 2966155 h 3249205"/>
              <a:gd name="connsiteX83" fmla="*/ 1953505 w 2890837"/>
              <a:gd name="connsiteY83" fmla="*/ 3005029 h 3249205"/>
              <a:gd name="connsiteX84" fmla="*/ 1894175 w 2890837"/>
              <a:gd name="connsiteY84" fmla="*/ 3041271 h 3249205"/>
              <a:gd name="connsiteX85" fmla="*/ 1839624 w 2890837"/>
              <a:gd name="connsiteY85" fmla="*/ 3074273 h 3249205"/>
              <a:gd name="connsiteX86" fmla="*/ 1789651 w 2890837"/>
              <a:gd name="connsiteY86" fmla="*/ 3104846 h 3249205"/>
              <a:gd name="connsiteX87" fmla="*/ 1743660 w 2890837"/>
              <a:gd name="connsiteY87" fmla="*/ 3132179 h 3249205"/>
              <a:gd name="connsiteX88" fmla="*/ 1701453 w 2890837"/>
              <a:gd name="connsiteY88" fmla="*/ 3156880 h 3249205"/>
              <a:gd name="connsiteX89" fmla="*/ 1662430 w 2890837"/>
              <a:gd name="connsiteY89" fmla="*/ 3178341 h 3249205"/>
              <a:gd name="connsiteX90" fmla="*/ 1626195 w 2890837"/>
              <a:gd name="connsiteY90" fmla="*/ 3197171 h 3249205"/>
              <a:gd name="connsiteX91" fmla="*/ 1592350 w 2890837"/>
              <a:gd name="connsiteY91" fmla="*/ 3212963 h 3249205"/>
              <a:gd name="connsiteX92" fmla="*/ 1560494 w 2890837"/>
              <a:gd name="connsiteY92" fmla="*/ 3226124 h 3249205"/>
              <a:gd name="connsiteX93" fmla="*/ 1530431 w 2890837"/>
              <a:gd name="connsiteY93" fmla="*/ 3236247 h 3249205"/>
              <a:gd name="connsiteX94" fmla="*/ 1501364 w 2890837"/>
              <a:gd name="connsiteY94" fmla="*/ 3243334 h 3249205"/>
              <a:gd name="connsiteX95" fmla="*/ 1473092 w 2890837"/>
              <a:gd name="connsiteY95" fmla="*/ 3247788 h 3249205"/>
              <a:gd name="connsiteX96" fmla="*/ 1445618 w 2890837"/>
              <a:gd name="connsiteY96" fmla="*/ 3249205 h 3249205"/>
              <a:gd name="connsiteX97" fmla="*/ 1417744 w 2890837"/>
              <a:gd name="connsiteY97" fmla="*/ 3247788 h 3249205"/>
              <a:gd name="connsiteX98" fmla="*/ 1389473 w 2890837"/>
              <a:gd name="connsiteY98" fmla="*/ 3243334 h 3249205"/>
              <a:gd name="connsiteX99" fmla="*/ 1360406 w 2890837"/>
              <a:gd name="connsiteY99" fmla="*/ 3236247 h 3249205"/>
              <a:gd name="connsiteX100" fmla="*/ 1330342 w 2890837"/>
              <a:gd name="connsiteY100" fmla="*/ 3226124 h 3249205"/>
              <a:gd name="connsiteX101" fmla="*/ 1298488 w 2890837"/>
              <a:gd name="connsiteY101" fmla="*/ 3212963 h 3249205"/>
              <a:gd name="connsiteX102" fmla="*/ 1264642 w 2890837"/>
              <a:gd name="connsiteY102" fmla="*/ 3197171 h 3249205"/>
              <a:gd name="connsiteX103" fmla="*/ 1228407 w 2890837"/>
              <a:gd name="connsiteY103" fmla="*/ 3178341 h 3249205"/>
              <a:gd name="connsiteX104" fmla="*/ 1189384 w 2890837"/>
              <a:gd name="connsiteY104" fmla="*/ 3156880 h 3249205"/>
              <a:gd name="connsiteX105" fmla="*/ 1147176 w 2890837"/>
              <a:gd name="connsiteY105" fmla="*/ 3132179 h 3249205"/>
              <a:gd name="connsiteX106" fmla="*/ 1101186 w 2890837"/>
              <a:gd name="connsiteY106" fmla="*/ 3104846 h 3249205"/>
              <a:gd name="connsiteX107" fmla="*/ 1051214 w 2890837"/>
              <a:gd name="connsiteY107" fmla="*/ 3074273 h 3249205"/>
              <a:gd name="connsiteX108" fmla="*/ 996662 w 2890837"/>
              <a:gd name="connsiteY108" fmla="*/ 3041271 h 3249205"/>
              <a:gd name="connsiteX109" fmla="*/ 937332 w 2890837"/>
              <a:gd name="connsiteY109" fmla="*/ 3005029 h 3249205"/>
              <a:gd name="connsiteX110" fmla="*/ 872826 w 2890837"/>
              <a:gd name="connsiteY110" fmla="*/ 2966155 h 3249205"/>
              <a:gd name="connsiteX111" fmla="*/ 802546 w 2890837"/>
              <a:gd name="connsiteY111" fmla="*/ 2924042 h 3249205"/>
              <a:gd name="connsiteX112" fmla="*/ 726094 w 2890837"/>
              <a:gd name="connsiteY112" fmla="*/ 2879499 h 3249205"/>
              <a:gd name="connsiteX113" fmla="*/ 649642 w 2890837"/>
              <a:gd name="connsiteY113" fmla="*/ 2835158 h 3249205"/>
              <a:gd name="connsiteX114" fmla="*/ 578366 w 2890837"/>
              <a:gd name="connsiteY114" fmla="*/ 2794867 h 3249205"/>
              <a:gd name="connsiteX115" fmla="*/ 512666 w 2890837"/>
              <a:gd name="connsiteY115" fmla="*/ 2758018 h 3249205"/>
              <a:gd name="connsiteX116" fmla="*/ 451743 w 2890837"/>
              <a:gd name="connsiteY116" fmla="*/ 2724206 h 3249205"/>
              <a:gd name="connsiteX117" fmla="*/ 396196 w 2890837"/>
              <a:gd name="connsiteY117" fmla="*/ 2693431 h 3249205"/>
              <a:gd name="connsiteX118" fmla="*/ 345029 w 2890837"/>
              <a:gd name="connsiteY118" fmla="*/ 2664883 h 3249205"/>
              <a:gd name="connsiteX119" fmla="*/ 298441 w 2890837"/>
              <a:gd name="connsiteY119" fmla="*/ 2638562 h 3249205"/>
              <a:gd name="connsiteX120" fmla="*/ 256233 w 2890837"/>
              <a:gd name="connsiteY120" fmla="*/ 2614063 h 3249205"/>
              <a:gd name="connsiteX121" fmla="*/ 218007 w 2890837"/>
              <a:gd name="connsiteY121" fmla="*/ 2590577 h 3249205"/>
              <a:gd name="connsiteX122" fmla="*/ 183564 w 2890837"/>
              <a:gd name="connsiteY122" fmla="*/ 2568508 h 3249205"/>
              <a:gd name="connsiteX123" fmla="*/ 153302 w 2890837"/>
              <a:gd name="connsiteY123" fmla="*/ 2547046 h 3249205"/>
              <a:gd name="connsiteX124" fmla="*/ 126026 w 2890837"/>
              <a:gd name="connsiteY124" fmla="*/ 2525585 h 3249205"/>
              <a:gd name="connsiteX125" fmla="*/ 102135 w 2890837"/>
              <a:gd name="connsiteY125" fmla="*/ 2504528 h 3249205"/>
              <a:gd name="connsiteX126" fmla="*/ 81628 w 2890837"/>
              <a:gd name="connsiteY126" fmla="*/ 2482864 h 3249205"/>
              <a:gd name="connsiteX127" fmla="*/ 63710 w 2890837"/>
              <a:gd name="connsiteY127" fmla="*/ 2460390 h 3249205"/>
              <a:gd name="connsiteX128" fmla="*/ 48579 w 2890837"/>
              <a:gd name="connsiteY128" fmla="*/ 2436904 h 3249205"/>
              <a:gd name="connsiteX129" fmla="*/ 36036 w 2890837"/>
              <a:gd name="connsiteY129" fmla="*/ 2412000 h 3249205"/>
              <a:gd name="connsiteX130" fmla="*/ 25683 w 2890837"/>
              <a:gd name="connsiteY130" fmla="*/ 2385275 h 3249205"/>
              <a:gd name="connsiteX131" fmla="*/ 17321 w 2890837"/>
              <a:gd name="connsiteY131" fmla="*/ 2356322 h 3249205"/>
              <a:gd name="connsiteX132" fmla="*/ 11149 w 2890837"/>
              <a:gd name="connsiteY132" fmla="*/ 2324939 h 3249205"/>
              <a:gd name="connsiteX133" fmla="*/ 6172 w 2890837"/>
              <a:gd name="connsiteY133" fmla="*/ 2290722 h 3249205"/>
              <a:gd name="connsiteX134" fmla="*/ 2986 w 2890837"/>
              <a:gd name="connsiteY134" fmla="*/ 2253265 h 3249205"/>
              <a:gd name="connsiteX135" fmla="*/ 995 w 2890837"/>
              <a:gd name="connsiteY135" fmla="*/ 2212367 h 3249205"/>
              <a:gd name="connsiteX136" fmla="*/ 199 w 2890837"/>
              <a:gd name="connsiteY136" fmla="*/ 2167419 h 3249205"/>
              <a:gd name="connsiteX137" fmla="*/ 0 w 2890837"/>
              <a:gd name="connsiteY137" fmla="*/ 2118017 h 3249205"/>
              <a:gd name="connsiteX138" fmla="*/ 597 w 2890837"/>
              <a:gd name="connsiteY138" fmla="*/ 2064161 h 3249205"/>
              <a:gd name="connsiteX139" fmla="*/ 1792 w 2890837"/>
              <a:gd name="connsiteY139" fmla="*/ 2005647 h 3249205"/>
              <a:gd name="connsiteX140" fmla="*/ 2986 w 2890837"/>
              <a:gd name="connsiteY140" fmla="*/ 1941465 h 3249205"/>
              <a:gd name="connsiteX141" fmla="*/ 4380 w 2890837"/>
              <a:gd name="connsiteY141" fmla="*/ 1871614 h 3249205"/>
              <a:gd name="connsiteX142" fmla="*/ 5575 w 2890837"/>
              <a:gd name="connsiteY142" fmla="*/ 1795891 h 3249205"/>
              <a:gd name="connsiteX143" fmla="*/ 6570 w 2890837"/>
              <a:gd name="connsiteY143" fmla="*/ 1713486 h 3249205"/>
              <a:gd name="connsiteX144" fmla="*/ 6968 w 2890837"/>
              <a:gd name="connsiteY144" fmla="*/ 1624603 h 3249205"/>
              <a:gd name="connsiteX145" fmla="*/ 6570 w 2890837"/>
              <a:gd name="connsiteY145" fmla="*/ 1535719 h 3249205"/>
              <a:gd name="connsiteX146" fmla="*/ 5575 w 2890837"/>
              <a:gd name="connsiteY146" fmla="*/ 1453315 h 3249205"/>
              <a:gd name="connsiteX147" fmla="*/ 4380 w 2890837"/>
              <a:gd name="connsiteY147" fmla="*/ 1377592 h 3249205"/>
              <a:gd name="connsiteX148" fmla="*/ 2986 w 2890837"/>
              <a:gd name="connsiteY148" fmla="*/ 1307740 h 3249205"/>
              <a:gd name="connsiteX149" fmla="*/ 1792 w 2890837"/>
              <a:gd name="connsiteY149" fmla="*/ 1243558 h 3249205"/>
              <a:gd name="connsiteX150" fmla="*/ 597 w 2890837"/>
              <a:gd name="connsiteY150" fmla="*/ 1185045 h 3249205"/>
              <a:gd name="connsiteX151" fmla="*/ 0 w 2890837"/>
              <a:gd name="connsiteY151" fmla="*/ 1131188 h 3249205"/>
              <a:gd name="connsiteX152" fmla="*/ 199 w 2890837"/>
              <a:gd name="connsiteY152" fmla="*/ 1081786 h 3249205"/>
              <a:gd name="connsiteX153" fmla="*/ 995 w 2890837"/>
              <a:gd name="connsiteY153" fmla="*/ 1036838 h 3249205"/>
              <a:gd name="connsiteX154" fmla="*/ 2986 w 2890837"/>
              <a:gd name="connsiteY154" fmla="*/ 995940 h 3249205"/>
              <a:gd name="connsiteX155" fmla="*/ 6172 w 2890837"/>
              <a:gd name="connsiteY155" fmla="*/ 958483 h 3249205"/>
              <a:gd name="connsiteX156" fmla="*/ 10950 w 2890837"/>
              <a:gd name="connsiteY156" fmla="*/ 924266 h 3249205"/>
              <a:gd name="connsiteX157" fmla="*/ 17321 w 2890837"/>
              <a:gd name="connsiteY157" fmla="*/ 892884 h 3249205"/>
              <a:gd name="connsiteX158" fmla="*/ 25683 w 2890837"/>
              <a:gd name="connsiteY158" fmla="*/ 863931 h 3249205"/>
              <a:gd name="connsiteX159" fmla="*/ 36036 w 2890837"/>
              <a:gd name="connsiteY159" fmla="*/ 837205 h 3249205"/>
              <a:gd name="connsiteX160" fmla="*/ 48579 w 2890837"/>
              <a:gd name="connsiteY160" fmla="*/ 812301 h 3249205"/>
              <a:gd name="connsiteX161" fmla="*/ 63710 w 2890837"/>
              <a:gd name="connsiteY161" fmla="*/ 788815 h 3249205"/>
              <a:gd name="connsiteX162" fmla="*/ 81628 w 2890837"/>
              <a:gd name="connsiteY162" fmla="*/ 766341 h 3249205"/>
              <a:gd name="connsiteX163" fmla="*/ 102135 w 2890837"/>
              <a:gd name="connsiteY163" fmla="*/ 744677 h 3249205"/>
              <a:gd name="connsiteX164" fmla="*/ 126026 w 2890837"/>
              <a:gd name="connsiteY164" fmla="*/ 723620 h 3249205"/>
              <a:gd name="connsiteX165" fmla="*/ 153103 w 2890837"/>
              <a:gd name="connsiteY165" fmla="*/ 702159 h 3249205"/>
              <a:gd name="connsiteX166" fmla="*/ 183564 w 2890837"/>
              <a:gd name="connsiteY166" fmla="*/ 680697 h 3249205"/>
              <a:gd name="connsiteX167" fmla="*/ 218007 w 2890837"/>
              <a:gd name="connsiteY167" fmla="*/ 658426 h 3249205"/>
              <a:gd name="connsiteX168" fmla="*/ 256034 w 2890837"/>
              <a:gd name="connsiteY168" fmla="*/ 635142 h 3249205"/>
              <a:gd name="connsiteX169" fmla="*/ 298441 w 2890837"/>
              <a:gd name="connsiteY169" fmla="*/ 610643 h 3249205"/>
              <a:gd name="connsiteX170" fmla="*/ 345029 w 2890837"/>
              <a:gd name="connsiteY170" fmla="*/ 584323 h 3249205"/>
              <a:gd name="connsiteX171" fmla="*/ 396196 w 2890837"/>
              <a:gd name="connsiteY171" fmla="*/ 555775 h 3249205"/>
              <a:gd name="connsiteX172" fmla="*/ 451743 w 2890837"/>
              <a:gd name="connsiteY172" fmla="*/ 524797 h 3249205"/>
              <a:gd name="connsiteX173" fmla="*/ 512666 w 2890837"/>
              <a:gd name="connsiteY173" fmla="*/ 490985 h 3249205"/>
              <a:gd name="connsiteX174" fmla="*/ 578366 w 2890837"/>
              <a:gd name="connsiteY174" fmla="*/ 454338 h 3249205"/>
              <a:gd name="connsiteX175" fmla="*/ 649642 w 2890837"/>
              <a:gd name="connsiteY175" fmla="*/ 414047 h 3249205"/>
              <a:gd name="connsiteX176" fmla="*/ 726094 w 2890837"/>
              <a:gd name="connsiteY176" fmla="*/ 369706 h 3249205"/>
              <a:gd name="connsiteX177" fmla="*/ 802546 w 2890837"/>
              <a:gd name="connsiteY177" fmla="*/ 325164 h 3249205"/>
              <a:gd name="connsiteX178" fmla="*/ 872826 w 2890837"/>
              <a:gd name="connsiteY178" fmla="*/ 283050 h 3249205"/>
              <a:gd name="connsiteX179" fmla="*/ 937332 w 2890837"/>
              <a:gd name="connsiteY179" fmla="*/ 244176 h 3249205"/>
              <a:gd name="connsiteX180" fmla="*/ 996662 w 2890837"/>
              <a:gd name="connsiteY180" fmla="*/ 207935 h 3249205"/>
              <a:gd name="connsiteX181" fmla="*/ 1051214 w 2890837"/>
              <a:gd name="connsiteY181" fmla="*/ 174932 h 3249205"/>
              <a:gd name="connsiteX182" fmla="*/ 1101186 w 2890837"/>
              <a:gd name="connsiteY182" fmla="*/ 144360 h 3249205"/>
              <a:gd name="connsiteX183" fmla="*/ 1147176 w 2890837"/>
              <a:gd name="connsiteY183" fmla="*/ 117027 h 3249205"/>
              <a:gd name="connsiteX184" fmla="*/ 1189384 w 2890837"/>
              <a:gd name="connsiteY184" fmla="*/ 92325 h 3249205"/>
              <a:gd name="connsiteX185" fmla="*/ 1228407 w 2890837"/>
              <a:gd name="connsiteY185" fmla="*/ 70864 h 3249205"/>
              <a:gd name="connsiteX186" fmla="*/ 1264642 w 2890837"/>
              <a:gd name="connsiteY186" fmla="*/ 52034 h 3249205"/>
              <a:gd name="connsiteX187" fmla="*/ 1298488 w 2890837"/>
              <a:gd name="connsiteY187" fmla="*/ 36242 h 3249205"/>
              <a:gd name="connsiteX188" fmla="*/ 1330342 w 2890837"/>
              <a:gd name="connsiteY188" fmla="*/ 23081 h 3249205"/>
              <a:gd name="connsiteX189" fmla="*/ 1360406 w 2890837"/>
              <a:gd name="connsiteY189" fmla="*/ 12958 h 3249205"/>
              <a:gd name="connsiteX190" fmla="*/ 1389473 w 2890837"/>
              <a:gd name="connsiteY190" fmla="*/ 5872 h 3249205"/>
              <a:gd name="connsiteX191" fmla="*/ 1417744 w 2890837"/>
              <a:gd name="connsiteY191" fmla="*/ 1417 h 3249205"/>
              <a:gd name="connsiteX192" fmla="*/ 1445618 w 2890837"/>
              <a:gd name="connsiteY192" fmla="*/ 0 h 324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2890837" h="3249205">
                <a:moveTo>
                  <a:pt x="1445618" y="0"/>
                </a:moveTo>
                <a:lnTo>
                  <a:pt x="1473092" y="1417"/>
                </a:lnTo>
                <a:lnTo>
                  <a:pt x="1501364" y="5872"/>
                </a:lnTo>
                <a:lnTo>
                  <a:pt x="1530431" y="12958"/>
                </a:lnTo>
                <a:lnTo>
                  <a:pt x="1560494" y="23081"/>
                </a:lnTo>
                <a:lnTo>
                  <a:pt x="1592350" y="36242"/>
                </a:lnTo>
                <a:lnTo>
                  <a:pt x="1626195" y="52034"/>
                </a:lnTo>
                <a:lnTo>
                  <a:pt x="1662430" y="70864"/>
                </a:lnTo>
                <a:lnTo>
                  <a:pt x="1701453" y="92325"/>
                </a:lnTo>
                <a:lnTo>
                  <a:pt x="1743660" y="117027"/>
                </a:lnTo>
                <a:lnTo>
                  <a:pt x="1789651" y="144360"/>
                </a:lnTo>
                <a:lnTo>
                  <a:pt x="1839624" y="174932"/>
                </a:lnTo>
                <a:lnTo>
                  <a:pt x="1894175" y="207935"/>
                </a:lnTo>
                <a:lnTo>
                  <a:pt x="1953505" y="244176"/>
                </a:lnTo>
                <a:lnTo>
                  <a:pt x="2018011" y="283050"/>
                </a:lnTo>
                <a:lnTo>
                  <a:pt x="2088291" y="325164"/>
                </a:lnTo>
                <a:lnTo>
                  <a:pt x="2164743" y="369706"/>
                </a:lnTo>
                <a:lnTo>
                  <a:pt x="2241195" y="414047"/>
                </a:lnTo>
                <a:lnTo>
                  <a:pt x="2312470" y="454338"/>
                </a:lnTo>
                <a:lnTo>
                  <a:pt x="2378171" y="491187"/>
                </a:lnTo>
                <a:lnTo>
                  <a:pt x="2439094" y="524999"/>
                </a:lnTo>
                <a:lnTo>
                  <a:pt x="2494641" y="555775"/>
                </a:lnTo>
                <a:lnTo>
                  <a:pt x="2545808" y="584323"/>
                </a:lnTo>
                <a:lnTo>
                  <a:pt x="2592396" y="610643"/>
                </a:lnTo>
                <a:lnTo>
                  <a:pt x="2634604" y="635142"/>
                </a:lnTo>
                <a:lnTo>
                  <a:pt x="2672830" y="658628"/>
                </a:lnTo>
                <a:lnTo>
                  <a:pt x="2707273" y="680697"/>
                </a:lnTo>
                <a:lnTo>
                  <a:pt x="2737535" y="702159"/>
                </a:lnTo>
                <a:lnTo>
                  <a:pt x="2764811" y="723620"/>
                </a:lnTo>
                <a:lnTo>
                  <a:pt x="2788702" y="744677"/>
                </a:lnTo>
                <a:lnTo>
                  <a:pt x="2809209" y="766341"/>
                </a:lnTo>
                <a:lnTo>
                  <a:pt x="2827127" y="788815"/>
                </a:lnTo>
                <a:lnTo>
                  <a:pt x="2842258" y="812301"/>
                </a:lnTo>
                <a:lnTo>
                  <a:pt x="2854801" y="837205"/>
                </a:lnTo>
                <a:lnTo>
                  <a:pt x="2865154" y="863931"/>
                </a:lnTo>
                <a:lnTo>
                  <a:pt x="2873516" y="892884"/>
                </a:lnTo>
                <a:lnTo>
                  <a:pt x="2879688" y="924266"/>
                </a:lnTo>
                <a:lnTo>
                  <a:pt x="2884665" y="958483"/>
                </a:lnTo>
                <a:lnTo>
                  <a:pt x="2887850" y="995940"/>
                </a:lnTo>
                <a:lnTo>
                  <a:pt x="2889842" y="1036838"/>
                </a:lnTo>
                <a:lnTo>
                  <a:pt x="2890638" y="1081786"/>
                </a:lnTo>
                <a:lnTo>
                  <a:pt x="2890837" y="1131188"/>
                </a:lnTo>
                <a:lnTo>
                  <a:pt x="2890240" y="1185045"/>
                </a:lnTo>
                <a:lnTo>
                  <a:pt x="2889045" y="1243558"/>
                </a:lnTo>
                <a:lnTo>
                  <a:pt x="2887850" y="1307740"/>
                </a:lnTo>
                <a:lnTo>
                  <a:pt x="2886457" y="1377592"/>
                </a:lnTo>
                <a:lnTo>
                  <a:pt x="2885262" y="1453315"/>
                </a:lnTo>
                <a:lnTo>
                  <a:pt x="2884267" y="1535719"/>
                </a:lnTo>
                <a:lnTo>
                  <a:pt x="2883869" y="1624603"/>
                </a:lnTo>
                <a:lnTo>
                  <a:pt x="2884267" y="1713486"/>
                </a:lnTo>
                <a:lnTo>
                  <a:pt x="2885262" y="1795891"/>
                </a:lnTo>
                <a:lnTo>
                  <a:pt x="2886457" y="1871614"/>
                </a:lnTo>
                <a:lnTo>
                  <a:pt x="2887850" y="1941465"/>
                </a:lnTo>
                <a:lnTo>
                  <a:pt x="2889045" y="2005647"/>
                </a:lnTo>
                <a:lnTo>
                  <a:pt x="2890240" y="2064161"/>
                </a:lnTo>
                <a:lnTo>
                  <a:pt x="2890837" y="2118017"/>
                </a:lnTo>
                <a:lnTo>
                  <a:pt x="2890638" y="2167419"/>
                </a:lnTo>
                <a:lnTo>
                  <a:pt x="2889842" y="2212367"/>
                </a:lnTo>
                <a:lnTo>
                  <a:pt x="2887850" y="2253265"/>
                </a:lnTo>
                <a:lnTo>
                  <a:pt x="2884665" y="2290722"/>
                </a:lnTo>
                <a:lnTo>
                  <a:pt x="2879887" y="2324939"/>
                </a:lnTo>
                <a:lnTo>
                  <a:pt x="2873516" y="2356322"/>
                </a:lnTo>
                <a:lnTo>
                  <a:pt x="2865154" y="2385275"/>
                </a:lnTo>
                <a:lnTo>
                  <a:pt x="2854801" y="2412000"/>
                </a:lnTo>
                <a:lnTo>
                  <a:pt x="2842258" y="2436904"/>
                </a:lnTo>
                <a:lnTo>
                  <a:pt x="2827127" y="2460390"/>
                </a:lnTo>
                <a:lnTo>
                  <a:pt x="2809209" y="2482864"/>
                </a:lnTo>
                <a:lnTo>
                  <a:pt x="2788702" y="2504528"/>
                </a:lnTo>
                <a:lnTo>
                  <a:pt x="2764811" y="2525585"/>
                </a:lnTo>
                <a:lnTo>
                  <a:pt x="2737734" y="2547046"/>
                </a:lnTo>
                <a:lnTo>
                  <a:pt x="2707273" y="2568508"/>
                </a:lnTo>
                <a:lnTo>
                  <a:pt x="2672830" y="2590779"/>
                </a:lnTo>
                <a:lnTo>
                  <a:pt x="2634803" y="2614063"/>
                </a:lnTo>
                <a:lnTo>
                  <a:pt x="2592396" y="2638562"/>
                </a:lnTo>
                <a:lnTo>
                  <a:pt x="2545808" y="2664883"/>
                </a:lnTo>
                <a:lnTo>
                  <a:pt x="2494641" y="2693431"/>
                </a:lnTo>
                <a:lnTo>
                  <a:pt x="2439094" y="2724408"/>
                </a:lnTo>
                <a:lnTo>
                  <a:pt x="2378171" y="2758220"/>
                </a:lnTo>
                <a:lnTo>
                  <a:pt x="2312470" y="2794867"/>
                </a:lnTo>
                <a:lnTo>
                  <a:pt x="2241195" y="2835158"/>
                </a:lnTo>
                <a:lnTo>
                  <a:pt x="2164743" y="2879499"/>
                </a:lnTo>
                <a:lnTo>
                  <a:pt x="2088291" y="2924042"/>
                </a:lnTo>
                <a:lnTo>
                  <a:pt x="2018011" y="2966155"/>
                </a:lnTo>
                <a:lnTo>
                  <a:pt x="1953505" y="3005029"/>
                </a:lnTo>
                <a:lnTo>
                  <a:pt x="1894175" y="3041271"/>
                </a:lnTo>
                <a:lnTo>
                  <a:pt x="1839624" y="3074273"/>
                </a:lnTo>
                <a:lnTo>
                  <a:pt x="1789651" y="3104846"/>
                </a:lnTo>
                <a:lnTo>
                  <a:pt x="1743660" y="3132179"/>
                </a:lnTo>
                <a:lnTo>
                  <a:pt x="1701453" y="3156880"/>
                </a:lnTo>
                <a:lnTo>
                  <a:pt x="1662430" y="3178341"/>
                </a:lnTo>
                <a:lnTo>
                  <a:pt x="1626195" y="3197171"/>
                </a:lnTo>
                <a:lnTo>
                  <a:pt x="1592350" y="3212963"/>
                </a:lnTo>
                <a:lnTo>
                  <a:pt x="1560494" y="3226124"/>
                </a:lnTo>
                <a:lnTo>
                  <a:pt x="1530431" y="3236247"/>
                </a:lnTo>
                <a:lnTo>
                  <a:pt x="1501364" y="3243334"/>
                </a:lnTo>
                <a:lnTo>
                  <a:pt x="1473092" y="3247788"/>
                </a:lnTo>
                <a:lnTo>
                  <a:pt x="1445618" y="3249205"/>
                </a:lnTo>
                <a:lnTo>
                  <a:pt x="1417744" y="3247788"/>
                </a:lnTo>
                <a:lnTo>
                  <a:pt x="1389473" y="3243334"/>
                </a:lnTo>
                <a:lnTo>
                  <a:pt x="1360406" y="3236247"/>
                </a:lnTo>
                <a:lnTo>
                  <a:pt x="1330342" y="3226124"/>
                </a:lnTo>
                <a:lnTo>
                  <a:pt x="1298488" y="3212963"/>
                </a:lnTo>
                <a:lnTo>
                  <a:pt x="1264642" y="3197171"/>
                </a:lnTo>
                <a:lnTo>
                  <a:pt x="1228407" y="3178341"/>
                </a:lnTo>
                <a:lnTo>
                  <a:pt x="1189384" y="3156880"/>
                </a:lnTo>
                <a:lnTo>
                  <a:pt x="1147176" y="3132179"/>
                </a:lnTo>
                <a:lnTo>
                  <a:pt x="1101186" y="3104846"/>
                </a:lnTo>
                <a:lnTo>
                  <a:pt x="1051214" y="3074273"/>
                </a:lnTo>
                <a:lnTo>
                  <a:pt x="996662" y="3041271"/>
                </a:lnTo>
                <a:lnTo>
                  <a:pt x="937332" y="3005029"/>
                </a:lnTo>
                <a:lnTo>
                  <a:pt x="872826" y="2966155"/>
                </a:lnTo>
                <a:lnTo>
                  <a:pt x="802546" y="2924042"/>
                </a:lnTo>
                <a:lnTo>
                  <a:pt x="726094" y="2879499"/>
                </a:lnTo>
                <a:lnTo>
                  <a:pt x="649642" y="2835158"/>
                </a:lnTo>
                <a:lnTo>
                  <a:pt x="578366" y="2794867"/>
                </a:lnTo>
                <a:lnTo>
                  <a:pt x="512666" y="2758018"/>
                </a:lnTo>
                <a:lnTo>
                  <a:pt x="451743" y="2724206"/>
                </a:lnTo>
                <a:lnTo>
                  <a:pt x="396196" y="2693431"/>
                </a:lnTo>
                <a:lnTo>
                  <a:pt x="345029" y="2664883"/>
                </a:lnTo>
                <a:lnTo>
                  <a:pt x="298441" y="2638562"/>
                </a:lnTo>
                <a:lnTo>
                  <a:pt x="256233" y="2614063"/>
                </a:lnTo>
                <a:lnTo>
                  <a:pt x="218007" y="2590577"/>
                </a:lnTo>
                <a:lnTo>
                  <a:pt x="183564" y="2568508"/>
                </a:lnTo>
                <a:lnTo>
                  <a:pt x="153302" y="2547046"/>
                </a:lnTo>
                <a:lnTo>
                  <a:pt x="126026" y="2525585"/>
                </a:lnTo>
                <a:lnTo>
                  <a:pt x="102135" y="2504528"/>
                </a:lnTo>
                <a:lnTo>
                  <a:pt x="81628" y="2482864"/>
                </a:lnTo>
                <a:lnTo>
                  <a:pt x="63710" y="2460390"/>
                </a:lnTo>
                <a:lnTo>
                  <a:pt x="48579" y="2436904"/>
                </a:lnTo>
                <a:lnTo>
                  <a:pt x="36036" y="2412000"/>
                </a:lnTo>
                <a:lnTo>
                  <a:pt x="25683" y="2385275"/>
                </a:lnTo>
                <a:lnTo>
                  <a:pt x="17321" y="2356322"/>
                </a:lnTo>
                <a:lnTo>
                  <a:pt x="11149" y="2324939"/>
                </a:lnTo>
                <a:lnTo>
                  <a:pt x="6172" y="2290722"/>
                </a:lnTo>
                <a:lnTo>
                  <a:pt x="2986" y="2253265"/>
                </a:lnTo>
                <a:lnTo>
                  <a:pt x="995" y="2212367"/>
                </a:lnTo>
                <a:lnTo>
                  <a:pt x="199" y="2167419"/>
                </a:lnTo>
                <a:lnTo>
                  <a:pt x="0" y="2118017"/>
                </a:lnTo>
                <a:lnTo>
                  <a:pt x="597" y="2064161"/>
                </a:lnTo>
                <a:lnTo>
                  <a:pt x="1792" y="2005647"/>
                </a:lnTo>
                <a:lnTo>
                  <a:pt x="2986" y="1941465"/>
                </a:lnTo>
                <a:lnTo>
                  <a:pt x="4380" y="1871614"/>
                </a:lnTo>
                <a:lnTo>
                  <a:pt x="5575" y="1795891"/>
                </a:lnTo>
                <a:lnTo>
                  <a:pt x="6570" y="1713486"/>
                </a:lnTo>
                <a:lnTo>
                  <a:pt x="6968" y="1624603"/>
                </a:lnTo>
                <a:lnTo>
                  <a:pt x="6570" y="1535719"/>
                </a:lnTo>
                <a:lnTo>
                  <a:pt x="5575" y="1453315"/>
                </a:lnTo>
                <a:lnTo>
                  <a:pt x="4380" y="1377592"/>
                </a:lnTo>
                <a:lnTo>
                  <a:pt x="2986" y="1307740"/>
                </a:lnTo>
                <a:lnTo>
                  <a:pt x="1792" y="1243558"/>
                </a:lnTo>
                <a:lnTo>
                  <a:pt x="597" y="1185045"/>
                </a:lnTo>
                <a:lnTo>
                  <a:pt x="0" y="1131188"/>
                </a:lnTo>
                <a:lnTo>
                  <a:pt x="199" y="1081786"/>
                </a:lnTo>
                <a:lnTo>
                  <a:pt x="995" y="1036838"/>
                </a:lnTo>
                <a:lnTo>
                  <a:pt x="2986" y="995940"/>
                </a:lnTo>
                <a:lnTo>
                  <a:pt x="6172" y="958483"/>
                </a:lnTo>
                <a:lnTo>
                  <a:pt x="10950" y="924266"/>
                </a:lnTo>
                <a:lnTo>
                  <a:pt x="17321" y="892884"/>
                </a:lnTo>
                <a:lnTo>
                  <a:pt x="25683" y="863931"/>
                </a:lnTo>
                <a:lnTo>
                  <a:pt x="36036" y="837205"/>
                </a:lnTo>
                <a:lnTo>
                  <a:pt x="48579" y="812301"/>
                </a:lnTo>
                <a:lnTo>
                  <a:pt x="63710" y="788815"/>
                </a:lnTo>
                <a:lnTo>
                  <a:pt x="81628" y="766341"/>
                </a:lnTo>
                <a:lnTo>
                  <a:pt x="102135" y="744677"/>
                </a:lnTo>
                <a:lnTo>
                  <a:pt x="126026" y="723620"/>
                </a:lnTo>
                <a:lnTo>
                  <a:pt x="153103" y="702159"/>
                </a:lnTo>
                <a:lnTo>
                  <a:pt x="183564" y="680697"/>
                </a:lnTo>
                <a:lnTo>
                  <a:pt x="218007" y="658426"/>
                </a:lnTo>
                <a:lnTo>
                  <a:pt x="256034" y="635142"/>
                </a:lnTo>
                <a:lnTo>
                  <a:pt x="298441" y="610643"/>
                </a:lnTo>
                <a:lnTo>
                  <a:pt x="345029" y="584323"/>
                </a:lnTo>
                <a:lnTo>
                  <a:pt x="396196" y="555775"/>
                </a:lnTo>
                <a:lnTo>
                  <a:pt x="451743" y="524797"/>
                </a:lnTo>
                <a:lnTo>
                  <a:pt x="512666" y="490985"/>
                </a:lnTo>
                <a:lnTo>
                  <a:pt x="578366" y="454338"/>
                </a:lnTo>
                <a:lnTo>
                  <a:pt x="649642" y="414047"/>
                </a:lnTo>
                <a:lnTo>
                  <a:pt x="726094" y="369706"/>
                </a:lnTo>
                <a:lnTo>
                  <a:pt x="802546" y="325164"/>
                </a:lnTo>
                <a:lnTo>
                  <a:pt x="872826" y="283050"/>
                </a:lnTo>
                <a:lnTo>
                  <a:pt x="937332" y="244176"/>
                </a:lnTo>
                <a:lnTo>
                  <a:pt x="996662" y="207935"/>
                </a:lnTo>
                <a:lnTo>
                  <a:pt x="1051214" y="174932"/>
                </a:lnTo>
                <a:lnTo>
                  <a:pt x="1101186" y="144360"/>
                </a:lnTo>
                <a:lnTo>
                  <a:pt x="1147176" y="117027"/>
                </a:lnTo>
                <a:lnTo>
                  <a:pt x="1189384" y="92325"/>
                </a:lnTo>
                <a:lnTo>
                  <a:pt x="1228407" y="70864"/>
                </a:lnTo>
                <a:lnTo>
                  <a:pt x="1264642" y="52034"/>
                </a:lnTo>
                <a:lnTo>
                  <a:pt x="1298488" y="36242"/>
                </a:lnTo>
                <a:lnTo>
                  <a:pt x="1330342" y="23081"/>
                </a:lnTo>
                <a:lnTo>
                  <a:pt x="1360406" y="12958"/>
                </a:lnTo>
                <a:lnTo>
                  <a:pt x="1389473" y="5872"/>
                </a:lnTo>
                <a:lnTo>
                  <a:pt x="1417744" y="1417"/>
                </a:lnTo>
                <a:lnTo>
                  <a:pt x="1445618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  <a:effectLst>
            <a:outerShdw blurRad="762000" dist="520700" dir="2700000" sx="60000" sy="6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6152" y="2313527"/>
            <a:ext cx="536266" cy="447810"/>
          </a:xfrm>
          <a:prstGeom prst="rect">
            <a:avLst/>
          </a:prstGeom>
        </p:spPr>
      </p:pic>
      <p:pic>
        <p:nvPicPr>
          <p:cNvPr id="82" name="Picture 16">
            <a:extLst>
              <a:ext uri="{FF2B5EF4-FFF2-40B4-BE49-F238E27FC236}">
                <a16:creationId xmlns="" xmlns:a16="http://schemas.microsoft.com/office/drawing/2014/main" id="{21705644-3B35-4109-B871-9E66CA8C52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21235" y="2408946"/>
            <a:ext cx="1986804" cy="2207530"/>
          </a:xfrm>
          <a:custGeom>
            <a:avLst/>
            <a:gdLst>
              <a:gd name="connsiteX0" fmla="*/ 993539 w 1986804"/>
              <a:gd name="connsiteY0" fmla="*/ 0 h 2229644"/>
              <a:gd name="connsiteX1" fmla="*/ 1012422 w 1986804"/>
              <a:gd name="connsiteY1" fmla="*/ 973 h 2229644"/>
              <a:gd name="connsiteX2" fmla="*/ 1031852 w 1986804"/>
              <a:gd name="connsiteY2" fmla="*/ 4030 h 2229644"/>
              <a:gd name="connsiteX3" fmla="*/ 1051829 w 1986804"/>
              <a:gd name="connsiteY3" fmla="*/ 8892 h 2229644"/>
              <a:gd name="connsiteX4" fmla="*/ 1072491 w 1986804"/>
              <a:gd name="connsiteY4" fmla="*/ 15839 h 2229644"/>
              <a:gd name="connsiteX5" fmla="*/ 1094385 w 1986804"/>
              <a:gd name="connsiteY5" fmla="*/ 24870 h 2229644"/>
              <a:gd name="connsiteX6" fmla="*/ 1117645 w 1986804"/>
              <a:gd name="connsiteY6" fmla="*/ 35707 h 2229644"/>
              <a:gd name="connsiteX7" fmla="*/ 1142550 w 1986804"/>
              <a:gd name="connsiteY7" fmla="*/ 48628 h 2229644"/>
              <a:gd name="connsiteX8" fmla="*/ 1169369 w 1986804"/>
              <a:gd name="connsiteY8" fmla="*/ 63355 h 2229644"/>
              <a:gd name="connsiteX9" fmla="*/ 1198377 w 1986804"/>
              <a:gd name="connsiteY9" fmla="*/ 80306 h 2229644"/>
              <a:gd name="connsiteX10" fmla="*/ 1229985 w 1986804"/>
              <a:gd name="connsiteY10" fmla="*/ 99062 h 2229644"/>
              <a:gd name="connsiteX11" fmla="*/ 1264330 w 1986804"/>
              <a:gd name="connsiteY11" fmla="*/ 120041 h 2229644"/>
              <a:gd name="connsiteX12" fmla="*/ 1301822 w 1986804"/>
              <a:gd name="connsiteY12" fmla="*/ 142688 h 2229644"/>
              <a:gd name="connsiteX13" fmla="*/ 1342598 w 1986804"/>
              <a:gd name="connsiteY13" fmla="*/ 167557 h 2229644"/>
              <a:gd name="connsiteX14" fmla="*/ 1386932 w 1986804"/>
              <a:gd name="connsiteY14" fmla="*/ 194233 h 2229644"/>
              <a:gd name="connsiteX15" fmla="*/ 1435233 w 1986804"/>
              <a:gd name="connsiteY15" fmla="*/ 223132 h 2229644"/>
              <a:gd name="connsiteX16" fmla="*/ 1487777 w 1986804"/>
              <a:gd name="connsiteY16" fmla="*/ 253697 h 2229644"/>
              <a:gd name="connsiteX17" fmla="*/ 1540321 w 1986804"/>
              <a:gd name="connsiteY17" fmla="*/ 284125 h 2229644"/>
              <a:gd name="connsiteX18" fmla="*/ 1589306 w 1986804"/>
              <a:gd name="connsiteY18" fmla="*/ 311773 h 2229644"/>
              <a:gd name="connsiteX19" fmla="*/ 1634461 w 1986804"/>
              <a:gd name="connsiteY19" fmla="*/ 337059 h 2229644"/>
              <a:gd name="connsiteX20" fmla="*/ 1676332 w 1986804"/>
              <a:gd name="connsiteY20" fmla="*/ 360261 h 2229644"/>
              <a:gd name="connsiteX21" fmla="*/ 1714509 w 1986804"/>
              <a:gd name="connsiteY21" fmla="*/ 381380 h 2229644"/>
              <a:gd name="connsiteX22" fmla="*/ 1749674 w 1986804"/>
              <a:gd name="connsiteY22" fmla="*/ 400970 h 2229644"/>
              <a:gd name="connsiteX23" fmla="*/ 1781693 w 1986804"/>
              <a:gd name="connsiteY23" fmla="*/ 419031 h 2229644"/>
              <a:gd name="connsiteX24" fmla="*/ 1810701 w 1986804"/>
              <a:gd name="connsiteY24" fmla="*/ 435843 h 2229644"/>
              <a:gd name="connsiteX25" fmla="*/ 1836973 w 1986804"/>
              <a:gd name="connsiteY25" fmla="*/ 451960 h 2229644"/>
              <a:gd name="connsiteX26" fmla="*/ 1860645 w 1986804"/>
              <a:gd name="connsiteY26" fmla="*/ 467103 h 2229644"/>
              <a:gd name="connsiteX27" fmla="*/ 1881443 w 1986804"/>
              <a:gd name="connsiteY27" fmla="*/ 481830 h 2229644"/>
              <a:gd name="connsiteX28" fmla="*/ 1900190 w 1986804"/>
              <a:gd name="connsiteY28" fmla="*/ 496557 h 2229644"/>
              <a:gd name="connsiteX29" fmla="*/ 1916609 w 1986804"/>
              <a:gd name="connsiteY29" fmla="*/ 511006 h 2229644"/>
              <a:gd name="connsiteX30" fmla="*/ 1930703 w 1986804"/>
              <a:gd name="connsiteY30" fmla="*/ 525873 h 2229644"/>
              <a:gd name="connsiteX31" fmla="*/ 1943018 w 1986804"/>
              <a:gd name="connsiteY31" fmla="*/ 541294 h 2229644"/>
              <a:gd name="connsiteX32" fmla="*/ 1953417 w 1986804"/>
              <a:gd name="connsiteY32" fmla="*/ 557412 h 2229644"/>
              <a:gd name="connsiteX33" fmla="*/ 1962037 w 1986804"/>
              <a:gd name="connsiteY33" fmla="*/ 574501 h 2229644"/>
              <a:gd name="connsiteX34" fmla="*/ 1969153 w 1986804"/>
              <a:gd name="connsiteY34" fmla="*/ 592840 h 2229644"/>
              <a:gd name="connsiteX35" fmla="*/ 1974900 w 1986804"/>
              <a:gd name="connsiteY35" fmla="*/ 612708 h 2229644"/>
              <a:gd name="connsiteX36" fmla="*/ 1979142 w 1986804"/>
              <a:gd name="connsiteY36" fmla="*/ 634243 h 2229644"/>
              <a:gd name="connsiteX37" fmla="*/ 1982562 w 1986804"/>
              <a:gd name="connsiteY37" fmla="*/ 657723 h 2229644"/>
              <a:gd name="connsiteX38" fmla="*/ 1984752 w 1986804"/>
              <a:gd name="connsiteY38" fmla="*/ 683427 h 2229644"/>
              <a:gd name="connsiteX39" fmla="*/ 1986120 w 1986804"/>
              <a:gd name="connsiteY39" fmla="*/ 711491 h 2229644"/>
              <a:gd name="connsiteX40" fmla="*/ 1986667 w 1986804"/>
              <a:gd name="connsiteY40" fmla="*/ 742336 h 2229644"/>
              <a:gd name="connsiteX41" fmla="*/ 1986804 w 1986804"/>
              <a:gd name="connsiteY41" fmla="*/ 776235 h 2229644"/>
              <a:gd name="connsiteX42" fmla="*/ 1986394 w 1986804"/>
              <a:gd name="connsiteY42" fmla="*/ 813192 h 2229644"/>
              <a:gd name="connsiteX43" fmla="*/ 1985572 w 1986804"/>
              <a:gd name="connsiteY43" fmla="*/ 853345 h 2229644"/>
              <a:gd name="connsiteX44" fmla="*/ 1984752 w 1986804"/>
              <a:gd name="connsiteY44" fmla="*/ 897388 h 2229644"/>
              <a:gd name="connsiteX45" fmla="*/ 1983794 w 1986804"/>
              <a:gd name="connsiteY45" fmla="*/ 945321 h 2229644"/>
              <a:gd name="connsiteX46" fmla="*/ 1982972 w 1986804"/>
              <a:gd name="connsiteY46" fmla="*/ 997283 h 2229644"/>
              <a:gd name="connsiteX47" fmla="*/ 1982288 w 1986804"/>
              <a:gd name="connsiteY47" fmla="*/ 1053829 h 2229644"/>
              <a:gd name="connsiteX48" fmla="*/ 1982015 w 1986804"/>
              <a:gd name="connsiteY48" fmla="*/ 1114823 h 2229644"/>
              <a:gd name="connsiteX49" fmla="*/ 1982288 w 1986804"/>
              <a:gd name="connsiteY49" fmla="*/ 1175816 h 2229644"/>
              <a:gd name="connsiteX50" fmla="*/ 1982972 w 1986804"/>
              <a:gd name="connsiteY50" fmla="*/ 1232363 h 2229644"/>
              <a:gd name="connsiteX51" fmla="*/ 1983794 w 1986804"/>
              <a:gd name="connsiteY51" fmla="*/ 1284325 h 2229644"/>
              <a:gd name="connsiteX52" fmla="*/ 1984752 w 1986804"/>
              <a:gd name="connsiteY52" fmla="*/ 1332258 h 2229644"/>
              <a:gd name="connsiteX53" fmla="*/ 1985572 w 1986804"/>
              <a:gd name="connsiteY53" fmla="*/ 1376300 h 2229644"/>
              <a:gd name="connsiteX54" fmla="*/ 1986394 w 1986804"/>
              <a:gd name="connsiteY54" fmla="*/ 1416453 h 2229644"/>
              <a:gd name="connsiteX55" fmla="*/ 1986804 w 1986804"/>
              <a:gd name="connsiteY55" fmla="*/ 1453409 h 2229644"/>
              <a:gd name="connsiteX56" fmla="*/ 1986667 w 1986804"/>
              <a:gd name="connsiteY56" fmla="*/ 1487310 h 2229644"/>
              <a:gd name="connsiteX57" fmla="*/ 1986120 w 1986804"/>
              <a:gd name="connsiteY57" fmla="*/ 1518154 h 2229644"/>
              <a:gd name="connsiteX58" fmla="*/ 1984752 w 1986804"/>
              <a:gd name="connsiteY58" fmla="*/ 1546218 h 2229644"/>
              <a:gd name="connsiteX59" fmla="*/ 1982562 w 1986804"/>
              <a:gd name="connsiteY59" fmla="*/ 1571922 h 2229644"/>
              <a:gd name="connsiteX60" fmla="*/ 1979278 w 1986804"/>
              <a:gd name="connsiteY60" fmla="*/ 1595402 h 2229644"/>
              <a:gd name="connsiteX61" fmla="*/ 1974900 w 1986804"/>
              <a:gd name="connsiteY61" fmla="*/ 1616937 h 2229644"/>
              <a:gd name="connsiteX62" fmla="*/ 1969153 w 1986804"/>
              <a:gd name="connsiteY62" fmla="*/ 1636805 h 2229644"/>
              <a:gd name="connsiteX63" fmla="*/ 1962037 w 1986804"/>
              <a:gd name="connsiteY63" fmla="*/ 1655144 h 2229644"/>
              <a:gd name="connsiteX64" fmla="*/ 1953417 w 1986804"/>
              <a:gd name="connsiteY64" fmla="*/ 1672234 h 2229644"/>
              <a:gd name="connsiteX65" fmla="*/ 1943018 w 1986804"/>
              <a:gd name="connsiteY65" fmla="*/ 1688350 h 2229644"/>
              <a:gd name="connsiteX66" fmla="*/ 1930703 w 1986804"/>
              <a:gd name="connsiteY66" fmla="*/ 1703771 h 2229644"/>
              <a:gd name="connsiteX67" fmla="*/ 1916609 w 1986804"/>
              <a:gd name="connsiteY67" fmla="*/ 1718638 h 2229644"/>
              <a:gd name="connsiteX68" fmla="*/ 1900190 w 1986804"/>
              <a:gd name="connsiteY68" fmla="*/ 1733088 h 2229644"/>
              <a:gd name="connsiteX69" fmla="*/ 1881580 w 1986804"/>
              <a:gd name="connsiteY69" fmla="*/ 1747815 h 2229644"/>
              <a:gd name="connsiteX70" fmla="*/ 1860645 w 1986804"/>
              <a:gd name="connsiteY70" fmla="*/ 1762541 h 2229644"/>
              <a:gd name="connsiteX71" fmla="*/ 1836973 w 1986804"/>
              <a:gd name="connsiteY71" fmla="*/ 1777825 h 2229644"/>
              <a:gd name="connsiteX72" fmla="*/ 1810838 w 1986804"/>
              <a:gd name="connsiteY72" fmla="*/ 1793802 h 2229644"/>
              <a:gd name="connsiteX73" fmla="*/ 1781693 w 1986804"/>
              <a:gd name="connsiteY73" fmla="*/ 1810614 h 2229644"/>
              <a:gd name="connsiteX74" fmla="*/ 1749674 w 1986804"/>
              <a:gd name="connsiteY74" fmla="*/ 1828676 h 2229644"/>
              <a:gd name="connsiteX75" fmla="*/ 1714509 w 1986804"/>
              <a:gd name="connsiteY75" fmla="*/ 1848265 h 2229644"/>
              <a:gd name="connsiteX76" fmla="*/ 1676332 w 1986804"/>
              <a:gd name="connsiteY76" fmla="*/ 1869522 h 2229644"/>
              <a:gd name="connsiteX77" fmla="*/ 1634461 w 1986804"/>
              <a:gd name="connsiteY77" fmla="*/ 1892725 h 2229644"/>
              <a:gd name="connsiteX78" fmla="*/ 1589306 w 1986804"/>
              <a:gd name="connsiteY78" fmla="*/ 1917872 h 2229644"/>
              <a:gd name="connsiteX79" fmla="*/ 1540321 w 1986804"/>
              <a:gd name="connsiteY79" fmla="*/ 1945520 h 2229644"/>
              <a:gd name="connsiteX80" fmla="*/ 1487777 w 1986804"/>
              <a:gd name="connsiteY80" fmla="*/ 1975948 h 2229644"/>
              <a:gd name="connsiteX81" fmla="*/ 1435233 w 1986804"/>
              <a:gd name="connsiteY81" fmla="*/ 2006513 h 2229644"/>
              <a:gd name="connsiteX82" fmla="*/ 1386932 w 1986804"/>
              <a:gd name="connsiteY82" fmla="*/ 2035412 h 2229644"/>
              <a:gd name="connsiteX83" fmla="*/ 1342598 w 1986804"/>
              <a:gd name="connsiteY83" fmla="*/ 2062087 h 2229644"/>
              <a:gd name="connsiteX84" fmla="*/ 1301822 w 1986804"/>
              <a:gd name="connsiteY84" fmla="*/ 2086957 h 2229644"/>
              <a:gd name="connsiteX85" fmla="*/ 1264330 w 1986804"/>
              <a:gd name="connsiteY85" fmla="*/ 2109604 h 2229644"/>
              <a:gd name="connsiteX86" fmla="*/ 1229985 w 1986804"/>
              <a:gd name="connsiteY86" fmla="*/ 2130583 h 2229644"/>
              <a:gd name="connsiteX87" fmla="*/ 1198377 w 1986804"/>
              <a:gd name="connsiteY87" fmla="*/ 2149340 h 2229644"/>
              <a:gd name="connsiteX88" fmla="*/ 1169369 w 1986804"/>
              <a:gd name="connsiteY88" fmla="*/ 2166290 h 2229644"/>
              <a:gd name="connsiteX89" fmla="*/ 1142550 w 1986804"/>
              <a:gd name="connsiteY89" fmla="*/ 2181016 h 2229644"/>
              <a:gd name="connsiteX90" fmla="*/ 1117645 w 1986804"/>
              <a:gd name="connsiteY90" fmla="*/ 2193938 h 2229644"/>
              <a:gd name="connsiteX91" fmla="*/ 1094385 w 1986804"/>
              <a:gd name="connsiteY91" fmla="*/ 2204775 h 2229644"/>
              <a:gd name="connsiteX92" fmla="*/ 1072491 w 1986804"/>
              <a:gd name="connsiteY92" fmla="*/ 2213806 h 2229644"/>
              <a:gd name="connsiteX93" fmla="*/ 1051829 w 1986804"/>
              <a:gd name="connsiteY93" fmla="*/ 2220753 h 2229644"/>
              <a:gd name="connsiteX94" fmla="*/ 1031852 w 1986804"/>
              <a:gd name="connsiteY94" fmla="*/ 2225615 h 2229644"/>
              <a:gd name="connsiteX95" fmla="*/ 1012422 w 1986804"/>
              <a:gd name="connsiteY95" fmla="*/ 2228672 h 2229644"/>
              <a:gd name="connsiteX96" fmla="*/ 993539 w 1986804"/>
              <a:gd name="connsiteY96" fmla="*/ 2229644 h 2229644"/>
              <a:gd name="connsiteX97" fmla="*/ 974382 w 1986804"/>
              <a:gd name="connsiteY97" fmla="*/ 2228672 h 2229644"/>
              <a:gd name="connsiteX98" fmla="*/ 954953 w 1986804"/>
              <a:gd name="connsiteY98" fmla="*/ 2225615 h 2229644"/>
              <a:gd name="connsiteX99" fmla="*/ 934976 w 1986804"/>
              <a:gd name="connsiteY99" fmla="*/ 2220753 h 2229644"/>
              <a:gd name="connsiteX100" fmla="*/ 914313 w 1986804"/>
              <a:gd name="connsiteY100" fmla="*/ 2213806 h 2229644"/>
              <a:gd name="connsiteX101" fmla="*/ 892421 w 1986804"/>
              <a:gd name="connsiteY101" fmla="*/ 2204775 h 2229644"/>
              <a:gd name="connsiteX102" fmla="*/ 869159 w 1986804"/>
              <a:gd name="connsiteY102" fmla="*/ 2193938 h 2229644"/>
              <a:gd name="connsiteX103" fmla="*/ 844255 w 1986804"/>
              <a:gd name="connsiteY103" fmla="*/ 2181016 h 2229644"/>
              <a:gd name="connsiteX104" fmla="*/ 817436 w 1986804"/>
              <a:gd name="connsiteY104" fmla="*/ 2166290 h 2229644"/>
              <a:gd name="connsiteX105" fmla="*/ 788427 w 1986804"/>
              <a:gd name="connsiteY105" fmla="*/ 2149340 h 2229644"/>
              <a:gd name="connsiteX106" fmla="*/ 756820 w 1986804"/>
              <a:gd name="connsiteY106" fmla="*/ 2130583 h 2229644"/>
              <a:gd name="connsiteX107" fmla="*/ 722475 w 1986804"/>
              <a:gd name="connsiteY107" fmla="*/ 2109604 h 2229644"/>
              <a:gd name="connsiteX108" fmla="*/ 684983 w 1986804"/>
              <a:gd name="connsiteY108" fmla="*/ 2086957 h 2229644"/>
              <a:gd name="connsiteX109" fmla="*/ 644207 w 1986804"/>
              <a:gd name="connsiteY109" fmla="*/ 2062087 h 2229644"/>
              <a:gd name="connsiteX110" fmla="*/ 599873 w 1986804"/>
              <a:gd name="connsiteY110" fmla="*/ 2035412 h 2229644"/>
              <a:gd name="connsiteX111" fmla="*/ 551571 w 1986804"/>
              <a:gd name="connsiteY111" fmla="*/ 2006513 h 2229644"/>
              <a:gd name="connsiteX112" fmla="*/ 499028 w 1986804"/>
              <a:gd name="connsiteY112" fmla="*/ 1975948 h 2229644"/>
              <a:gd name="connsiteX113" fmla="*/ 446484 w 1986804"/>
              <a:gd name="connsiteY113" fmla="*/ 1945520 h 2229644"/>
              <a:gd name="connsiteX114" fmla="*/ 397498 w 1986804"/>
              <a:gd name="connsiteY114" fmla="*/ 1917872 h 2229644"/>
              <a:gd name="connsiteX115" fmla="*/ 352344 w 1986804"/>
              <a:gd name="connsiteY115" fmla="*/ 1892586 h 2229644"/>
              <a:gd name="connsiteX116" fmla="*/ 310472 w 1986804"/>
              <a:gd name="connsiteY116" fmla="*/ 1869383 h 2229644"/>
              <a:gd name="connsiteX117" fmla="*/ 272296 w 1986804"/>
              <a:gd name="connsiteY117" fmla="*/ 1848265 h 2229644"/>
              <a:gd name="connsiteX118" fmla="*/ 237131 w 1986804"/>
              <a:gd name="connsiteY118" fmla="*/ 1828676 h 2229644"/>
              <a:gd name="connsiteX119" fmla="*/ 205112 w 1986804"/>
              <a:gd name="connsiteY119" fmla="*/ 1810614 h 2229644"/>
              <a:gd name="connsiteX120" fmla="*/ 176103 w 1986804"/>
              <a:gd name="connsiteY120" fmla="*/ 1793802 h 2229644"/>
              <a:gd name="connsiteX121" fmla="*/ 149831 w 1986804"/>
              <a:gd name="connsiteY121" fmla="*/ 1777686 h 2229644"/>
              <a:gd name="connsiteX122" fmla="*/ 126159 w 1986804"/>
              <a:gd name="connsiteY122" fmla="*/ 1762541 h 2229644"/>
              <a:gd name="connsiteX123" fmla="*/ 105361 w 1986804"/>
              <a:gd name="connsiteY123" fmla="*/ 1747815 h 2229644"/>
              <a:gd name="connsiteX124" fmla="*/ 86615 w 1986804"/>
              <a:gd name="connsiteY124" fmla="*/ 1733088 h 2229644"/>
              <a:gd name="connsiteX125" fmla="*/ 70195 w 1986804"/>
              <a:gd name="connsiteY125" fmla="*/ 1718638 h 2229644"/>
              <a:gd name="connsiteX126" fmla="*/ 56101 w 1986804"/>
              <a:gd name="connsiteY126" fmla="*/ 1703771 h 2229644"/>
              <a:gd name="connsiteX127" fmla="*/ 43787 w 1986804"/>
              <a:gd name="connsiteY127" fmla="*/ 1688350 h 2229644"/>
              <a:gd name="connsiteX128" fmla="*/ 33388 w 1986804"/>
              <a:gd name="connsiteY128" fmla="*/ 1672234 h 2229644"/>
              <a:gd name="connsiteX129" fmla="*/ 24767 w 1986804"/>
              <a:gd name="connsiteY129" fmla="*/ 1655144 h 2229644"/>
              <a:gd name="connsiteX130" fmla="*/ 17651 w 1986804"/>
              <a:gd name="connsiteY130" fmla="*/ 1636805 h 2229644"/>
              <a:gd name="connsiteX131" fmla="*/ 11905 w 1986804"/>
              <a:gd name="connsiteY131" fmla="*/ 1616937 h 2229644"/>
              <a:gd name="connsiteX132" fmla="*/ 7663 w 1986804"/>
              <a:gd name="connsiteY132" fmla="*/ 1595402 h 2229644"/>
              <a:gd name="connsiteX133" fmla="*/ 4242 w 1986804"/>
              <a:gd name="connsiteY133" fmla="*/ 1571922 h 2229644"/>
              <a:gd name="connsiteX134" fmla="*/ 2053 w 1986804"/>
              <a:gd name="connsiteY134" fmla="*/ 1546218 h 2229644"/>
              <a:gd name="connsiteX135" fmla="*/ 684 w 1986804"/>
              <a:gd name="connsiteY135" fmla="*/ 1518154 h 2229644"/>
              <a:gd name="connsiteX136" fmla="*/ 137 w 1986804"/>
              <a:gd name="connsiteY136" fmla="*/ 1487310 h 2229644"/>
              <a:gd name="connsiteX137" fmla="*/ 0 w 1986804"/>
              <a:gd name="connsiteY137" fmla="*/ 1453409 h 2229644"/>
              <a:gd name="connsiteX138" fmla="*/ 410 w 1986804"/>
              <a:gd name="connsiteY138" fmla="*/ 1416453 h 2229644"/>
              <a:gd name="connsiteX139" fmla="*/ 1232 w 1986804"/>
              <a:gd name="connsiteY139" fmla="*/ 1376300 h 2229644"/>
              <a:gd name="connsiteX140" fmla="*/ 2053 w 1986804"/>
              <a:gd name="connsiteY140" fmla="*/ 1332258 h 2229644"/>
              <a:gd name="connsiteX141" fmla="*/ 3010 w 1986804"/>
              <a:gd name="connsiteY141" fmla="*/ 1284325 h 2229644"/>
              <a:gd name="connsiteX142" fmla="*/ 3832 w 1986804"/>
              <a:gd name="connsiteY142" fmla="*/ 1232363 h 2229644"/>
              <a:gd name="connsiteX143" fmla="*/ 4516 w 1986804"/>
              <a:gd name="connsiteY143" fmla="*/ 1175816 h 2229644"/>
              <a:gd name="connsiteX144" fmla="*/ 4789 w 1986804"/>
              <a:gd name="connsiteY144" fmla="*/ 1114823 h 2229644"/>
              <a:gd name="connsiteX145" fmla="*/ 4516 w 1986804"/>
              <a:gd name="connsiteY145" fmla="*/ 1053829 h 2229644"/>
              <a:gd name="connsiteX146" fmla="*/ 3832 w 1986804"/>
              <a:gd name="connsiteY146" fmla="*/ 997283 h 2229644"/>
              <a:gd name="connsiteX147" fmla="*/ 3010 w 1986804"/>
              <a:gd name="connsiteY147" fmla="*/ 945321 h 2229644"/>
              <a:gd name="connsiteX148" fmla="*/ 2053 w 1986804"/>
              <a:gd name="connsiteY148" fmla="*/ 897388 h 2229644"/>
              <a:gd name="connsiteX149" fmla="*/ 1232 w 1986804"/>
              <a:gd name="connsiteY149" fmla="*/ 853345 h 2229644"/>
              <a:gd name="connsiteX150" fmla="*/ 410 w 1986804"/>
              <a:gd name="connsiteY150" fmla="*/ 813192 h 2229644"/>
              <a:gd name="connsiteX151" fmla="*/ 0 w 1986804"/>
              <a:gd name="connsiteY151" fmla="*/ 776235 h 2229644"/>
              <a:gd name="connsiteX152" fmla="*/ 137 w 1986804"/>
              <a:gd name="connsiteY152" fmla="*/ 742336 h 2229644"/>
              <a:gd name="connsiteX153" fmla="*/ 684 w 1986804"/>
              <a:gd name="connsiteY153" fmla="*/ 711491 h 2229644"/>
              <a:gd name="connsiteX154" fmla="*/ 2053 w 1986804"/>
              <a:gd name="connsiteY154" fmla="*/ 683427 h 2229644"/>
              <a:gd name="connsiteX155" fmla="*/ 4242 w 1986804"/>
              <a:gd name="connsiteY155" fmla="*/ 657723 h 2229644"/>
              <a:gd name="connsiteX156" fmla="*/ 7526 w 1986804"/>
              <a:gd name="connsiteY156" fmla="*/ 634243 h 2229644"/>
              <a:gd name="connsiteX157" fmla="*/ 11905 w 1986804"/>
              <a:gd name="connsiteY157" fmla="*/ 612708 h 2229644"/>
              <a:gd name="connsiteX158" fmla="*/ 17651 w 1986804"/>
              <a:gd name="connsiteY158" fmla="*/ 592840 h 2229644"/>
              <a:gd name="connsiteX159" fmla="*/ 24767 w 1986804"/>
              <a:gd name="connsiteY159" fmla="*/ 574501 h 2229644"/>
              <a:gd name="connsiteX160" fmla="*/ 33388 w 1986804"/>
              <a:gd name="connsiteY160" fmla="*/ 557412 h 2229644"/>
              <a:gd name="connsiteX161" fmla="*/ 43787 w 1986804"/>
              <a:gd name="connsiteY161" fmla="*/ 541294 h 2229644"/>
              <a:gd name="connsiteX162" fmla="*/ 56101 w 1986804"/>
              <a:gd name="connsiteY162" fmla="*/ 525873 h 2229644"/>
              <a:gd name="connsiteX163" fmla="*/ 70195 w 1986804"/>
              <a:gd name="connsiteY163" fmla="*/ 511006 h 2229644"/>
              <a:gd name="connsiteX164" fmla="*/ 86615 w 1986804"/>
              <a:gd name="connsiteY164" fmla="*/ 496557 h 2229644"/>
              <a:gd name="connsiteX165" fmla="*/ 105225 w 1986804"/>
              <a:gd name="connsiteY165" fmla="*/ 481830 h 2229644"/>
              <a:gd name="connsiteX166" fmla="*/ 126159 w 1986804"/>
              <a:gd name="connsiteY166" fmla="*/ 467103 h 2229644"/>
              <a:gd name="connsiteX167" fmla="*/ 149831 w 1986804"/>
              <a:gd name="connsiteY167" fmla="*/ 451820 h 2229644"/>
              <a:gd name="connsiteX168" fmla="*/ 175967 w 1986804"/>
              <a:gd name="connsiteY168" fmla="*/ 435843 h 2229644"/>
              <a:gd name="connsiteX169" fmla="*/ 205112 w 1986804"/>
              <a:gd name="connsiteY169" fmla="*/ 419031 h 2229644"/>
              <a:gd name="connsiteX170" fmla="*/ 237131 w 1986804"/>
              <a:gd name="connsiteY170" fmla="*/ 400970 h 2229644"/>
              <a:gd name="connsiteX171" fmla="*/ 272296 w 1986804"/>
              <a:gd name="connsiteY171" fmla="*/ 381380 h 2229644"/>
              <a:gd name="connsiteX172" fmla="*/ 310472 w 1986804"/>
              <a:gd name="connsiteY172" fmla="*/ 360123 h 2229644"/>
              <a:gd name="connsiteX173" fmla="*/ 352344 w 1986804"/>
              <a:gd name="connsiteY173" fmla="*/ 336920 h 2229644"/>
              <a:gd name="connsiteX174" fmla="*/ 397498 w 1986804"/>
              <a:gd name="connsiteY174" fmla="*/ 311773 h 2229644"/>
              <a:gd name="connsiteX175" fmla="*/ 446484 w 1986804"/>
              <a:gd name="connsiteY175" fmla="*/ 284125 h 2229644"/>
              <a:gd name="connsiteX176" fmla="*/ 499028 w 1986804"/>
              <a:gd name="connsiteY176" fmla="*/ 253697 h 2229644"/>
              <a:gd name="connsiteX177" fmla="*/ 551571 w 1986804"/>
              <a:gd name="connsiteY177" fmla="*/ 223132 h 2229644"/>
              <a:gd name="connsiteX178" fmla="*/ 599873 w 1986804"/>
              <a:gd name="connsiteY178" fmla="*/ 194233 h 2229644"/>
              <a:gd name="connsiteX179" fmla="*/ 644207 w 1986804"/>
              <a:gd name="connsiteY179" fmla="*/ 167557 h 2229644"/>
              <a:gd name="connsiteX180" fmla="*/ 684983 w 1986804"/>
              <a:gd name="connsiteY180" fmla="*/ 142688 h 2229644"/>
              <a:gd name="connsiteX181" fmla="*/ 722475 w 1986804"/>
              <a:gd name="connsiteY181" fmla="*/ 120041 h 2229644"/>
              <a:gd name="connsiteX182" fmla="*/ 756820 w 1986804"/>
              <a:gd name="connsiteY182" fmla="*/ 99062 h 2229644"/>
              <a:gd name="connsiteX183" fmla="*/ 788427 w 1986804"/>
              <a:gd name="connsiteY183" fmla="*/ 80306 h 2229644"/>
              <a:gd name="connsiteX184" fmla="*/ 817436 w 1986804"/>
              <a:gd name="connsiteY184" fmla="*/ 63355 h 2229644"/>
              <a:gd name="connsiteX185" fmla="*/ 844255 w 1986804"/>
              <a:gd name="connsiteY185" fmla="*/ 48628 h 2229644"/>
              <a:gd name="connsiteX186" fmla="*/ 869159 w 1986804"/>
              <a:gd name="connsiteY186" fmla="*/ 35707 h 2229644"/>
              <a:gd name="connsiteX187" fmla="*/ 892421 w 1986804"/>
              <a:gd name="connsiteY187" fmla="*/ 24870 h 2229644"/>
              <a:gd name="connsiteX188" fmla="*/ 914313 w 1986804"/>
              <a:gd name="connsiteY188" fmla="*/ 15839 h 2229644"/>
              <a:gd name="connsiteX189" fmla="*/ 934976 w 1986804"/>
              <a:gd name="connsiteY189" fmla="*/ 8892 h 2229644"/>
              <a:gd name="connsiteX190" fmla="*/ 954953 w 1986804"/>
              <a:gd name="connsiteY190" fmla="*/ 4030 h 2229644"/>
              <a:gd name="connsiteX191" fmla="*/ 974382 w 1986804"/>
              <a:gd name="connsiteY191" fmla="*/ 973 h 2229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1986804" h="2229644">
                <a:moveTo>
                  <a:pt x="993539" y="0"/>
                </a:moveTo>
                <a:lnTo>
                  <a:pt x="1012422" y="973"/>
                </a:lnTo>
                <a:lnTo>
                  <a:pt x="1031852" y="4030"/>
                </a:lnTo>
                <a:lnTo>
                  <a:pt x="1051829" y="8892"/>
                </a:lnTo>
                <a:lnTo>
                  <a:pt x="1072491" y="15839"/>
                </a:lnTo>
                <a:lnTo>
                  <a:pt x="1094385" y="24870"/>
                </a:lnTo>
                <a:lnTo>
                  <a:pt x="1117645" y="35707"/>
                </a:lnTo>
                <a:lnTo>
                  <a:pt x="1142550" y="48628"/>
                </a:lnTo>
                <a:lnTo>
                  <a:pt x="1169369" y="63355"/>
                </a:lnTo>
                <a:lnTo>
                  <a:pt x="1198377" y="80306"/>
                </a:lnTo>
                <a:lnTo>
                  <a:pt x="1229985" y="99062"/>
                </a:lnTo>
                <a:lnTo>
                  <a:pt x="1264330" y="120041"/>
                </a:lnTo>
                <a:lnTo>
                  <a:pt x="1301822" y="142688"/>
                </a:lnTo>
                <a:lnTo>
                  <a:pt x="1342598" y="167557"/>
                </a:lnTo>
                <a:lnTo>
                  <a:pt x="1386932" y="194233"/>
                </a:lnTo>
                <a:lnTo>
                  <a:pt x="1435233" y="223132"/>
                </a:lnTo>
                <a:lnTo>
                  <a:pt x="1487777" y="253697"/>
                </a:lnTo>
                <a:lnTo>
                  <a:pt x="1540321" y="284125"/>
                </a:lnTo>
                <a:lnTo>
                  <a:pt x="1589306" y="311773"/>
                </a:lnTo>
                <a:lnTo>
                  <a:pt x="1634461" y="337059"/>
                </a:lnTo>
                <a:lnTo>
                  <a:pt x="1676332" y="360261"/>
                </a:lnTo>
                <a:lnTo>
                  <a:pt x="1714509" y="381380"/>
                </a:lnTo>
                <a:lnTo>
                  <a:pt x="1749674" y="400970"/>
                </a:lnTo>
                <a:lnTo>
                  <a:pt x="1781693" y="419031"/>
                </a:lnTo>
                <a:lnTo>
                  <a:pt x="1810701" y="435843"/>
                </a:lnTo>
                <a:lnTo>
                  <a:pt x="1836973" y="451960"/>
                </a:lnTo>
                <a:lnTo>
                  <a:pt x="1860645" y="467103"/>
                </a:lnTo>
                <a:lnTo>
                  <a:pt x="1881443" y="481830"/>
                </a:lnTo>
                <a:lnTo>
                  <a:pt x="1900190" y="496557"/>
                </a:lnTo>
                <a:lnTo>
                  <a:pt x="1916609" y="511006"/>
                </a:lnTo>
                <a:lnTo>
                  <a:pt x="1930703" y="525873"/>
                </a:lnTo>
                <a:lnTo>
                  <a:pt x="1943018" y="541294"/>
                </a:lnTo>
                <a:lnTo>
                  <a:pt x="1953417" y="557412"/>
                </a:lnTo>
                <a:lnTo>
                  <a:pt x="1962037" y="574501"/>
                </a:lnTo>
                <a:lnTo>
                  <a:pt x="1969153" y="592840"/>
                </a:lnTo>
                <a:lnTo>
                  <a:pt x="1974900" y="612708"/>
                </a:lnTo>
                <a:lnTo>
                  <a:pt x="1979142" y="634243"/>
                </a:lnTo>
                <a:lnTo>
                  <a:pt x="1982562" y="657723"/>
                </a:lnTo>
                <a:lnTo>
                  <a:pt x="1984752" y="683427"/>
                </a:lnTo>
                <a:lnTo>
                  <a:pt x="1986120" y="711491"/>
                </a:lnTo>
                <a:lnTo>
                  <a:pt x="1986667" y="742336"/>
                </a:lnTo>
                <a:lnTo>
                  <a:pt x="1986804" y="776235"/>
                </a:lnTo>
                <a:lnTo>
                  <a:pt x="1986394" y="813192"/>
                </a:lnTo>
                <a:lnTo>
                  <a:pt x="1985572" y="853345"/>
                </a:lnTo>
                <a:lnTo>
                  <a:pt x="1984752" y="897388"/>
                </a:lnTo>
                <a:lnTo>
                  <a:pt x="1983794" y="945321"/>
                </a:lnTo>
                <a:lnTo>
                  <a:pt x="1982972" y="997283"/>
                </a:lnTo>
                <a:lnTo>
                  <a:pt x="1982288" y="1053829"/>
                </a:lnTo>
                <a:lnTo>
                  <a:pt x="1982015" y="1114823"/>
                </a:lnTo>
                <a:lnTo>
                  <a:pt x="1982288" y="1175816"/>
                </a:lnTo>
                <a:lnTo>
                  <a:pt x="1982972" y="1232363"/>
                </a:lnTo>
                <a:lnTo>
                  <a:pt x="1983794" y="1284325"/>
                </a:lnTo>
                <a:lnTo>
                  <a:pt x="1984752" y="1332258"/>
                </a:lnTo>
                <a:lnTo>
                  <a:pt x="1985572" y="1376300"/>
                </a:lnTo>
                <a:lnTo>
                  <a:pt x="1986394" y="1416453"/>
                </a:lnTo>
                <a:lnTo>
                  <a:pt x="1986804" y="1453409"/>
                </a:lnTo>
                <a:lnTo>
                  <a:pt x="1986667" y="1487310"/>
                </a:lnTo>
                <a:lnTo>
                  <a:pt x="1986120" y="1518154"/>
                </a:lnTo>
                <a:lnTo>
                  <a:pt x="1984752" y="1546218"/>
                </a:lnTo>
                <a:lnTo>
                  <a:pt x="1982562" y="1571922"/>
                </a:lnTo>
                <a:lnTo>
                  <a:pt x="1979278" y="1595402"/>
                </a:lnTo>
                <a:lnTo>
                  <a:pt x="1974900" y="1616937"/>
                </a:lnTo>
                <a:lnTo>
                  <a:pt x="1969153" y="1636805"/>
                </a:lnTo>
                <a:lnTo>
                  <a:pt x="1962037" y="1655144"/>
                </a:lnTo>
                <a:lnTo>
                  <a:pt x="1953417" y="1672234"/>
                </a:lnTo>
                <a:lnTo>
                  <a:pt x="1943018" y="1688350"/>
                </a:lnTo>
                <a:lnTo>
                  <a:pt x="1930703" y="1703771"/>
                </a:lnTo>
                <a:lnTo>
                  <a:pt x="1916609" y="1718638"/>
                </a:lnTo>
                <a:lnTo>
                  <a:pt x="1900190" y="1733088"/>
                </a:lnTo>
                <a:lnTo>
                  <a:pt x="1881580" y="1747815"/>
                </a:lnTo>
                <a:lnTo>
                  <a:pt x="1860645" y="1762541"/>
                </a:lnTo>
                <a:lnTo>
                  <a:pt x="1836973" y="1777825"/>
                </a:lnTo>
                <a:lnTo>
                  <a:pt x="1810838" y="1793802"/>
                </a:lnTo>
                <a:lnTo>
                  <a:pt x="1781693" y="1810614"/>
                </a:lnTo>
                <a:lnTo>
                  <a:pt x="1749674" y="1828676"/>
                </a:lnTo>
                <a:lnTo>
                  <a:pt x="1714509" y="1848265"/>
                </a:lnTo>
                <a:lnTo>
                  <a:pt x="1676332" y="1869522"/>
                </a:lnTo>
                <a:lnTo>
                  <a:pt x="1634461" y="1892725"/>
                </a:lnTo>
                <a:lnTo>
                  <a:pt x="1589306" y="1917872"/>
                </a:lnTo>
                <a:lnTo>
                  <a:pt x="1540321" y="1945520"/>
                </a:lnTo>
                <a:lnTo>
                  <a:pt x="1487777" y="1975948"/>
                </a:lnTo>
                <a:lnTo>
                  <a:pt x="1435233" y="2006513"/>
                </a:lnTo>
                <a:lnTo>
                  <a:pt x="1386932" y="2035412"/>
                </a:lnTo>
                <a:lnTo>
                  <a:pt x="1342598" y="2062087"/>
                </a:lnTo>
                <a:lnTo>
                  <a:pt x="1301822" y="2086957"/>
                </a:lnTo>
                <a:lnTo>
                  <a:pt x="1264330" y="2109604"/>
                </a:lnTo>
                <a:lnTo>
                  <a:pt x="1229985" y="2130583"/>
                </a:lnTo>
                <a:lnTo>
                  <a:pt x="1198377" y="2149340"/>
                </a:lnTo>
                <a:lnTo>
                  <a:pt x="1169369" y="2166290"/>
                </a:lnTo>
                <a:lnTo>
                  <a:pt x="1142550" y="2181016"/>
                </a:lnTo>
                <a:lnTo>
                  <a:pt x="1117645" y="2193938"/>
                </a:lnTo>
                <a:lnTo>
                  <a:pt x="1094385" y="2204775"/>
                </a:lnTo>
                <a:lnTo>
                  <a:pt x="1072491" y="2213806"/>
                </a:lnTo>
                <a:lnTo>
                  <a:pt x="1051829" y="2220753"/>
                </a:lnTo>
                <a:lnTo>
                  <a:pt x="1031852" y="2225615"/>
                </a:lnTo>
                <a:lnTo>
                  <a:pt x="1012422" y="2228672"/>
                </a:lnTo>
                <a:lnTo>
                  <a:pt x="993539" y="2229644"/>
                </a:lnTo>
                <a:lnTo>
                  <a:pt x="974382" y="2228672"/>
                </a:lnTo>
                <a:lnTo>
                  <a:pt x="954953" y="2225615"/>
                </a:lnTo>
                <a:lnTo>
                  <a:pt x="934976" y="2220753"/>
                </a:lnTo>
                <a:lnTo>
                  <a:pt x="914313" y="2213806"/>
                </a:lnTo>
                <a:lnTo>
                  <a:pt x="892421" y="2204775"/>
                </a:lnTo>
                <a:lnTo>
                  <a:pt x="869159" y="2193938"/>
                </a:lnTo>
                <a:lnTo>
                  <a:pt x="844255" y="2181016"/>
                </a:lnTo>
                <a:lnTo>
                  <a:pt x="817436" y="2166290"/>
                </a:lnTo>
                <a:lnTo>
                  <a:pt x="788427" y="2149340"/>
                </a:lnTo>
                <a:lnTo>
                  <a:pt x="756820" y="2130583"/>
                </a:lnTo>
                <a:lnTo>
                  <a:pt x="722475" y="2109604"/>
                </a:lnTo>
                <a:lnTo>
                  <a:pt x="684983" y="2086957"/>
                </a:lnTo>
                <a:lnTo>
                  <a:pt x="644207" y="2062087"/>
                </a:lnTo>
                <a:lnTo>
                  <a:pt x="599873" y="2035412"/>
                </a:lnTo>
                <a:lnTo>
                  <a:pt x="551571" y="2006513"/>
                </a:lnTo>
                <a:lnTo>
                  <a:pt x="499028" y="1975948"/>
                </a:lnTo>
                <a:lnTo>
                  <a:pt x="446484" y="1945520"/>
                </a:lnTo>
                <a:lnTo>
                  <a:pt x="397498" y="1917872"/>
                </a:lnTo>
                <a:lnTo>
                  <a:pt x="352344" y="1892586"/>
                </a:lnTo>
                <a:lnTo>
                  <a:pt x="310472" y="1869383"/>
                </a:lnTo>
                <a:lnTo>
                  <a:pt x="272296" y="1848265"/>
                </a:lnTo>
                <a:lnTo>
                  <a:pt x="237131" y="1828676"/>
                </a:lnTo>
                <a:lnTo>
                  <a:pt x="205112" y="1810614"/>
                </a:lnTo>
                <a:lnTo>
                  <a:pt x="176103" y="1793802"/>
                </a:lnTo>
                <a:lnTo>
                  <a:pt x="149831" y="1777686"/>
                </a:lnTo>
                <a:lnTo>
                  <a:pt x="126159" y="1762541"/>
                </a:lnTo>
                <a:lnTo>
                  <a:pt x="105361" y="1747815"/>
                </a:lnTo>
                <a:lnTo>
                  <a:pt x="86615" y="1733088"/>
                </a:lnTo>
                <a:lnTo>
                  <a:pt x="70195" y="1718638"/>
                </a:lnTo>
                <a:lnTo>
                  <a:pt x="56101" y="1703771"/>
                </a:lnTo>
                <a:lnTo>
                  <a:pt x="43787" y="1688350"/>
                </a:lnTo>
                <a:lnTo>
                  <a:pt x="33388" y="1672234"/>
                </a:lnTo>
                <a:lnTo>
                  <a:pt x="24767" y="1655144"/>
                </a:lnTo>
                <a:lnTo>
                  <a:pt x="17651" y="1636805"/>
                </a:lnTo>
                <a:lnTo>
                  <a:pt x="11905" y="1616937"/>
                </a:lnTo>
                <a:lnTo>
                  <a:pt x="7663" y="1595402"/>
                </a:lnTo>
                <a:lnTo>
                  <a:pt x="4242" y="1571922"/>
                </a:lnTo>
                <a:lnTo>
                  <a:pt x="2053" y="1546218"/>
                </a:lnTo>
                <a:lnTo>
                  <a:pt x="684" y="1518154"/>
                </a:lnTo>
                <a:lnTo>
                  <a:pt x="137" y="1487310"/>
                </a:lnTo>
                <a:lnTo>
                  <a:pt x="0" y="1453409"/>
                </a:lnTo>
                <a:lnTo>
                  <a:pt x="410" y="1416453"/>
                </a:lnTo>
                <a:lnTo>
                  <a:pt x="1232" y="1376300"/>
                </a:lnTo>
                <a:lnTo>
                  <a:pt x="2053" y="1332258"/>
                </a:lnTo>
                <a:lnTo>
                  <a:pt x="3010" y="1284325"/>
                </a:lnTo>
                <a:lnTo>
                  <a:pt x="3832" y="1232363"/>
                </a:lnTo>
                <a:lnTo>
                  <a:pt x="4516" y="1175816"/>
                </a:lnTo>
                <a:lnTo>
                  <a:pt x="4789" y="1114823"/>
                </a:lnTo>
                <a:lnTo>
                  <a:pt x="4516" y="1053829"/>
                </a:lnTo>
                <a:lnTo>
                  <a:pt x="3832" y="997283"/>
                </a:lnTo>
                <a:lnTo>
                  <a:pt x="3010" y="945321"/>
                </a:lnTo>
                <a:lnTo>
                  <a:pt x="2053" y="897388"/>
                </a:lnTo>
                <a:lnTo>
                  <a:pt x="1232" y="853345"/>
                </a:lnTo>
                <a:lnTo>
                  <a:pt x="410" y="813192"/>
                </a:lnTo>
                <a:lnTo>
                  <a:pt x="0" y="776235"/>
                </a:lnTo>
                <a:lnTo>
                  <a:pt x="137" y="742336"/>
                </a:lnTo>
                <a:lnTo>
                  <a:pt x="684" y="711491"/>
                </a:lnTo>
                <a:lnTo>
                  <a:pt x="2053" y="683427"/>
                </a:lnTo>
                <a:lnTo>
                  <a:pt x="4242" y="657723"/>
                </a:lnTo>
                <a:lnTo>
                  <a:pt x="7526" y="634243"/>
                </a:lnTo>
                <a:lnTo>
                  <a:pt x="11905" y="612708"/>
                </a:lnTo>
                <a:lnTo>
                  <a:pt x="17651" y="592840"/>
                </a:lnTo>
                <a:lnTo>
                  <a:pt x="24767" y="574501"/>
                </a:lnTo>
                <a:lnTo>
                  <a:pt x="33388" y="557412"/>
                </a:lnTo>
                <a:lnTo>
                  <a:pt x="43787" y="541294"/>
                </a:lnTo>
                <a:lnTo>
                  <a:pt x="56101" y="525873"/>
                </a:lnTo>
                <a:lnTo>
                  <a:pt x="70195" y="511006"/>
                </a:lnTo>
                <a:lnTo>
                  <a:pt x="86615" y="496557"/>
                </a:lnTo>
                <a:lnTo>
                  <a:pt x="105225" y="481830"/>
                </a:lnTo>
                <a:lnTo>
                  <a:pt x="126159" y="467103"/>
                </a:lnTo>
                <a:lnTo>
                  <a:pt x="149831" y="451820"/>
                </a:lnTo>
                <a:lnTo>
                  <a:pt x="175967" y="435843"/>
                </a:lnTo>
                <a:lnTo>
                  <a:pt x="205112" y="419031"/>
                </a:lnTo>
                <a:lnTo>
                  <a:pt x="237131" y="400970"/>
                </a:lnTo>
                <a:lnTo>
                  <a:pt x="272296" y="381380"/>
                </a:lnTo>
                <a:lnTo>
                  <a:pt x="310472" y="360123"/>
                </a:lnTo>
                <a:lnTo>
                  <a:pt x="352344" y="336920"/>
                </a:lnTo>
                <a:lnTo>
                  <a:pt x="397498" y="311773"/>
                </a:lnTo>
                <a:lnTo>
                  <a:pt x="446484" y="284125"/>
                </a:lnTo>
                <a:lnTo>
                  <a:pt x="499028" y="253697"/>
                </a:lnTo>
                <a:lnTo>
                  <a:pt x="551571" y="223132"/>
                </a:lnTo>
                <a:lnTo>
                  <a:pt x="599873" y="194233"/>
                </a:lnTo>
                <a:lnTo>
                  <a:pt x="644207" y="167557"/>
                </a:lnTo>
                <a:lnTo>
                  <a:pt x="684983" y="142688"/>
                </a:lnTo>
                <a:lnTo>
                  <a:pt x="722475" y="120041"/>
                </a:lnTo>
                <a:lnTo>
                  <a:pt x="756820" y="99062"/>
                </a:lnTo>
                <a:lnTo>
                  <a:pt x="788427" y="80306"/>
                </a:lnTo>
                <a:lnTo>
                  <a:pt x="817436" y="63355"/>
                </a:lnTo>
                <a:lnTo>
                  <a:pt x="844255" y="48628"/>
                </a:lnTo>
                <a:lnTo>
                  <a:pt x="869159" y="35707"/>
                </a:lnTo>
                <a:lnTo>
                  <a:pt x="892421" y="24870"/>
                </a:lnTo>
                <a:lnTo>
                  <a:pt x="914313" y="15839"/>
                </a:lnTo>
                <a:lnTo>
                  <a:pt x="934976" y="8892"/>
                </a:lnTo>
                <a:lnTo>
                  <a:pt x="954953" y="4030"/>
                </a:lnTo>
                <a:lnTo>
                  <a:pt x="974382" y="973"/>
                </a:lnTo>
                <a:close/>
              </a:path>
            </a:pathLst>
          </a:custGeom>
        </p:spPr>
      </p:pic>
      <p:sp>
        <p:nvSpPr>
          <p:cNvPr id="28" name="Freeform: Shape 27">
            <a:extLst>
              <a:ext uri="{FF2B5EF4-FFF2-40B4-BE49-F238E27FC236}">
                <a16:creationId xmlns="" xmlns:a16="http://schemas.microsoft.com/office/drawing/2014/main" id="{36DA964F-BB3C-4DA9-900E-4419397CFF6F}"/>
              </a:ext>
            </a:extLst>
          </p:cNvPr>
          <p:cNvSpPr/>
          <p:nvPr/>
        </p:nvSpPr>
        <p:spPr>
          <a:xfrm>
            <a:off x="9695516" y="2221497"/>
            <a:ext cx="562179" cy="631870"/>
          </a:xfrm>
          <a:custGeom>
            <a:avLst/>
            <a:gdLst>
              <a:gd name="connsiteX0" fmla="*/ 1445618 w 2890837"/>
              <a:gd name="connsiteY0" fmla="*/ 0 h 3249205"/>
              <a:gd name="connsiteX1" fmla="*/ 1473092 w 2890837"/>
              <a:gd name="connsiteY1" fmla="*/ 1417 h 3249205"/>
              <a:gd name="connsiteX2" fmla="*/ 1501364 w 2890837"/>
              <a:gd name="connsiteY2" fmla="*/ 5872 h 3249205"/>
              <a:gd name="connsiteX3" fmla="*/ 1530431 w 2890837"/>
              <a:gd name="connsiteY3" fmla="*/ 12958 h 3249205"/>
              <a:gd name="connsiteX4" fmla="*/ 1560494 w 2890837"/>
              <a:gd name="connsiteY4" fmla="*/ 23081 h 3249205"/>
              <a:gd name="connsiteX5" fmla="*/ 1592350 w 2890837"/>
              <a:gd name="connsiteY5" fmla="*/ 36242 h 3249205"/>
              <a:gd name="connsiteX6" fmla="*/ 1626195 w 2890837"/>
              <a:gd name="connsiteY6" fmla="*/ 52034 h 3249205"/>
              <a:gd name="connsiteX7" fmla="*/ 1662430 w 2890837"/>
              <a:gd name="connsiteY7" fmla="*/ 70864 h 3249205"/>
              <a:gd name="connsiteX8" fmla="*/ 1701453 w 2890837"/>
              <a:gd name="connsiteY8" fmla="*/ 92325 h 3249205"/>
              <a:gd name="connsiteX9" fmla="*/ 1743660 w 2890837"/>
              <a:gd name="connsiteY9" fmla="*/ 117027 h 3249205"/>
              <a:gd name="connsiteX10" fmla="*/ 1789651 w 2890837"/>
              <a:gd name="connsiteY10" fmla="*/ 144360 h 3249205"/>
              <a:gd name="connsiteX11" fmla="*/ 1839624 w 2890837"/>
              <a:gd name="connsiteY11" fmla="*/ 174932 h 3249205"/>
              <a:gd name="connsiteX12" fmla="*/ 1894175 w 2890837"/>
              <a:gd name="connsiteY12" fmla="*/ 207935 h 3249205"/>
              <a:gd name="connsiteX13" fmla="*/ 1953505 w 2890837"/>
              <a:gd name="connsiteY13" fmla="*/ 244176 h 3249205"/>
              <a:gd name="connsiteX14" fmla="*/ 2018011 w 2890837"/>
              <a:gd name="connsiteY14" fmla="*/ 283050 h 3249205"/>
              <a:gd name="connsiteX15" fmla="*/ 2088291 w 2890837"/>
              <a:gd name="connsiteY15" fmla="*/ 325164 h 3249205"/>
              <a:gd name="connsiteX16" fmla="*/ 2164743 w 2890837"/>
              <a:gd name="connsiteY16" fmla="*/ 369706 h 3249205"/>
              <a:gd name="connsiteX17" fmla="*/ 2241195 w 2890837"/>
              <a:gd name="connsiteY17" fmla="*/ 414047 h 3249205"/>
              <a:gd name="connsiteX18" fmla="*/ 2312470 w 2890837"/>
              <a:gd name="connsiteY18" fmla="*/ 454338 h 3249205"/>
              <a:gd name="connsiteX19" fmla="*/ 2378171 w 2890837"/>
              <a:gd name="connsiteY19" fmla="*/ 491187 h 3249205"/>
              <a:gd name="connsiteX20" fmla="*/ 2439094 w 2890837"/>
              <a:gd name="connsiteY20" fmla="*/ 524999 h 3249205"/>
              <a:gd name="connsiteX21" fmla="*/ 2494641 w 2890837"/>
              <a:gd name="connsiteY21" fmla="*/ 555775 h 3249205"/>
              <a:gd name="connsiteX22" fmla="*/ 2545808 w 2890837"/>
              <a:gd name="connsiteY22" fmla="*/ 584323 h 3249205"/>
              <a:gd name="connsiteX23" fmla="*/ 2592396 w 2890837"/>
              <a:gd name="connsiteY23" fmla="*/ 610643 h 3249205"/>
              <a:gd name="connsiteX24" fmla="*/ 2634604 w 2890837"/>
              <a:gd name="connsiteY24" fmla="*/ 635142 h 3249205"/>
              <a:gd name="connsiteX25" fmla="*/ 2672830 w 2890837"/>
              <a:gd name="connsiteY25" fmla="*/ 658628 h 3249205"/>
              <a:gd name="connsiteX26" fmla="*/ 2707273 w 2890837"/>
              <a:gd name="connsiteY26" fmla="*/ 680697 h 3249205"/>
              <a:gd name="connsiteX27" fmla="*/ 2737535 w 2890837"/>
              <a:gd name="connsiteY27" fmla="*/ 702159 h 3249205"/>
              <a:gd name="connsiteX28" fmla="*/ 2764811 w 2890837"/>
              <a:gd name="connsiteY28" fmla="*/ 723620 h 3249205"/>
              <a:gd name="connsiteX29" fmla="*/ 2788702 w 2890837"/>
              <a:gd name="connsiteY29" fmla="*/ 744677 h 3249205"/>
              <a:gd name="connsiteX30" fmla="*/ 2809209 w 2890837"/>
              <a:gd name="connsiteY30" fmla="*/ 766341 h 3249205"/>
              <a:gd name="connsiteX31" fmla="*/ 2827127 w 2890837"/>
              <a:gd name="connsiteY31" fmla="*/ 788815 h 3249205"/>
              <a:gd name="connsiteX32" fmla="*/ 2842258 w 2890837"/>
              <a:gd name="connsiteY32" fmla="*/ 812301 h 3249205"/>
              <a:gd name="connsiteX33" fmla="*/ 2854801 w 2890837"/>
              <a:gd name="connsiteY33" fmla="*/ 837205 h 3249205"/>
              <a:gd name="connsiteX34" fmla="*/ 2865154 w 2890837"/>
              <a:gd name="connsiteY34" fmla="*/ 863931 h 3249205"/>
              <a:gd name="connsiteX35" fmla="*/ 2873516 w 2890837"/>
              <a:gd name="connsiteY35" fmla="*/ 892884 h 3249205"/>
              <a:gd name="connsiteX36" fmla="*/ 2879688 w 2890837"/>
              <a:gd name="connsiteY36" fmla="*/ 924266 h 3249205"/>
              <a:gd name="connsiteX37" fmla="*/ 2884665 w 2890837"/>
              <a:gd name="connsiteY37" fmla="*/ 958483 h 3249205"/>
              <a:gd name="connsiteX38" fmla="*/ 2887850 w 2890837"/>
              <a:gd name="connsiteY38" fmla="*/ 995940 h 3249205"/>
              <a:gd name="connsiteX39" fmla="*/ 2889842 w 2890837"/>
              <a:gd name="connsiteY39" fmla="*/ 1036838 h 3249205"/>
              <a:gd name="connsiteX40" fmla="*/ 2890638 w 2890837"/>
              <a:gd name="connsiteY40" fmla="*/ 1081786 h 3249205"/>
              <a:gd name="connsiteX41" fmla="*/ 2890837 w 2890837"/>
              <a:gd name="connsiteY41" fmla="*/ 1131188 h 3249205"/>
              <a:gd name="connsiteX42" fmla="*/ 2890240 w 2890837"/>
              <a:gd name="connsiteY42" fmla="*/ 1185045 h 3249205"/>
              <a:gd name="connsiteX43" fmla="*/ 2889045 w 2890837"/>
              <a:gd name="connsiteY43" fmla="*/ 1243558 h 3249205"/>
              <a:gd name="connsiteX44" fmla="*/ 2887850 w 2890837"/>
              <a:gd name="connsiteY44" fmla="*/ 1307740 h 3249205"/>
              <a:gd name="connsiteX45" fmla="*/ 2886457 w 2890837"/>
              <a:gd name="connsiteY45" fmla="*/ 1377592 h 3249205"/>
              <a:gd name="connsiteX46" fmla="*/ 2885262 w 2890837"/>
              <a:gd name="connsiteY46" fmla="*/ 1453315 h 3249205"/>
              <a:gd name="connsiteX47" fmla="*/ 2884267 w 2890837"/>
              <a:gd name="connsiteY47" fmla="*/ 1535719 h 3249205"/>
              <a:gd name="connsiteX48" fmla="*/ 2883869 w 2890837"/>
              <a:gd name="connsiteY48" fmla="*/ 1624603 h 3249205"/>
              <a:gd name="connsiteX49" fmla="*/ 2884267 w 2890837"/>
              <a:gd name="connsiteY49" fmla="*/ 1713486 h 3249205"/>
              <a:gd name="connsiteX50" fmla="*/ 2885262 w 2890837"/>
              <a:gd name="connsiteY50" fmla="*/ 1795891 h 3249205"/>
              <a:gd name="connsiteX51" fmla="*/ 2886457 w 2890837"/>
              <a:gd name="connsiteY51" fmla="*/ 1871614 h 3249205"/>
              <a:gd name="connsiteX52" fmla="*/ 2887850 w 2890837"/>
              <a:gd name="connsiteY52" fmla="*/ 1941465 h 3249205"/>
              <a:gd name="connsiteX53" fmla="*/ 2889045 w 2890837"/>
              <a:gd name="connsiteY53" fmla="*/ 2005647 h 3249205"/>
              <a:gd name="connsiteX54" fmla="*/ 2890240 w 2890837"/>
              <a:gd name="connsiteY54" fmla="*/ 2064161 h 3249205"/>
              <a:gd name="connsiteX55" fmla="*/ 2890837 w 2890837"/>
              <a:gd name="connsiteY55" fmla="*/ 2118017 h 3249205"/>
              <a:gd name="connsiteX56" fmla="*/ 2890638 w 2890837"/>
              <a:gd name="connsiteY56" fmla="*/ 2167419 h 3249205"/>
              <a:gd name="connsiteX57" fmla="*/ 2889842 w 2890837"/>
              <a:gd name="connsiteY57" fmla="*/ 2212367 h 3249205"/>
              <a:gd name="connsiteX58" fmla="*/ 2887850 w 2890837"/>
              <a:gd name="connsiteY58" fmla="*/ 2253265 h 3249205"/>
              <a:gd name="connsiteX59" fmla="*/ 2884665 w 2890837"/>
              <a:gd name="connsiteY59" fmla="*/ 2290722 h 3249205"/>
              <a:gd name="connsiteX60" fmla="*/ 2879887 w 2890837"/>
              <a:gd name="connsiteY60" fmla="*/ 2324939 h 3249205"/>
              <a:gd name="connsiteX61" fmla="*/ 2873516 w 2890837"/>
              <a:gd name="connsiteY61" fmla="*/ 2356322 h 3249205"/>
              <a:gd name="connsiteX62" fmla="*/ 2865154 w 2890837"/>
              <a:gd name="connsiteY62" fmla="*/ 2385275 h 3249205"/>
              <a:gd name="connsiteX63" fmla="*/ 2854801 w 2890837"/>
              <a:gd name="connsiteY63" fmla="*/ 2412000 h 3249205"/>
              <a:gd name="connsiteX64" fmla="*/ 2842258 w 2890837"/>
              <a:gd name="connsiteY64" fmla="*/ 2436904 h 3249205"/>
              <a:gd name="connsiteX65" fmla="*/ 2827127 w 2890837"/>
              <a:gd name="connsiteY65" fmla="*/ 2460390 h 3249205"/>
              <a:gd name="connsiteX66" fmla="*/ 2809209 w 2890837"/>
              <a:gd name="connsiteY66" fmla="*/ 2482864 h 3249205"/>
              <a:gd name="connsiteX67" fmla="*/ 2788702 w 2890837"/>
              <a:gd name="connsiteY67" fmla="*/ 2504528 h 3249205"/>
              <a:gd name="connsiteX68" fmla="*/ 2764811 w 2890837"/>
              <a:gd name="connsiteY68" fmla="*/ 2525585 h 3249205"/>
              <a:gd name="connsiteX69" fmla="*/ 2737734 w 2890837"/>
              <a:gd name="connsiteY69" fmla="*/ 2547046 h 3249205"/>
              <a:gd name="connsiteX70" fmla="*/ 2707273 w 2890837"/>
              <a:gd name="connsiteY70" fmla="*/ 2568508 h 3249205"/>
              <a:gd name="connsiteX71" fmla="*/ 2672830 w 2890837"/>
              <a:gd name="connsiteY71" fmla="*/ 2590779 h 3249205"/>
              <a:gd name="connsiteX72" fmla="*/ 2634803 w 2890837"/>
              <a:gd name="connsiteY72" fmla="*/ 2614063 h 3249205"/>
              <a:gd name="connsiteX73" fmla="*/ 2592396 w 2890837"/>
              <a:gd name="connsiteY73" fmla="*/ 2638562 h 3249205"/>
              <a:gd name="connsiteX74" fmla="*/ 2545808 w 2890837"/>
              <a:gd name="connsiteY74" fmla="*/ 2664883 h 3249205"/>
              <a:gd name="connsiteX75" fmla="*/ 2494641 w 2890837"/>
              <a:gd name="connsiteY75" fmla="*/ 2693431 h 3249205"/>
              <a:gd name="connsiteX76" fmla="*/ 2439094 w 2890837"/>
              <a:gd name="connsiteY76" fmla="*/ 2724408 h 3249205"/>
              <a:gd name="connsiteX77" fmla="*/ 2378171 w 2890837"/>
              <a:gd name="connsiteY77" fmla="*/ 2758220 h 3249205"/>
              <a:gd name="connsiteX78" fmla="*/ 2312470 w 2890837"/>
              <a:gd name="connsiteY78" fmla="*/ 2794867 h 3249205"/>
              <a:gd name="connsiteX79" fmla="*/ 2241195 w 2890837"/>
              <a:gd name="connsiteY79" fmla="*/ 2835158 h 3249205"/>
              <a:gd name="connsiteX80" fmla="*/ 2164743 w 2890837"/>
              <a:gd name="connsiteY80" fmla="*/ 2879499 h 3249205"/>
              <a:gd name="connsiteX81" fmla="*/ 2088291 w 2890837"/>
              <a:gd name="connsiteY81" fmla="*/ 2924042 h 3249205"/>
              <a:gd name="connsiteX82" fmla="*/ 2018011 w 2890837"/>
              <a:gd name="connsiteY82" fmla="*/ 2966155 h 3249205"/>
              <a:gd name="connsiteX83" fmla="*/ 1953505 w 2890837"/>
              <a:gd name="connsiteY83" fmla="*/ 3005029 h 3249205"/>
              <a:gd name="connsiteX84" fmla="*/ 1894175 w 2890837"/>
              <a:gd name="connsiteY84" fmla="*/ 3041271 h 3249205"/>
              <a:gd name="connsiteX85" fmla="*/ 1839624 w 2890837"/>
              <a:gd name="connsiteY85" fmla="*/ 3074273 h 3249205"/>
              <a:gd name="connsiteX86" fmla="*/ 1789651 w 2890837"/>
              <a:gd name="connsiteY86" fmla="*/ 3104846 h 3249205"/>
              <a:gd name="connsiteX87" fmla="*/ 1743660 w 2890837"/>
              <a:gd name="connsiteY87" fmla="*/ 3132179 h 3249205"/>
              <a:gd name="connsiteX88" fmla="*/ 1701453 w 2890837"/>
              <a:gd name="connsiteY88" fmla="*/ 3156880 h 3249205"/>
              <a:gd name="connsiteX89" fmla="*/ 1662430 w 2890837"/>
              <a:gd name="connsiteY89" fmla="*/ 3178341 h 3249205"/>
              <a:gd name="connsiteX90" fmla="*/ 1626195 w 2890837"/>
              <a:gd name="connsiteY90" fmla="*/ 3197171 h 3249205"/>
              <a:gd name="connsiteX91" fmla="*/ 1592350 w 2890837"/>
              <a:gd name="connsiteY91" fmla="*/ 3212963 h 3249205"/>
              <a:gd name="connsiteX92" fmla="*/ 1560494 w 2890837"/>
              <a:gd name="connsiteY92" fmla="*/ 3226124 h 3249205"/>
              <a:gd name="connsiteX93" fmla="*/ 1530431 w 2890837"/>
              <a:gd name="connsiteY93" fmla="*/ 3236247 h 3249205"/>
              <a:gd name="connsiteX94" fmla="*/ 1501364 w 2890837"/>
              <a:gd name="connsiteY94" fmla="*/ 3243334 h 3249205"/>
              <a:gd name="connsiteX95" fmla="*/ 1473092 w 2890837"/>
              <a:gd name="connsiteY95" fmla="*/ 3247788 h 3249205"/>
              <a:gd name="connsiteX96" fmla="*/ 1445618 w 2890837"/>
              <a:gd name="connsiteY96" fmla="*/ 3249205 h 3249205"/>
              <a:gd name="connsiteX97" fmla="*/ 1417744 w 2890837"/>
              <a:gd name="connsiteY97" fmla="*/ 3247788 h 3249205"/>
              <a:gd name="connsiteX98" fmla="*/ 1389473 w 2890837"/>
              <a:gd name="connsiteY98" fmla="*/ 3243334 h 3249205"/>
              <a:gd name="connsiteX99" fmla="*/ 1360406 w 2890837"/>
              <a:gd name="connsiteY99" fmla="*/ 3236247 h 3249205"/>
              <a:gd name="connsiteX100" fmla="*/ 1330342 w 2890837"/>
              <a:gd name="connsiteY100" fmla="*/ 3226124 h 3249205"/>
              <a:gd name="connsiteX101" fmla="*/ 1298488 w 2890837"/>
              <a:gd name="connsiteY101" fmla="*/ 3212963 h 3249205"/>
              <a:gd name="connsiteX102" fmla="*/ 1264642 w 2890837"/>
              <a:gd name="connsiteY102" fmla="*/ 3197171 h 3249205"/>
              <a:gd name="connsiteX103" fmla="*/ 1228407 w 2890837"/>
              <a:gd name="connsiteY103" fmla="*/ 3178341 h 3249205"/>
              <a:gd name="connsiteX104" fmla="*/ 1189384 w 2890837"/>
              <a:gd name="connsiteY104" fmla="*/ 3156880 h 3249205"/>
              <a:gd name="connsiteX105" fmla="*/ 1147176 w 2890837"/>
              <a:gd name="connsiteY105" fmla="*/ 3132179 h 3249205"/>
              <a:gd name="connsiteX106" fmla="*/ 1101186 w 2890837"/>
              <a:gd name="connsiteY106" fmla="*/ 3104846 h 3249205"/>
              <a:gd name="connsiteX107" fmla="*/ 1051214 w 2890837"/>
              <a:gd name="connsiteY107" fmla="*/ 3074273 h 3249205"/>
              <a:gd name="connsiteX108" fmla="*/ 996662 w 2890837"/>
              <a:gd name="connsiteY108" fmla="*/ 3041271 h 3249205"/>
              <a:gd name="connsiteX109" fmla="*/ 937332 w 2890837"/>
              <a:gd name="connsiteY109" fmla="*/ 3005029 h 3249205"/>
              <a:gd name="connsiteX110" fmla="*/ 872826 w 2890837"/>
              <a:gd name="connsiteY110" fmla="*/ 2966155 h 3249205"/>
              <a:gd name="connsiteX111" fmla="*/ 802546 w 2890837"/>
              <a:gd name="connsiteY111" fmla="*/ 2924042 h 3249205"/>
              <a:gd name="connsiteX112" fmla="*/ 726094 w 2890837"/>
              <a:gd name="connsiteY112" fmla="*/ 2879499 h 3249205"/>
              <a:gd name="connsiteX113" fmla="*/ 649642 w 2890837"/>
              <a:gd name="connsiteY113" fmla="*/ 2835158 h 3249205"/>
              <a:gd name="connsiteX114" fmla="*/ 578366 w 2890837"/>
              <a:gd name="connsiteY114" fmla="*/ 2794867 h 3249205"/>
              <a:gd name="connsiteX115" fmla="*/ 512666 w 2890837"/>
              <a:gd name="connsiteY115" fmla="*/ 2758018 h 3249205"/>
              <a:gd name="connsiteX116" fmla="*/ 451743 w 2890837"/>
              <a:gd name="connsiteY116" fmla="*/ 2724206 h 3249205"/>
              <a:gd name="connsiteX117" fmla="*/ 396196 w 2890837"/>
              <a:gd name="connsiteY117" fmla="*/ 2693431 h 3249205"/>
              <a:gd name="connsiteX118" fmla="*/ 345029 w 2890837"/>
              <a:gd name="connsiteY118" fmla="*/ 2664883 h 3249205"/>
              <a:gd name="connsiteX119" fmla="*/ 298441 w 2890837"/>
              <a:gd name="connsiteY119" fmla="*/ 2638562 h 3249205"/>
              <a:gd name="connsiteX120" fmla="*/ 256233 w 2890837"/>
              <a:gd name="connsiteY120" fmla="*/ 2614063 h 3249205"/>
              <a:gd name="connsiteX121" fmla="*/ 218007 w 2890837"/>
              <a:gd name="connsiteY121" fmla="*/ 2590577 h 3249205"/>
              <a:gd name="connsiteX122" fmla="*/ 183564 w 2890837"/>
              <a:gd name="connsiteY122" fmla="*/ 2568508 h 3249205"/>
              <a:gd name="connsiteX123" fmla="*/ 153302 w 2890837"/>
              <a:gd name="connsiteY123" fmla="*/ 2547046 h 3249205"/>
              <a:gd name="connsiteX124" fmla="*/ 126026 w 2890837"/>
              <a:gd name="connsiteY124" fmla="*/ 2525585 h 3249205"/>
              <a:gd name="connsiteX125" fmla="*/ 102135 w 2890837"/>
              <a:gd name="connsiteY125" fmla="*/ 2504528 h 3249205"/>
              <a:gd name="connsiteX126" fmla="*/ 81628 w 2890837"/>
              <a:gd name="connsiteY126" fmla="*/ 2482864 h 3249205"/>
              <a:gd name="connsiteX127" fmla="*/ 63710 w 2890837"/>
              <a:gd name="connsiteY127" fmla="*/ 2460390 h 3249205"/>
              <a:gd name="connsiteX128" fmla="*/ 48579 w 2890837"/>
              <a:gd name="connsiteY128" fmla="*/ 2436904 h 3249205"/>
              <a:gd name="connsiteX129" fmla="*/ 36036 w 2890837"/>
              <a:gd name="connsiteY129" fmla="*/ 2412000 h 3249205"/>
              <a:gd name="connsiteX130" fmla="*/ 25683 w 2890837"/>
              <a:gd name="connsiteY130" fmla="*/ 2385275 h 3249205"/>
              <a:gd name="connsiteX131" fmla="*/ 17321 w 2890837"/>
              <a:gd name="connsiteY131" fmla="*/ 2356322 h 3249205"/>
              <a:gd name="connsiteX132" fmla="*/ 11149 w 2890837"/>
              <a:gd name="connsiteY132" fmla="*/ 2324939 h 3249205"/>
              <a:gd name="connsiteX133" fmla="*/ 6172 w 2890837"/>
              <a:gd name="connsiteY133" fmla="*/ 2290722 h 3249205"/>
              <a:gd name="connsiteX134" fmla="*/ 2986 w 2890837"/>
              <a:gd name="connsiteY134" fmla="*/ 2253265 h 3249205"/>
              <a:gd name="connsiteX135" fmla="*/ 995 w 2890837"/>
              <a:gd name="connsiteY135" fmla="*/ 2212367 h 3249205"/>
              <a:gd name="connsiteX136" fmla="*/ 199 w 2890837"/>
              <a:gd name="connsiteY136" fmla="*/ 2167419 h 3249205"/>
              <a:gd name="connsiteX137" fmla="*/ 0 w 2890837"/>
              <a:gd name="connsiteY137" fmla="*/ 2118017 h 3249205"/>
              <a:gd name="connsiteX138" fmla="*/ 597 w 2890837"/>
              <a:gd name="connsiteY138" fmla="*/ 2064161 h 3249205"/>
              <a:gd name="connsiteX139" fmla="*/ 1792 w 2890837"/>
              <a:gd name="connsiteY139" fmla="*/ 2005647 h 3249205"/>
              <a:gd name="connsiteX140" fmla="*/ 2986 w 2890837"/>
              <a:gd name="connsiteY140" fmla="*/ 1941465 h 3249205"/>
              <a:gd name="connsiteX141" fmla="*/ 4380 w 2890837"/>
              <a:gd name="connsiteY141" fmla="*/ 1871614 h 3249205"/>
              <a:gd name="connsiteX142" fmla="*/ 5575 w 2890837"/>
              <a:gd name="connsiteY142" fmla="*/ 1795891 h 3249205"/>
              <a:gd name="connsiteX143" fmla="*/ 6570 w 2890837"/>
              <a:gd name="connsiteY143" fmla="*/ 1713486 h 3249205"/>
              <a:gd name="connsiteX144" fmla="*/ 6968 w 2890837"/>
              <a:gd name="connsiteY144" fmla="*/ 1624603 h 3249205"/>
              <a:gd name="connsiteX145" fmla="*/ 6570 w 2890837"/>
              <a:gd name="connsiteY145" fmla="*/ 1535719 h 3249205"/>
              <a:gd name="connsiteX146" fmla="*/ 5575 w 2890837"/>
              <a:gd name="connsiteY146" fmla="*/ 1453315 h 3249205"/>
              <a:gd name="connsiteX147" fmla="*/ 4380 w 2890837"/>
              <a:gd name="connsiteY147" fmla="*/ 1377592 h 3249205"/>
              <a:gd name="connsiteX148" fmla="*/ 2986 w 2890837"/>
              <a:gd name="connsiteY148" fmla="*/ 1307740 h 3249205"/>
              <a:gd name="connsiteX149" fmla="*/ 1792 w 2890837"/>
              <a:gd name="connsiteY149" fmla="*/ 1243558 h 3249205"/>
              <a:gd name="connsiteX150" fmla="*/ 597 w 2890837"/>
              <a:gd name="connsiteY150" fmla="*/ 1185045 h 3249205"/>
              <a:gd name="connsiteX151" fmla="*/ 0 w 2890837"/>
              <a:gd name="connsiteY151" fmla="*/ 1131188 h 3249205"/>
              <a:gd name="connsiteX152" fmla="*/ 199 w 2890837"/>
              <a:gd name="connsiteY152" fmla="*/ 1081786 h 3249205"/>
              <a:gd name="connsiteX153" fmla="*/ 995 w 2890837"/>
              <a:gd name="connsiteY153" fmla="*/ 1036838 h 3249205"/>
              <a:gd name="connsiteX154" fmla="*/ 2986 w 2890837"/>
              <a:gd name="connsiteY154" fmla="*/ 995940 h 3249205"/>
              <a:gd name="connsiteX155" fmla="*/ 6172 w 2890837"/>
              <a:gd name="connsiteY155" fmla="*/ 958483 h 3249205"/>
              <a:gd name="connsiteX156" fmla="*/ 10950 w 2890837"/>
              <a:gd name="connsiteY156" fmla="*/ 924266 h 3249205"/>
              <a:gd name="connsiteX157" fmla="*/ 17321 w 2890837"/>
              <a:gd name="connsiteY157" fmla="*/ 892884 h 3249205"/>
              <a:gd name="connsiteX158" fmla="*/ 25683 w 2890837"/>
              <a:gd name="connsiteY158" fmla="*/ 863931 h 3249205"/>
              <a:gd name="connsiteX159" fmla="*/ 36036 w 2890837"/>
              <a:gd name="connsiteY159" fmla="*/ 837205 h 3249205"/>
              <a:gd name="connsiteX160" fmla="*/ 48579 w 2890837"/>
              <a:gd name="connsiteY160" fmla="*/ 812301 h 3249205"/>
              <a:gd name="connsiteX161" fmla="*/ 63710 w 2890837"/>
              <a:gd name="connsiteY161" fmla="*/ 788815 h 3249205"/>
              <a:gd name="connsiteX162" fmla="*/ 81628 w 2890837"/>
              <a:gd name="connsiteY162" fmla="*/ 766341 h 3249205"/>
              <a:gd name="connsiteX163" fmla="*/ 102135 w 2890837"/>
              <a:gd name="connsiteY163" fmla="*/ 744677 h 3249205"/>
              <a:gd name="connsiteX164" fmla="*/ 126026 w 2890837"/>
              <a:gd name="connsiteY164" fmla="*/ 723620 h 3249205"/>
              <a:gd name="connsiteX165" fmla="*/ 153103 w 2890837"/>
              <a:gd name="connsiteY165" fmla="*/ 702159 h 3249205"/>
              <a:gd name="connsiteX166" fmla="*/ 183564 w 2890837"/>
              <a:gd name="connsiteY166" fmla="*/ 680697 h 3249205"/>
              <a:gd name="connsiteX167" fmla="*/ 218007 w 2890837"/>
              <a:gd name="connsiteY167" fmla="*/ 658426 h 3249205"/>
              <a:gd name="connsiteX168" fmla="*/ 256034 w 2890837"/>
              <a:gd name="connsiteY168" fmla="*/ 635142 h 3249205"/>
              <a:gd name="connsiteX169" fmla="*/ 298441 w 2890837"/>
              <a:gd name="connsiteY169" fmla="*/ 610643 h 3249205"/>
              <a:gd name="connsiteX170" fmla="*/ 345029 w 2890837"/>
              <a:gd name="connsiteY170" fmla="*/ 584323 h 3249205"/>
              <a:gd name="connsiteX171" fmla="*/ 396196 w 2890837"/>
              <a:gd name="connsiteY171" fmla="*/ 555775 h 3249205"/>
              <a:gd name="connsiteX172" fmla="*/ 451743 w 2890837"/>
              <a:gd name="connsiteY172" fmla="*/ 524797 h 3249205"/>
              <a:gd name="connsiteX173" fmla="*/ 512666 w 2890837"/>
              <a:gd name="connsiteY173" fmla="*/ 490985 h 3249205"/>
              <a:gd name="connsiteX174" fmla="*/ 578366 w 2890837"/>
              <a:gd name="connsiteY174" fmla="*/ 454338 h 3249205"/>
              <a:gd name="connsiteX175" fmla="*/ 649642 w 2890837"/>
              <a:gd name="connsiteY175" fmla="*/ 414047 h 3249205"/>
              <a:gd name="connsiteX176" fmla="*/ 726094 w 2890837"/>
              <a:gd name="connsiteY176" fmla="*/ 369706 h 3249205"/>
              <a:gd name="connsiteX177" fmla="*/ 802546 w 2890837"/>
              <a:gd name="connsiteY177" fmla="*/ 325164 h 3249205"/>
              <a:gd name="connsiteX178" fmla="*/ 872826 w 2890837"/>
              <a:gd name="connsiteY178" fmla="*/ 283050 h 3249205"/>
              <a:gd name="connsiteX179" fmla="*/ 937332 w 2890837"/>
              <a:gd name="connsiteY179" fmla="*/ 244176 h 3249205"/>
              <a:gd name="connsiteX180" fmla="*/ 996662 w 2890837"/>
              <a:gd name="connsiteY180" fmla="*/ 207935 h 3249205"/>
              <a:gd name="connsiteX181" fmla="*/ 1051214 w 2890837"/>
              <a:gd name="connsiteY181" fmla="*/ 174932 h 3249205"/>
              <a:gd name="connsiteX182" fmla="*/ 1101186 w 2890837"/>
              <a:gd name="connsiteY182" fmla="*/ 144360 h 3249205"/>
              <a:gd name="connsiteX183" fmla="*/ 1147176 w 2890837"/>
              <a:gd name="connsiteY183" fmla="*/ 117027 h 3249205"/>
              <a:gd name="connsiteX184" fmla="*/ 1189384 w 2890837"/>
              <a:gd name="connsiteY184" fmla="*/ 92325 h 3249205"/>
              <a:gd name="connsiteX185" fmla="*/ 1228407 w 2890837"/>
              <a:gd name="connsiteY185" fmla="*/ 70864 h 3249205"/>
              <a:gd name="connsiteX186" fmla="*/ 1264642 w 2890837"/>
              <a:gd name="connsiteY186" fmla="*/ 52034 h 3249205"/>
              <a:gd name="connsiteX187" fmla="*/ 1298488 w 2890837"/>
              <a:gd name="connsiteY187" fmla="*/ 36242 h 3249205"/>
              <a:gd name="connsiteX188" fmla="*/ 1330342 w 2890837"/>
              <a:gd name="connsiteY188" fmla="*/ 23081 h 3249205"/>
              <a:gd name="connsiteX189" fmla="*/ 1360406 w 2890837"/>
              <a:gd name="connsiteY189" fmla="*/ 12958 h 3249205"/>
              <a:gd name="connsiteX190" fmla="*/ 1389473 w 2890837"/>
              <a:gd name="connsiteY190" fmla="*/ 5872 h 3249205"/>
              <a:gd name="connsiteX191" fmla="*/ 1417744 w 2890837"/>
              <a:gd name="connsiteY191" fmla="*/ 1417 h 3249205"/>
              <a:gd name="connsiteX192" fmla="*/ 1445618 w 2890837"/>
              <a:gd name="connsiteY192" fmla="*/ 0 h 324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2890837" h="3249205">
                <a:moveTo>
                  <a:pt x="1445618" y="0"/>
                </a:moveTo>
                <a:lnTo>
                  <a:pt x="1473092" y="1417"/>
                </a:lnTo>
                <a:lnTo>
                  <a:pt x="1501364" y="5872"/>
                </a:lnTo>
                <a:lnTo>
                  <a:pt x="1530431" y="12958"/>
                </a:lnTo>
                <a:lnTo>
                  <a:pt x="1560494" y="23081"/>
                </a:lnTo>
                <a:lnTo>
                  <a:pt x="1592350" y="36242"/>
                </a:lnTo>
                <a:lnTo>
                  <a:pt x="1626195" y="52034"/>
                </a:lnTo>
                <a:lnTo>
                  <a:pt x="1662430" y="70864"/>
                </a:lnTo>
                <a:lnTo>
                  <a:pt x="1701453" y="92325"/>
                </a:lnTo>
                <a:lnTo>
                  <a:pt x="1743660" y="117027"/>
                </a:lnTo>
                <a:lnTo>
                  <a:pt x="1789651" y="144360"/>
                </a:lnTo>
                <a:lnTo>
                  <a:pt x="1839624" y="174932"/>
                </a:lnTo>
                <a:lnTo>
                  <a:pt x="1894175" y="207935"/>
                </a:lnTo>
                <a:lnTo>
                  <a:pt x="1953505" y="244176"/>
                </a:lnTo>
                <a:lnTo>
                  <a:pt x="2018011" y="283050"/>
                </a:lnTo>
                <a:lnTo>
                  <a:pt x="2088291" y="325164"/>
                </a:lnTo>
                <a:lnTo>
                  <a:pt x="2164743" y="369706"/>
                </a:lnTo>
                <a:lnTo>
                  <a:pt x="2241195" y="414047"/>
                </a:lnTo>
                <a:lnTo>
                  <a:pt x="2312470" y="454338"/>
                </a:lnTo>
                <a:lnTo>
                  <a:pt x="2378171" y="491187"/>
                </a:lnTo>
                <a:lnTo>
                  <a:pt x="2439094" y="524999"/>
                </a:lnTo>
                <a:lnTo>
                  <a:pt x="2494641" y="555775"/>
                </a:lnTo>
                <a:lnTo>
                  <a:pt x="2545808" y="584323"/>
                </a:lnTo>
                <a:lnTo>
                  <a:pt x="2592396" y="610643"/>
                </a:lnTo>
                <a:lnTo>
                  <a:pt x="2634604" y="635142"/>
                </a:lnTo>
                <a:lnTo>
                  <a:pt x="2672830" y="658628"/>
                </a:lnTo>
                <a:lnTo>
                  <a:pt x="2707273" y="680697"/>
                </a:lnTo>
                <a:lnTo>
                  <a:pt x="2737535" y="702159"/>
                </a:lnTo>
                <a:lnTo>
                  <a:pt x="2764811" y="723620"/>
                </a:lnTo>
                <a:lnTo>
                  <a:pt x="2788702" y="744677"/>
                </a:lnTo>
                <a:lnTo>
                  <a:pt x="2809209" y="766341"/>
                </a:lnTo>
                <a:lnTo>
                  <a:pt x="2827127" y="788815"/>
                </a:lnTo>
                <a:lnTo>
                  <a:pt x="2842258" y="812301"/>
                </a:lnTo>
                <a:lnTo>
                  <a:pt x="2854801" y="837205"/>
                </a:lnTo>
                <a:lnTo>
                  <a:pt x="2865154" y="863931"/>
                </a:lnTo>
                <a:lnTo>
                  <a:pt x="2873516" y="892884"/>
                </a:lnTo>
                <a:lnTo>
                  <a:pt x="2879688" y="924266"/>
                </a:lnTo>
                <a:lnTo>
                  <a:pt x="2884665" y="958483"/>
                </a:lnTo>
                <a:lnTo>
                  <a:pt x="2887850" y="995940"/>
                </a:lnTo>
                <a:lnTo>
                  <a:pt x="2889842" y="1036838"/>
                </a:lnTo>
                <a:lnTo>
                  <a:pt x="2890638" y="1081786"/>
                </a:lnTo>
                <a:lnTo>
                  <a:pt x="2890837" y="1131188"/>
                </a:lnTo>
                <a:lnTo>
                  <a:pt x="2890240" y="1185045"/>
                </a:lnTo>
                <a:lnTo>
                  <a:pt x="2889045" y="1243558"/>
                </a:lnTo>
                <a:lnTo>
                  <a:pt x="2887850" y="1307740"/>
                </a:lnTo>
                <a:lnTo>
                  <a:pt x="2886457" y="1377592"/>
                </a:lnTo>
                <a:lnTo>
                  <a:pt x="2885262" y="1453315"/>
                </a:lnTo>
                <a:lnTo>
                  <a:pt x="2884267" y="1535719"/>
                </a:lnTo>
                <a:lnTo>
                  <a:pt x="2883869" y="1624603"/>
                </a:lnTo>
                <a:lnTo>
                  <a:pt x="2884267" y="1713486"/>
                </a:lnTo>
                <a:lnTo>
                  <a:pt x="2885262" y="1795891"/>
                </a:lnTo>
                <a:lnTo>
                  <a:pt x="2886457" y="1871614"/>
                </a:lnTo>
                <a:lnTo>
                  <a:pt x="2887850" y="1941465"/>
                </a:lnTo>
                <a:lnTo>
                  <a:pt x="2889045" y="2005647"/>
                </a:lnTo>
                <a:lnTo>
                  <a:pt x="2890240" y="2064161"/>
                </a:lnTo>
                <a:lnTo>
                  <a:pt x="2890837" y="2118017"/>
                </a:lnTo>
                <a:lnTo>
                  <a:pt x="2890638" y="2167419"/>
                </a:lnTo>
                <a:lnTo>
                  <a:pt x="2889842" y="2212367"/>
                </a:lnTo>
                <a:lnTo>
                  <a:pt x="2887850" y="2253265"/>
                </a:lnTo>
                <a:lnTo>
                  <a:pt x="2884665" y="2290722"/>
                </a:lnTo>
                <a:lnTo>
                  <a:pt x="2879887" y="2324939"/>
                </a:lnTo>
                <a:lnTo>
                  <a:pt x="2873516" y="2356322"/>
                </a:lnTo>
                <a:lnTo>
                  <a:pt x="2865154" y="2385275"/>
                </a:lnTo>
                <a:lnTo>
                  <a:pt x="2854801" y="2412000"/>
                </a:lnTo>
                <a:lnTo>
                  <a:pt x="2842258" y="2436904"/>
                </a:lnTo>
                <a:lnTo>
                  <a:pt x="2827127" y="2460390"/>
                </a:lnTo>
                <a:lnTo>
                  <a:pt x="2809209" y="2482864"/>
                </a:lnTo>
                <a:lnTo>
                  <a:pt x="2788702" y="2504528"/>
                </a:lnTo>
                <a:lnTo>
                  <a:pt x="2764811" y="2525585"/>
                </a:lnTo>
                <a:lnTo>
                  <a:pt x="2737734" y="2547046"/>
                </a:lnTo>
                <a:lnTo>
                  <a:pt x="2707273" y="2568508"/>
                </a:lnTo>
                <a:lnTo>
                  <a:pt x="2672830" y="2590779"/>
                </a:lnTo>
                <a:lnTo>
                  <a:pt x="2634803" y="2614063"/>
                </a:lnTo>
                <a:lnTo>
                  <a:pt x="2592396" y="2638562"/>
                </a:lnTo>
                <a:lnTo>
                  <a:pt x="2545808" y="2664883"/>
                </a:lnTo>
                <a:lnTo>
                  <a:pt x="2494641" y="2693431"/>
                </a:lnTo>
                <a:lnTo>
                  <a:pt x="2439094" y="2724408"/>
                </a:lnTo>
                <a:lnTo>
                  <a:pt x="2378171" y="2758220"/>
                </a:lnTo>
                <a:lnTo>
                  <a:pt x="2312470" y="2794867"/>
                </a:lnTo>
                <a:lnTo>
                  <a:pt x="2241195" y="2835158"/>
                </a:lnTo>
                <a:lnTo>
                  <a:pt x="2164743" y="2879499"/>
                </a:lnTo>
                <a:lnTo>
                  <a:pt x="2088291" y="2924042"/>
                </a:lnTo>
                <a:lnTo>
                  <a:pt x="2018011" y="2966155"/>
                </a:lnTo>
                <a:lnTo>
                  <a:pt x="1953505" y="3005029"/>
                </a:lnTo>
                <a:lnTo>
                  <a:pt x="1894175" y="3041271"/>
                </a:lnTo>
                <a:lnTo>
                  <a:pt x="1839624" y="3074273"/>
                </a:lnTo>
                <a:lnTo>
                  <a:pt x="1789651" y="3104846"/>
                </a:lnTo>
                <a:lnTo>
                  <a:pt x="1743660" y="3132179"/>
                </a:lnTo>
                <a:lnTo>
                  <a:pt x="1701453" y="3156880"/>
                </a:lnTo>
                <a:lnTo>
                  <a:pt x="1662430" y="3178341"/>
                </a:lnTo>
                <a:lnTo>
                  <a:pt x="1626195" y="3197171"/>
                </a:lnTo>
                <a:lnTo>
                  <a:pt x="1592350" y="3212963"/>
                </a:lnTo>
                <a:lnTo>
                  <a:pt x="1560494" y="3226124"/>
                </a:lnTo>
                <a:lnTo>
                  <a:pt x="1530431" y="3236247"/>
                </a:lnTo>
                <a:lnTo>
                  <a:pt x="1501364" y="3243334"/>
                </a:lnTo>
                <a:lnTo>
                  <a:pt x="1473092" y="3247788"/>
                </a:lnTo>
                <a:lnTo>
                  <a:pt x="1445618" y="3249205"/>
                </a:lnTo>
                <a:lnTo>
                  <a:pt x="1417744" y="3247788"/>
                </a:lnTo>
                <a:lnTo>
                  <a:pt x="1389473" y="3243334"/>
                </a:lnTo>
                <a:lnTo>
                  <a:pt x="1360406" y="3236247"/>
                </a:lnTo>
                <a:lnTo>
                  <a:pt x="1330342" y="3226124"/>
                </a:lnTo>
                <a:lnTo>
                  <a:pt x="1298488" y="3212963"/>
                </a:lnTo>
                <a:lnTo>
                  <a:pt x="1264642" y="3197171"/>
                </a:lnTo>
                <a:lnTo>
                  <a:pt x="1228407" y="3178341"/>
                </a:lnTo>
                <a:lnTo>
                  <a:pt x="1189384" y="3156880"/>
                </a:lnTo>
                <a:lnTo>
                  <a:pt x="1147176" y="3132179"/>
                </a:lnTo>
                <a:lnTo>
                  <a:pt x="1101186" y="3104846"/>
                </a:lnTo>
                <a:lnTo>
                  <a:pt x="1051214" y="3074273"/>
                </a:lnTo>
                <a:lnTo>
                  <a:pt x="996662" y="3041271"/>
                </a:lnTo>
                <a:lnTo>
                  <a:pt x="937332" y="3005029"/>
                </a:lnTo>
                <a:lnTo>
                  <a:pt x="872826" y="2966155"/>
                </a:lnTo>
                <a:lnTo>
                  <a:pt x="802546" y="2924042"/>
                </a:lnTo>
                <a:lnTo>
                  <a:pt x="726094" y="2879499"/>
                </a:lnTo>
                <a:lnTo>
                  <a:pt x="649642" y="2835158"/>
                </a:lnTo>
                <a:lnTo>
                  <a:pt x="578366" y="2794867"/>
                </a:lnTo>
                <a:lnTo>
                  <a:pt x="512666" y="2758018"/>
                </a:lnTo>
                <a:lnTo>
                  <a:pt x="451743" y="2724206"/>
                </a:lnTo>
                <a:lnTo>
                  <a:pt x="396196" y="2693431"/>
                </a:lnTo>
                <a:lnTo>
                  <a:pt x="345029" y="2664883"/>
                </a:lnTo>
                <a:lnTo>
                  <a:pt x="298441" y="2638562"/>
                </a:lnTo>
                <a:lnTo>
                  <a:pt x="256233" y="2614063"/>
                </a:lnTo>
                <a:lnTo>
                  <a:pt x="218007" y="2590577"/>
                </a:lnTo>
                <a:lnTo>
                  <a:pt x="183564" y="2568508"/>
                </a:lnTo>
                <a:lnTo>
                  <a:pt x="153302" y="2547046"/>
                </a:lnTo>
                <a:lnTo>
                  <a:pt x="126026" y="2525585"/>
                </a:lnTo>
                <a:lnTo>
                  <a:pt x="102135" y="2504528"/>
                </a:lnTo>
                <a:lnTo>
                  <a:pt x="81628" y="2482864"/>
                </a:lnTo>
                <a:lnTo>
                  <a:pt x="63710" y="2460390"/>
                </a:lnTo>
                <a:lnTo>
                  <a:pt x="48579" y="2436904"/>
                </a:lnTo>
                <a:lnTo>
                  <a:pt x="36036" y="2412000"/>
                </a:lnTo>
                <a:lnTo>
                  <a:pt x="25683" y="2385275"/>
                </a:lnTo>
                <a:lnTo>
                  <a:pt x="17321" y="2356322"/>
                </a:lnTo>
                <a:lnTo>
                  <a:pt x="11149" y="2324939"/>
                </a:lnTo>
                <a:lnTo>
                  <a:pt x="6172" y="2290722"/>
                </a:lnTo>
                <a:lnTo>
                  <a:pt x="2986" y="2253265"/>
                </a:lnTo>
                <a:lnTo>
                  <a:pt x="995" y="2212367"/>
                </a:lnTo>
                <a:lnTo>
                  <a:pt x="199" y="2167419"/>
                </a:lnTo>
                <a:lnTo>
                  <a:pt x="0" y="2118017"/>
                </a:lnTo>
                <a:lnTo>
                  <a:pt x="597" y="2064161"/>
                </a:lnTo>
                <a:lnTo>
                  <a:pt x="1792" y="2005647"/>
                </a:lnTo>
                <a:lnTo>
                  <a:pt x="2986" y="1941465"/>
                </a:lnTo>
                <a:lnTo>
                  <a:pt x="4380" y="1871614"/>
                </a:lnTo>
                <a:lnTo>
                  <a:pt x="5575" y="1795891"/>
                </a:lnTo>
                <a:lnTo>
                  <a:pt x="6570" y="1713486"/>
                </a:lnTo>
                <a:lnTo>
                  <a:pt x="6968" y="1624603"/>
                </a:lnTo>
                <a:lnTo>
                  <a:pt x="6570" y="1535719"/>
                </a:lnTo>
                <a:lnTo>
                  <a:pt x="5575" y="1453315"/>
                </a:lnTo>
                <a:lnTo>
                  <a:pt x="4380" y="1377592"/>
                </a:lnTo>
                <a:lnTo>
                  <a:pt x="2986" y="1307740"/>
                </a:lnTo>
                <a:lnTo>
                  <a:pt x="1792" y="1243558"/>
                </a:lnTo>
                <a:lnTo>
                  <a:pt x="597" y="1185045"/>
                </a:lnTo>
                <a:lnTo>
                  <a:pt x="0" y="1131188"/>
                </a:lnTo>
                <a:lnTo>
                  <a:pt x="199" y="1081786"/>
                </a:lnTo>
                <a:lnTo>
                  <a:pt x="995" y="1036838"/>
                </a:lnTo>
                <a:lnTo>
                  <a:pt x="2986" y="995940"/>
                </a:lnTo>
                <a:lnTo>
                  <a:pt x="6172" y="958483"/>
                </a:lnTo>
                <a:lnTo>
                  <a:pt x="10950" y="924266"/>
                </a:lnTo>
                <a:lnTo>
                  <a:pt x="17321" y="892884"/>
                </a:lnTo>
                <a:lnTo>
                  <a:pt x="25683" y="863931"/>
                </a:lnTo>
                <a:lnTo>
                  <a:pt x="36036" y="837205"/>
                </a:lnTo>
                <a:lnTo>
                  <a:pt x="48579" y="812301"/>
                </a:lnTo>
                <a:lnTo>
                  <a:pt x="63710" y="788815"/>
                </a:lnTo>
                <a:lnTo>
                  <a:pt x="81628" y="766341"/>
                </a:lnTo>
                <a:lnTo>
                  <a:pt x="102135" y="744677"/>
                </a:lnTo>
                <a:lnTo>
                  <a:pt x="126026" y="723620"/>
                </a:lnTo>
                <a:lnTo>
                  <a:pt x="153103" y="702159"/>
                </a:lnTo>
                <a:lnTo>
                  <a:pt x="183564" y="680697"/>
                </a:lnTo>
                <a:lnTo>
                  <a:pt x="218007" y="658426"/>
                </a:lnTo>
                <a:lnTo>
                  <a:pt x="256034" y="635142"/>
                </a:lnTo>
                <a:lnTo>
                  <a:pt x="298441" y="610643"/>
                </a:lnTo>
                <a:lnTo>
                  <a:pt x="345029" y="584323"/>
                </a:lnTo>
                <a:lnTo>
                  <a:pt x="396196" y="555775"/>
                </a:lnTo>
                <a:lnTo>
                  <a:pt x="451743" y="524797"/>
                </a:lnTo>
                <a:lnTo>
                  <a:pt x="512666" y="490985"/>
                </a:lnTo>
                <a:lnTo>
                  <a:pt x="578366" y="454338"/>
                </a:lnTo>
                <a:lnTo>
                  <a:pt x="649642" y="414047"/>
                </a:lnTo>
                <a:lnTo>
                  <a:pt x="726094" y="369706"/>
                </a:lnTo>
                <a:lnTo>
                  <a:pt x="802546" y="325164"/>
                </a:lnTo>
                <a:lnTo>
                  <a:pt x="872826" y="283050"/>
                </a:lnTo>
                <a:lnTo>
                  <a:pt x="937332" y="244176"/>
                </a:lnTo>
                <a:lnTo>
                  <a:pt x="996662" y="207935"/>
                </a:lnTo>
                <a:lnTo>
                  <a:pt x="1051214" y="174932"/>
                </a:lnTo>
                <a:lnTo>
                  <a:pt x="1101186" y="144360"/>
                </a:lnTo>
                <a:lnTo>
                  <a:pt x="1147176" y="117027"/>
                </a:lnTo>
                <a:lnTo>
                  <a:pt x="1189384" y="92325"/>
                </a:lnTo>
                <a:lnTo>
                  <a:pt x="1228407" y="70864"/>
                </a:lnTo>
                <a:lnTo>
                  <a:pt x="1264642" y="52034"/>
                </a:lnTo>
                <a:lnTo>
                  <a:pt x="1298488" y="36242"/>
                </a:lnTo>
                <a:lnTo>
                  <a:pt x="1330342" y="23081"/>
                </a:lnTo>
                <a:lnTo>
                  <a:pt x="1360406" y="12958"/>
                </a:lnTo>
                <a:lnTo>
                  <a:pt x="1389473" y="5872"/>
                </a:lnTo>
                <a:lnTo>
                  <a:pt x="1417744" y="1417"/>
                </a:lnTo>
                <a:lnTo>
                  <a:pt x="1445618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  <a:effectLst>
            <a:outerShdw blurRad="762000" dist="520700" dir="2700000" sx="60000" sy="6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grpSp>
        <p:nvGrpSpPr>
          <p:cNvPr id="70" name="Group 53">
            <a:extLst>
              <a:ext uri="{FF2B5EF4-FFF2-40B4-BE49-F238E27FC236}">
                <a16:creationId xmlns="" xmlns:a16="http://schemas.microsoft.com/office/drawing/2014/main" id="{DF8416FB-82ED-4205-9F69-2CF2FE0373F2}"/>
              </a:ext>
            </a:extLst>
          </p:cNvPr>
          <p:cNvGrpSpPr/>
          <p:nvPr/>
        </p:nvGrpSpPr>
        <p:grpSpPr>
          <a:xfrm>
            <a:off x="8687169" y="4850994"/>
            <a:ext cx="2546878" cy="1802129"/>
            <a:chOff x="2497785" y="7129335"/>
            <a:chExt cx="4075003" cy="2883404"/>
          </a:xfrm>
        </p:grpSpPr>
        <p:sp>
          <p:nvSpPr>
            <p:cNvPr id="71" name="Rectangle 54">
              <a:extLst>
                <a:ext uri="{FF2B5EF4-FFF2-40B4-BE49-F238E27FC236}">
                  <a16:creationId xmlns="" xmlns:a16="http://schemas.microsoft.com/office/drawing/2014/main" id="{1EA1DF12-8771-44B5-A5FB-56BDEE8DEF0B}"/>
                </a:ext>
              </a:extLst>
            </p:cNvPr>
            <p:cNvSpPr/>
            <p:nvPr/>
          </p:nvSpPr>
          <p:spPr>
            <a:xfrm>
              <a:off x="2497785" y="7129335"/>
              <a:ext cx="4075003" cy="5613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ru-RU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Segoe UI" panose="020B0502040204020203" pitchFamily="34" charset="0"/>
                </a:rPr>
                <a:t>Контроль себестоимости</a:t>
              </a:r>
              <a:endPara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72" name="Rectangle 55">
              <a:extLst>
                <a:ext uri="{FF2B5EF4-FFF2-40B4-BE49-F238E27FC236}">
                  <a16:creationId xmlns="" xmlns:a16="http://schemas.microsoft.com/office/drawing/2014/main" id="{147CA472-DBB3-4621-9A5B-D32BB4687892}"/>
                </a:ext>
              </a:extLst>
            </p:cNvPr>
            <p:cNvSpPr/>
            <p:nvPr/>
          </p:nvSpPr>
          <p:spPr>
            <a:xfrm>
              <a:off x="2674297" y="7870616"/>
              <a:ext cx="3721981" cy="21421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ru-RU" sz="1125" dirty="0" smtClean="0">
                  <a:solidFill>
                    <a:schemeClr val="bg1">
                      <a:lumMod val="50000"/>
                    </a:schemeClr>
                  </a:solidFill>
                  <a:cs typeface="Segoe UI" panose="020B0502040204020203" pitchFamily="34" charset="0"/>
                </a:rPr>
                <a:t>Расчет плановой и фактической себестоимости с контролем реального потребления ресурсов на каждом этапе производства по каждому изделию в каждом заказе.</a:t>
              </a:r>
              <a:endParaRPr lang="en-US" sz="1125" dirty="0">
                <a:solidFill>
                  <a:schemeClr val="bg1">
                    <a:lumMod val="50000"/>
                  </a:schemeClr>
                </a:solidFill>
                <a:cs typeface="Segoe UI" panose="020B0502040204020203" pitchFamily="34" charset="0"/>
              </a:endParaRP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1827" y="2343668"/>
            <a:ext cx="416114" cy="416114"/>
          </a:xfrm>
          <a:prstGeom prst="rect">
            <a:avLst/>
          </a:prstGeom>
        </p:spPr>
      </p:pic>
      <p:pic>
        <p:nvPicPr>
          <p:cNvPr id="80" name="Picture 12">
            <a:extLst>
              <a:ext uri="{FF2B5EF4-FFF2-40B4-BE49-F238E27FC236}">
                <a16:creationId xmlns="" xmlns:a16="http://schemas.microsoft.com/office/drawing/2014/main" id="{493BC727-8CB3-4389-BE1C-83EF2C0265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4666" y="2397889"/>
            <a:ext cx="1930244" cy="2229644"/>
          </a:xfrm>
          <a:custGeom>
            <a:avLst/>
            <a:gdLst>
              <a:gd name="connsiteX0" fmla="*/ 993540 w 1986804"/>
              <a:gd name="connsiteY0" fmla="*/ 0 h 2229644"/>
              <a:gd name="connsiteX1" fmla="*/ 1012422 w 1986804"/>
              <a:gd name="connsiteY1" fmla="*/ 973 h 2229644"/>
              <a:gd name="connsiteX2" fmla="*/ 1031853 w 1986804"/>
              <a:gd name="connsiteY2" fmla="*/ 4030 h 2229644"/>
              <a:gd name="connsiteX3" fmla="*/ 1051829 w 1986804"/>
              <a:gd name="connsiteY3" fmla="*/ 8892 h 2229644"/>
              <a:gd name="connsiteX4" fmla="*/ 1072491 w 1986804"/>
              <a:gd name="connsiteY4" fmla="*/ 15839 h 2229644"/>
              <a:gd name="connsiteX5" fmla="*/ 1094385 w 1986804"/>
              <a:gd name="connsiteY5" fmla="*/ 24870 h 2229644"/>
              <a:gd name="connsiteX6" fmla="*/ 1117646 w 1986804"/>
              <a:gd name="connsiteY6" fmla="*/ 35707 h 2229644"/>
              <a:gd name="connsiteX7" fmla="*/ 1142550 w 1986804"/>
              <a:gd name="connsiteY7" fmla="*/ 48628 h 2229644"/>
              <a:gd name="connsiteX8" fmla="*/ 1169369 w 1986804"/>
              <a:gd name="connsiteY8" fmla="*/ 63355 h 2229644"/>
              <a:gd name="connsiteX9" fmla="*/ 1198377 w 1986804"/>
              <a:gd name="connsiteY9" fmla="*/ 80306 h 2229644"/>
              <a:gd name="connsiteX10" fmla="*/ 1229986 w 1986804"/>
              <a:gd name="connsiteY10" fmla="*/ 99062 h 2229644"/>
              <a:gd name="connsiteX11" fmla="*/ 1264331 w 1986804"/>
              <a:gd name="connsiteY11" fmla="*/ 120041 h 2229644"/>
              <a:gd name="connsiteX12" fmla="*/ 1301823 w 1986804"/>
              <a:gd name="connsiteY12" fmla="*/ 142688 h 2229644"/>
              <a:gd name="connsiteX13" fmla="*/ 1342599 w 1986804"/>
              <a:gd name="connsiteY13" fmla="*/ 167557 h 2229644"/>
              <a:gd name="connsiteX14" fmla="*/ 1386932 w 1986804"/>
              <a:gd name="connsiteY14" fmla="*/ 194233 h 2229644"/>
              <a:gd name="connsiteX15" fmla="*/ 1435234 w 1986804"/>
              <a:gd name="connsiteY15" fmla="*/ 223132 h 2229644"/>
              <a:gd name="connsiteX16" fmla="*/ 1487777 w 1986804"/>
              <a:gd name="connsiteY16" fmla="*/ 253697 h 2229644"/>
              <a:gd name="connsiteX17" fmla="*/ 1540321 w 1986804"/>
              <a:gd name="connsiteY17" fmla="*/ 284125 h 2229644"/>
              <a:gd name="connsiteX18" fmla="*/ 1589307 w 1986804"/>
              <a:gd name="connsiteY18" fmla="*/ 311773 h 2229644"/>
              <a:gd name="connsiteX19" fmla="*/ 1634461 w 1986804"/>
              <a:gd name="connsiteY19" fmla="*/ 337059 h 2229644"/>
              <a:gd name="connsiteX20" fmla="*/ 1676332 w 1986804"/>
              <a:gd name="connsiteY20" fmla="*/ 360261 h 2229644"/>
              <a:gd name="connsiteX21" fmla="*/ 1714509 w 1986804"/>
              <a:gd name="connsiteY21" fmla="*/ 381380 h 2229644"/>
              <a:gd name="connsiteX22" fmla="*/ 1749674 w 1986804"/>
              <a:gd name="connsiteY22" fmla="*/ 400970 h 2229644"/>
              <a:gd name="connsiteX23" fmla="*/ 1781693 w 1986804"/>
              <a:gd name="connsiteY23" fmla="*/ 419031 h 2229644"/>
              <a:gd name="connsiteX24" fmla="*/ 1810702 w 1986804"/>
              <a:gd name="connsiteY24" fmla="*/ 435843 h 2229644"/>
              <a:gd name="connsiteX25" fmla="*/ 1836974 w 1986804"/>
              <a:gd name="connsiteY25" fmla="*/ 451960 h 2229644"/>
              <a:gd name="connsiteX26" fmla="*/ 1860645 w 1986804"/>
              <a:gd name="connsiteY26" fmla="*/ 467103 h 2229644"/>
              <a:gd name="connsiteX27" fmla="*/ 1881443 w 1986804"/>
              <a:gd name="connsiteY27" fmla="*/ 481830 h 2229644"/>
              <a:gd name="connsiteX28" fmla="*/ 1900190 w 1986804"/>
              <a:gd name="connsiteY28" fmla="*/ 496557 h 2229644"/>
              <a:gd name="connsiteX29" fmla="*/ 1916610 w 1986804"/>
              <a:gd name="connsiteY29" fmla="*/ 511006 h 2229644"/>
              <a:gd name="connsiteX30" fmla="*/ 1930703 w 1986804"/>
              <a:gd name="connsiteY30" fmla="*/ 525873 h 2229644"/>
              <a:gd name="connsiteX31" fmla="*/ 1943019 w 1986804"/>
              <a:gd name="connsiteY31" fmla="*/ 541294 h 2229644"/>
              <a:gd name="connsiteX32" fmla="*/ 1953417 w 1986804"/>
              <a:gd name="connsiteY32" fmla="*/ 557412 h 2229644"/>
              <a:gd name="connsiteX33" fmla="*/ 1962037 w 1986804"/>
              <a:gd name="connsiteY33" fmla="*/ 574501 h 2229644"/>
              <a:gd name="connsiteX34" fmla="*/ 1969153 w 1986804"/>
              <a:gd name="connsiteY34" fmla="*/ 592840 h 2229644"/>
              <a:gd name="connsiteX35" fmla="*/ 1974900 w 1986804"/>
              <a:gd name="connsiteY35" fmla="*/ 612708 h 2229644"/>
              <a:gd name="connsiteX36" fmla="*/ 1979142 w 1986804"/>
              <a:gd name="connsiteY36" fmla="*/ 634243 h 2229644"/>
              <a:gd name="connsiteX37" fmla="*/ 1982562 w 1986804"/>
              <a:gd name="connsiteY37" fmla="*/ 657723 h 2229644"/>
              <a:gd name="connsiteX38" fmla="*/ 1984752 w 1986804"/>
              <a:gd name="connsiteY38" fmla="*/ 683427 h 2229644"/>
              <a:gd name="connsiteX39" fmla="*/ 1986120 w 1986804"/>
              <a:gd name="connsiteY39" fmla="*/ 711491 h 2229644"/>
              <a:gd name="connsiteX40" fmla="*/ 1986668 w 1986804"/>
              <a:gd name="connsiteY40" fmla="*/ 742336 h 2229644"/>
              <a:gd name="connsiteX41" fmla="*/ 1986804 w 1986804"/>
              <a:gd name="connsiteY41" fmla="*/ 776235 h 2229644"/>
              <a:gd name="connsiteX42" fmla="*/ 1986394 w 1986804"/>
              <a:gd name="connsiteY42" fmla="*/ 813192 h 2229644"/>
              <a:gd name="connsiteX43" fmla="*/ 1985572 w 1986804"/>
              <a:gd name="connsiteY43" fmla="*/ 853345 h 2229644"/>
              <a:gd name="connsiteX44" fmla="*/ 1984752 w 1986804"/>
              <a:gd name="connsiteY44" fmla="*/ 897388 h 2229644"/>
              <a:gd name="connsiteX45" fmla="*/ 1983795 w 1986804"/>
              <a:gd name="connsiteY45" fmla="*/ 945321 h 2229644"/>
              <a:gd name="connsiteX46" fmla="*/ 1982973 w 1986804"/>
              <a:gd name="connsiteY46" fmla="*/ 997283 h 2229644"/>
              <a:gd name="connsiteX47" fmla="*/ 1982289 w 1986804"/>
              <a:gd name="connsiteY47" fmla="*/ 1053829 h 2229644"/>
              <a:gd name="connsiteX48" fmla="*/ 1982016 w 1986804"/>
              <a:gd name="connsiteY48" fmla="*/ 1114823 h 2229644"/>
              <a:gd name="connsiteX49" fmla="*/ 1982289 w 1986804"/>
              <a:gd name="connsiteY49" fmla="*/ 1175816 h 2229644"/>
              <a:gd name="connsiteX50" fmla="*/ 1982973 w 1986804"/>
              <a:gd name="connsiteY50" fmla="*/ 1232363 h 2229644"/>
              <a:gd name="connsiteX51" fmla="*/ 1983795 w 1986804"/>
              <a:gd name="connsiteY51" fmla="*/ 1284325 h 2229644"/>
              <a:gd name="connsiteX52" fmla="*/ 1984752 w 1986804"/>
              <a:gd name="connsiteY52" fmla="*/ 1332258 h 2229644"/>
              <a:gd name="connsiteX53" fmla="*/ 1985572 w 1986804"/>
              <a:gd name="connsiteY53" fmla="*/ 1376300 h 2229644"/>
              <a:gd name="connsiteX54" fmla="*/ 1986394 w 1986804"/>
              <a:gd name="connsiteY54" fmla="*/ 1416453 h 2229644"/>
              <a:gd name="connsiteX55" fmla="*/ 1986804 w 1986804"/>
              <a:gd name="connsiteY55" fmla="*/ 1453409 h 2229644"/>
              <a:gd name="connsiteX56" fmla="*/ 1986668 w 1986804"/>
              <a:gd name="connsiteY56" fmla="*/ 1487310 h 2229644"/>
              <a:gd name="connsiteX57" fmla="*/ 1986120 w 1986804"/>
              <a:gd name="connsiteY57" fmla="*/ 1518154 h 2229644"/>
              <a:gd name="connsiteX58" fmla="*/ 1984752 w 1986804"/>
              <a:gd name="connsiteY58" fmla="*/ 1546218 h 2229644"/>
              <a:gd name="connsiteX59" fmla="*/ 1982562 w 1986804"/>
              <a:gd name="connsiteY59" fmla="*/ 1571922 h 2229644"/>
              <a:gd name="connsiteX60" fmla="*/ 1979278 w 1986804"/>
              <a:gd name="connsiteY60" fmla="*/ 1595402 h 2229644"/>
              <a:gd name="connsiteX61" fmla="*/ 1974900 w 1986804"/>
              <a:gd name="connsiteY61" fmla="*/ 1616937 h 2229644"/>
              <a:gd name="connsiteX62" fmla="*/ 1969153 w 1986804"/>
              <a:gd name="connsiteY62" fmla="*/ 1636805 h 2229644"/>
              <a:gd name="connsiteX63" fmla="*/ 1962037 w 1986804"/>
              <a:gd name="connsiteY63" fmla="*/ 1655144 h 2229644"/>
              <a:gd name="connsiteX64" fmla="*/ 1953417 w 1986804"/>
              <a:gd name="connsiteY64" fmla="*/ 1672234 h 2229644"/>
              <a:gd name="connsiteX65" fmla="*/ 1943019 w 1986804"/>
              <a:gd name="connsiteY65" fmla="*/ 1688350 h 2229644"/>
              <a:gd name="connsiteX66" fmla="*/ 1930703 w 1986804"/>
              <a:gd name="connsiteY66" fmla="*/ 1703771 h 2229644"/>
              <a:gd name="connsiteX67" fmla="*/ 1916610 w 1986804"/>
              <a:gd name="connsiteY67" fmla="*/ 1718638 h 2229644"/>
              <a:gd name="connsiteX68" fmla="*/ 1900190 w 1986804"/>
              <a:gd name="connsiteY68" fmla="*/ 1733088 h 2229644"/>
              <a:gd name="connsiteX69" fmla="*/ 1881581 w 1986804"/>
              <a:gd name="connsiteY69" fmla="*/ 1747815 h 2229644"/>
              <a:gd name="connsiteX70" fmla="*/ 1860645 w 1986804"/>
              <a:gd name="connsiteY70" fmla="*/ 1762541 h 2229644"/>
              <a:gd name="connsiteX71" fmla="*/ 1836974 w 1986804"/>
              <a:gd name="connsiteY71" fmla="*/ 1777825 h 2229644"/>
              <a:gd name="connsiteX72" fmla="*/ 1810838 w 1986804"/>
              <a:gd name="connsiteY72" fmla="*/ 1793802 h 2229644"/>
              <a:gd name="connsiteX73" fmla="*/ 1781693 w 1986804"/>
              <a:gd name="connsiteY73" fmla="*/ 1810614 h 2229644"/>
              <a:gd name="connsiteX74" fmla="*/ 1749674 w 1986804"/>
              <a:gd name="connsiteY74" fmla="*/ 1828676 h 2229644"/>
              <a:gd name="connsiteX75" fmla="*/ 1714509 w 1986804"/>
              <a:gd name="connsiteY75" fmla="*/ 1848265 h 2229644"/>
              <a:gd name="connsiteX76" fmla="*/ 1676332 w 1986804"/>
              <a:gd name="connsiteY76" fmla="*/ 1869522 h 2229644"/>
              <a:gd name="connsiteX77" fmla="*/ 1634461 w 1986804"/>
              <a:gd name="connsiteY77" fmla="*/ 1892725 h 2229644"/>
              <a:gd name="connsiteX78" fmla="*/ 1589307 w 1986804"/>
              <a:gd name="connsiteY78" fmla="*/ 1917872 h 2229644"/>
              <a:gd name="connsiteX79" fmla="*/ 1540321 w 1986804"/>
              <a:gd name="connsiteY79" fmla="*/ 1945520 h 2229644"/>
              <a:gd name="connsiteX80" fmla="*/ 1487777 w 1986804"/>
              <a:gd name="connsiteY80" fmla="*/ 1975948 h 2229644"/>
              <a:gd name="connsiteX81" fmla="*/ 1435234 w 1986804"/>
              <a:gd name="connsiteY81" fmla="*/ 2006513 h 2229644"/>
              <a:gd name="connsiteX82" fmla="*/ 1386932 w 1986804"/>
              <a:gd name="connsiteY82" fmla="*/ 2035412 h 2229644"/>
              <a:gd name="connsiteX83" fmla="*/ 1342599 w 1986804"/>
              <a:gd name="connsiteY83" fmla="*/ 2062087 h 2229644"/>
              <a:gd name="connsiteX84" fmla="*/ 1301823 w 1986804"/>
              <a:gd name="connsiteY84" fmla="*/ 2086957 h 2229644"/>
              <a:gd name="connsiteX85" fmla="*/ 1264331 w 1986804"/>
              <a:gd name="connsiteY85" fmla="*/ 2109604 h 2229644"/>
              <a:gd name="connsiteX86" fmla="*/ 1229986 w 1986804"/>
              <a:gd name="connsiteY86" fmla="*/ 2130583 h 2229644"/>
              <a:gd name="connsiteX87" fmla="*/ 1198377 w 1986804"/>
              <a:gd name="connsiteY87" fmla="*/ 2149340 h 2229644"/>
              <a:gd name="connsiteX88" fmla="*/ 1169369 w 1986804"/>
              <a:gd name="connsiteY88" fmla="*/ 2166290 h 2229644"/>
              <a:gd name="connsiteX89" fmla="*/ 1142550 w 1986804"/>
              <a:gd name="connsiteY89" fmla="*/ 2181016 h 2229644"/>
              <a:gd name="connsiteX90" fmla="*/ 1117646 w 1986804"/>
              <a:gd name="connsiteY90" fmla="*/ 2193938 h 2229644"/>
              <a:gd name="connsiteX91" fmla="*/ 1094385 w 1986804"/>
              <a:gd name="connsiteY91" fmla="*/ 2204775 h 2229644"/>
              <a:gd name="connsiteX92" fmla="*/ 1072491 w 1986804"/>
              <a:gd name="connsiteY92" fmla="*/ 2213806 h 2229644"/>
              <a:gd name="connsiteX93" fmla="*/ 1051829 w 1986804"/>
              <a:gd name="connsiteY93" fmla="*/ 2220753 h 2229644"/>
              <a:gd name="connsiteX94" fmla="*/ 1031853 w 1986804"/>
              <a:gd name="connsiteY94" fmla="*/ 2225615 h 2229644"/>
              <a:gd name="connsiteX95" fmla="*/ 1012422 w 1986804"/>
              <a:gd name="connsiteY95" fmla="*/ 2228672 h 2229644"/>
              <a:gd name="connsiteX96" fmla="*/ 993540 w 1986804"/>
              <a:gd name="connsiteY96" fmla="*/ 2229644 h 2229644"/>
              <a:gd name="connsiteX97" fmla="*/ 974383 w 1986804"/>
              <a:gd name="connsiteY97" fmla="*/ 2228672 h 2229644"/>
              <a:gd name="connsiteX98" fmla="*/ 954953 w 1986804"/>
              <a:gd name="connsiteY98" fmla="*/ 2225615 h 2229644"/>
              <a:gd name="connsiteX99" fmla="*/ 934976 w 1986804"/>
              <a:gd name="connsiteY99" fmla="*/ 2220753 h 2229644"/>
              <a:gd name="connsiteX100" fmla="*/ 914313 w 1986804"/>
              <a:gd name="connsiteY100" fmla="*/ 2213806 h 2229644"/>
              <a:gd name="connsiteX101" fmla="*/ 892421 w 1986804"/>
              <a:gd name="connsiteY101" fmla="*/ 2204775 h 2229644"/>
              <a:gd name="connsiteX102" fmla="*/ 869159 w 1986804"/>
              <a:gd name="connsiteY102" fmla="*/ 2193938 h 2229644"/>
              <a:gd name="connsiteX103" fmla="*/ 844256 w 1986804"/>
              <a:gd name="connsiteY103" fmla="*/ 2181016 h 2229644"/>
              <a:gd name="connsiteX104" fmla="*/ 817436 w 1986804"/>
              <a:gd name="connsiteY104" fmla="*/ 2166290 h 2229644"/>
              <a:gd name="connsiteX105" fmla="*/ 788428 w 1986804"/>
              <a:gd name="connsiteY105" fmla="*/ 2149340 h 2229644"/>
              <a:gd name="connsiteX106" fmla="*/ 756820 w 1986804"/>
              <a:gd name="connsiteY106" fmla="*/ 2130583 h 2229644"/>
              <a:gd name="connsiteX107" fmla="*/ 722475 w 1986804"/>
              <a:gd name="connsiteY107" fmla="*/ 2109604 h 2229644"/>
              <a:gd name="connsiteX108" fmla="*/ 684984 w 1986804"/>
              <a:gd name="connsiteY108" fmla="*/ 2086957 h 2229644"/>
              <a:gd name="connsiteX109" fmla="*/ 644207 w 1986804"/>
              <a:gd name="connsiteY109" fmla="*/ 2062087 h 2229644"/>
              <a:gd name="connsiteX110" fmla="*/ 599874 w 1986804"/>
              <a:gd name="connsiteY110" fmla="*/ 2035412 h 2229644"/>
              <a:gd name="connsiteX111" fmla="*/ 551571 w 1986804"/>
              <a:gd name="connsiteY111" fmla="*/ 2006513 h 2229644"/>
              <a:gd name="connsiteX112" fmla="*/ 499028 w 1986804"/>
              <a:gd name="connsiteY112" fmla="*/ 1975948 h 2229644"/>
              <a:gd name="connsiteX113" fmla="*/ 446484 w 1986804"/>
              <a:gd name="connsiteY113" fmla="*/ 1945520 h 2229644"/>
              <a:gd name="connsiteX114" fmla="*/ 397498 w 1986804"/>
              <a:gd name="connsiteY114" fmla="*/ 1917872 h 2229644"/>
              <a:gd name="connsiteX115" fmla="*/ 352344 w 1986804"/>
              <a:gd name="connsiteY115" fmla="*/ 1892586 h 2229644"/>
              <a:gd name="connsiteX116" fmla="*/ 310472 w 1986804"/>
              <a:gd name="connsiteY116" fmla="*/ 1869383 h 2229644"/>
              <a:gd name="connsiteX117" fmla="*/ 272297 w 1986804"/>
              <a:gd name="connsiteY117" fmla="*/ 1848265 h 2229644"/>
              <a:gd name="connsiteX118" fmla="*/ 237131 w 1986804"/>
              <a:gd name="connsiteY118" fmla="*/ 1828676 h 2229644"/>
              <a:gd name="connsiteX119" fmla="*/ 205112 w 1986804"/>
              <a:gd name="connsiteY119" fmla="*/ 1810614 h 2229644"/>
              <a:gd name="connsiteX120" fmla="*/ 176103 w 1986804"/>
              <a:gd name="connsiteY120" fmla="*/ 1793802 h 2229644"/>
              <a:gd name="connsiteX121" fmla="*/ 149831 w 1986804"/>
              <a:gd name="connsiteY121" fmla="*/ 1777686 h 2229644"/>
              <a:gd name="connsiteX122" fmla="*/ 126159 w 1986804"/>
              <a:gd name="connsiteY122" fmla="*/ 1762541 h 2229644"/>
              <a:gd name="connsiteX123" fmla="*/ 105361 w 1986804"/>
              <a:gd name="connsiteY123" fmla="*/ 1747815 h 2229644"/>
              <a:gd name="connsiteX124" fmla="*/ 86615 w 1986804"/>
              <a:gd name="connsiteY124" fmla="*/ 1733088 h 2229644"/>
              <a:gd name="connsiteX125" fmla="*/ 70196 w 1986804"/>
              <a:gd name="connsiteY125" fmla="*/ 1718638 h 2229644"/>
              <a:gd name="connsiteX126" fmla="*/ 56101 w 1986804"/>
              <a:gd name="connsiteY126" fmla="*/ 1703771 h 2229644"/>
              <a:gd name="connsiteX127" fmla="*/ 43787 w 1986804"/>
              <a:gd name="connsiteY127" fmla="*/ 1688350 h 2229644"/>
              <a:gd name="connsiteX128" fmla="*/ 33388 w 1986804"/>
              <a:gd name="connsiteY128" fmla="*/ 1672234 h 2229644"/>
              <a:gd name="connsiteX129" fmla="*/ 24767 w 1986804"/>
              <a:gd name="connsiteY129" fmla="*/ 1655144 h 2229644"/>
              <a:gd name="connsiteX130" fmla="*/ 17652 w 1986804"/>
              <a:gd name="connsiteY130" fmla="*/ 1636805 h 2229644"/>
              <a:gd name="connsiteX131" fmla="*/ 11905 w 1986804"/>
              <a:gd name="connsiteY131" fmla="*/ 1616937 h 2229644"/>
              <a:gd name="connsiteX132" fmla="*/ 7664 w 1986804"/>
              <a:gd name="connsiteY132" fmla="*/ 1595402 h 2229644"/>
              <a:gd name="connsiteX133" fmla="*/ 4242 w 1986804"/>
              <a:gd name="connsiteY133" fmla="*/ 1571922 h 2229644"/>
              <a:gd name="connsiteX134" fmla="*/ 2054 w 1986804"/>
              <a:gd name="connsiteY134" fmla="*/ 1546218 h 2229644"/>
              <a:gd name="connsiteX135" fmla="*/ 684 w 1986804"/>
              <a:gd name="connsiteY135" fmla="*/ 1518154 h 2229644"/>
              <a:gd name="connsiteX136" fmla="*/ 137 w 1986804"/>
              <a:gd name="connsiteY136" fmla="*/ 1487310 h 2229644"/>
              <a:gd name="connsiteX137" fmla="*/ 0 w 1986804"/>
              <a:gd name="connsiteY137" fmla="*/ 1453409 h 2229644"/>
              <a:gd name="connsiteX138" fmla="*/ 411 w 1986804"/>
              <a:gd name="connsiteY138" fmla="*/ 1416453 h 2229644"/>
              <a:gd name="connsiteX139" fmla="*/ 1232 w 1986804"/>
              <a:gd name="connsiteY139" fmla="*/ 1376300 h 2229644"/>
              <a:gd name="connsiteX140" fmla="*/ 2054 w 1986804"/>
              <a:gd name="connsiteY140" fmla="*/ 1332258 h 2229644"/>
              <a:gd name="connsiteX141" fmla="*/ 3010 w 1986804"/>
              <a:gd name="connsiteY141" fmla="*/ 1284325 h 2229644"/>
              <a:gd name="connsiteX142" fmla="*/ 3832 w 1986804"/>
              <a:gd name="connsiteY142" fmla="*/ 1232363 h 2229644"/>
              <a:gd name="connsiteX143" fmla="*/ 4516 w 1986804"/>
              <a:gd name="connsiteY143" fmla="*/ 1175816 h 2229644"/>
              <a:gd name="connsiteX144" fmla="*/ 4790 w 1986804"/>
              <a:gd name="connsiteY144" fmla="*/ 1114823 h 2229644"/>
              <a:gd name="connsiteX145" fmla="*/ 4516 w 1986804"/>
              <a:gd name="connsiteY145" fmla="*/ 1053829 h 2229644"/>
              <a:gd name="connsiteX146" fmla="*/ 3832 w 1986804"/>
              <a:gd name="connsiteY146" fmla="*/ 997283 h 2229644"/>
              <a:gd name="connsiteX147" fmla="*/ 3010 w 1986804"/>
              <a:gd name="connsiteY147" fmla="*/ 945321 h 2229644"/>
              <a:gd name="connsiteX148" fmla="*/ 2054 w 1986804"/>
              <a:gd name="connsiteY148" fmla="*/ 897388 h 2229644"/>
              <a:gd name="connsiteX149" fmla="*/ 1232 w 1986804"/>
              <a:gd name="connsiteY149" fmla="*/ 853345 h 2229644"/>
              <a:gd name="connsiteX150" fmla="*/ 411 w 1986804"/>
              <a:gd name="connsiteY150" fmla="*/ 813192 h 2229644"/>
              <a:gd name="connsiteX151" fmla="*/ 0 w 1986804"/>
              <a:gd name="connsiteY151" fmla="*/ 776235 h 2229644"/>
              <a:gd name="connsiteX152" fmla="*/ 137 w 1986804"/>
              <a:gd name="connsiteY152" fmla="*/ 742336 h 2229644"/>
              <a:gd name="connsiteX153" fmla="*/ 684 w 1986804"/>
              <a:gd name="connsiteY153" fmla="*/ 711491 h 2229644"/>
              <a:gd name="connsiteX154" fmla="*/ 2054 w 1986804"/>
              <a:gd name="connsiteY154" fmla="*/ 683427 h 2229644"/>
              <a:gd name="connsiteX155" fmla="*/ 4242 w 1986804"/>
              <a:gd name="connsiteY155" fmla="*/ 657723 h 2229644"/>
              <a:gd name="connsiteX156" fmla="*/ 7526 w 1986804"/>
              <a:gd name="connsiteY156" fmla="*/ 634243 h 2229644"/>
              <a:gd name="connsiteX157" fmla="*/ 11905 w 1986804"/>
              <a:gd name="connsiteY157" fmla="*/ 612708 h 2229644"/>
              <a:gd name="connsiteX158" fmla="*/ 17652 w 1986804"/>
              <a:gd name="connsiteY158" fmla="*/ 592840 h 2229644"/>
              <a:gd name="connsiteX159" fmla="*/ 24767 w 1986804"/>
              <a:gd name="connsiteY159" fmla="*/ 574501 h 2229644"/>
              <a:gd name="connsiteX160" fmla="*/ 33388 w 1986804"/>
              <a:gd name="connsiteY160" fmla="*/ 557412 h 2229644"/>
              <a:gd name="connsiteX161" fmla="*/ 43787 w 1986804"/>
              <a:gd name="connsiteY161" fmla="*/ 541294 h 2229644"/>
              <a:gd name="connsiteX162" fmla="*/ 56101 w 1986804"/>
              <a:gd name="connsiteY162" fmla="*/ 525873 h 2229644"/>
              <a:gd name="connsiteX163" fmla="*/ 70196 w 1986804"/>
              <a:gd name="connsiteY163" fmla="*/ 511006 h 2229644"/>
              <a:gd name="connsiteX164" fmla="*/ 86615 w 1986804"/>
              <a:gd name="connsiteY164" fmla="*/ 496557 h 2229644"/>
              <a:gd name="connsiteX165" fmla="*/ 105225 w 1986804"/>
              <a:gd name="connsiteY165" fmla="*/ 481830 h 2229644"/>
              <a:gd name="connsiteX166" fmla="*/ 126159 w 1986804"/>
              <a:gd name="connsiteY166" fmla="*/ 467103 h 2229644"/>
              <a:gd name="connsiteX167" fmla="*/ 149831 w 1986804"/>
              <a:gd name="connsiteY167" fmla="*/ 451820 h 2229644"/>
              <a:gd name="connsiteX168" fmla="*/ 175967 w 1986804"/>
              <a:gd name="connsiteY168" fmla="*/ 435843 h 2229644"/>
              <a:gd name="connsiteX169" fmla="*/ 205112 w 1986804"/>
              <a:gd name="connsiteY169" fmla="*/ 419031 h 2229644"/>
              <a:gd name="connsiteX170" fmla="*/ 237131 w 1986804"/>
              <a:gd name="connsiteY170" fmla="*/ 400970 h 2229644"/>
              <a:gd name="connsiteX171" fmla="*/ 272297 w 1986804"/>
              <a:gd name="connsiteY171" fmla="*/ 381380 h 2229644"/>
              <a:gd name="connsiteX172" fmla="*/ 310472 w 1986804"/>
              <a:gd name="connsiteY172" fmla="*/ 360123 h 2229644"/>
              <a:gd name="connsiteX173" fmla="*/ 352344 w 1986804"/>
              <a:gd name="connsiteY173" fmla="*/ 336920 h 2229644"/>
              <a:gd name="connsiteX174" fmla="*/ 397498 w 1986804"/>
              <a:gd name="connsiteY174" fmla="*/ 311773 h 2229644"/>
              <a:gd name="connsiteX175" fmla="*/ 446484 w 1986804"/>
              <a:gd name="connsiteY175" fmla="*/ 284125 h 2229644"/>
              <a:gd name="connsiteX176" fmla="*/ 499028 w 1986804"/>
              <a:gd name="connsiteY176" fmla="*/ 253697 h 2229644"/>
              <a:gd name="connsiteX177" fmla="*/ 551571 w 1986804"/>
              <a:gd name="connsiteY177" fmla="*/ 223132 h 2229644"/>
              <a:gd name="connsiteX178" fmla="*/ 599874 w 1986804"/>
              <a:gd name="connsiteY178" fmla="*/ 194233 h 2229644"/>
              <a:gd name="connsiteX179" fmla="*/ 644207 w 1986804"/>
              <a:gd name="connsiteY179" fmla="*/ 167557 h 2229644"/>
              <a:gd name="connsiteX180" fmla="*/ 684984 w 1986804"/>
              <a:gd name="connsiteY180" fmla="*/ 142688 h 2229644"/>
              <a:gd name="connsiteX181" fmla="*/ 722475 w 1986804"/>
              <a:gd name="connsiteY181" fmla="*/ 120041 h 2229644"/>
              <a:gd name="connsiteX182" fmla="*/ 756820 w 1986804"/>
              <a:gd name="connsiteY182" fmla="*/ 99062 h 2229644"/>
              <a:gd name="connsiteX183" fmla="*/ 788428 w 1986804"/>
              <a:gd name="connsiteY183" fmla="*/ 80306 h 2229644"/>
              <a:gd name="connsiteX184" fmla="*/ 817436 w 1986804"/>
              <a:gd name="connsiteY184" fmla="*/ 63355 h 2229644"/>
              <a:gd name="connsiteX185" fmla="*/ 844256 w 1986804"/>
              <a:gd name="connsiteY185" fmla="*/ 48628 h 2229644"/>
              <a:gd name="connsiteX186" fmla="*/ 869159 w 1986804"/>
              <a:gd name="connsiteY186" fmla="*/ 35707 h 2229644"/>
              <a:gd name="connsiteX187" fmla="*/ 892421 w 1986804"/>
              <a:gd name="connsiteY187" fmla="*/ 24870 h 2229644"/>
              <a:gd name="connsiteX188" fmla="*/ 914313 w 1986804"/>
              <a:gd name="connsiteY188" fmla="*/ 15839 h 2229644"/>
              <a:gd name="connsiteX189" fmla="*/ 934976 w 1986804"/>
              <a:gd name="connsiteY189" fmla="*/ 8892 h 2229644"/>
              <a:gd name="connsiteX190" fmla="*/ 954953 w 1986804"/>
              <a:gd name="connsiteY190" fmla="*/ 4030 h 2229644"/>
              <a:gd name="connsiteX191" fmla="*/ 974383 w 1986804"/>
              <a:gd name="connsiteY191" fmla="*/ 973 h 2229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1986804" h="2229644">
                <a:moveTo>
                  <a:pt x="993540" y="0"/>
                </a:moveTo>
                <a:lnTo>
                  <a:pt x="1012422" y="973"/>
                </a:lnTo>
                <a:lnTo>
                  <a:pt x="1031853" y="4030"/>
                </a:lnTo>
                <a:lnTo>
                  <a:pt x="1051829" y="8892"/>
                </a:lnTo>
                <a:lnTo>
                  <a:pt x="1072491" y="15839"/>
                </a:lnTo>
                <a:lnTo>
                  <a:pt x="1094385" y="24870"/>
                </a:lnTo>
                <a:lnTo>
                  <a:pt x="1117646" y="35707"/>
                </a:lnTo>
                <a:lnTo>
                  <a:pt x="1142550" y="48628"/>
                </a:lnTo>
                <a:lnTo>
                  <a:pt x="1169369" y="63355"/>
                </a:lnTo>
                <a:lnTo>
                  <a:pt x="1198377" y="80306"/>
                </a:lnTo>
                <a:lnTo>
                  <a:pt x="1229986" y="99062"/>
                </a:lnTo>
                <a:lnTo>
                  <a:pt x="1264331" y="120041"/>
                </a:lnTo>
                <a:lnTo>
                  <a:pt x="1301823" y="142688"/>
                </a:lnTo>
                <a:lnTo>
                  <a:pt x="1342599" y="167557"/>
                </a:lnTo>
                <a:lnTo>
                  <a:pt x="1386932" y="194233"/>
                </a:lnTo>
                <a:lnTo>
                  <a:pt x="1435234" y="223132"/>
                </a:lnTo>
                <a:lnTo>
                  <a:pt x="1487777" y="253697"/>
                </a:lnTo>
                <a:lnTo>
                  <a:pt x="1540321" y="284125"/>
                </a:lnTo>
                <a:lnTo>
                  <a:pt x="1589307" y="311773"/>
                </a:lnTo>
                <a:lnTo>
                  <a:pt x="1634461" y="337059"/>
                </a:lnTo>
                <a:lnTo>
                  <a:pt x="1676332" y="360261"/>
                </a:lnTo>
                <a:lnTo>
                  <a:pt x="1714509" y="381380"/>
                </a:lnTo>
                <a:lnTo>
                  <a:pt x="1749674" y="400970"/>
                </a:lnTo>
                <a:lnTo>
                  <a:pt x="1781693" y="419031"/>
                </a:lnTo>
                <a:lnTo>
                  <a:pt x="1810702" y="435843"/>
                </a:lnTo>
                <a:lnTo>
                  <a:pt x="1836974" y="451960"/>
                </a:lnTo>
                <a:lnTo>
                  <a:pt x="1860645" y="467103"/>
                </a:lnTo>
                <a:lnTo>
                  <a:pt x="1881443" y="481830"/>
                </a:lnTo>
                <a:lnTo>
                  <a:pt x="1900190" y="496557"/>
                </a:lnTo>
                <a:lnTo>
                  <a:pt x="1916610" y="511006"/>
                </a:lnTo>
                <a:lnTo>
                  <a:pt x="1930703" y="525873"/>
                </a:lnTo>
                <a:lnTo>
                  <a:pt x="1943019" y="541294"/>
                </a:lnTo>
                <a:lnTo>
                  <a:pt x="1953417" y="557412"/>
                </a:lnTo>
                <a:lnTo>
                  <a:pt x="1962037" y="574501"/>
                </a:lnTo>
                <a:lnTo>
                  <a:pt x="1969153" y="592840"/>
                </a:lnTo>
                <a:lnTo>
                  <a:pt x="1974900" y="612708"/>
                </a:lnTo>
                <a:lnTo>
                  <a:pt x="1979142" y="634243"/>
                </a:lnTo>
                <a:lnTo>
                  <a:pt x="1982562" y="657723"/>
                </a:lnTo>
                <a:lnTo>
                  <a:pt x="1984752" y="683427"/>
                </a:lnTo>
                <a:lnTo>
                  <a:pt x="1986120" y="711491"/>
                </a:lnTo>
                <a:lnTo>
                  <a:pt x="1986668" y="742336"/>
                </a:lnTo>
                <a:lnTo>
                  <a:pt x="1986804" y="776235"/>
                </a:lnTo>
                <a:lnTo>
                  <a:pt x="1986394" y="813192"/>
                </a:lnTo>
                <a:lnTo>
                  <a:pt x="1985572" y="853345"/>
                </a:lnTo>
                <a:lnTo>
                  <a:pt x="1984752" y="897388"/>
                </a:lnTo>
                <a:lnTo>
                  <a:pt x="1983795" y="945321"/>
                </a:lnTo>
                <a:lnTo>
                  <a:pt x="1982973" y="997283"/>
                </a:lnTo>
                <a:lnTo>
                  <a:pt x="1982289" y="1053829"/>
                </a:lnTo>
                <a:lnTo>
                  <a:pt x="1982016" y="1114823"/>
                </a:lnTo>
                <a:lnTo>
                  <a:pt x="1982289" y="1175816"/>
                </a:lnTo>
                <a:lnTo>
                  <a:pt x="1982973" y="1232363"/>
                </a:lnTo>
                <a:lnTo>
                  <a:pt x="1983795" y="1284325"/>
                </a:lnTo>
                <a:lnTo>
                  <a:pt x="1984752" y="1332258"/>
                </a:lnTo>
                <a:lnTo>
                  <a:pt x="1985572" y="1376300"/>
                </a:lnTo>
                <a:lnTo>
                  <a:pt x="1986394" y="1416453"/>
                </a:lnTo>
                <a:lnTo>
                  <a:pt x="1986804" y="1453409"/>
                </a:lnTo>
                <a:lnTo>
                  <a:pt x="1986668" y="1487310"/>
                </a:lnTo>
                <a:lnTo>
                  <a:pt x="1986120" y="1518154"/>
                </a:lnTo>
                <a:lnTo>
                  <a:pt x="1984752" y="1546218"/>
                </a:lnTo>
                <a:lnTo>
                  <a:pt x="1982562" y="1571922"/>
                </a:lnTo>
                <a:lnTo>
                  <a:pt x="1979278" y="1595402"/>
                </a:lnTo>
                <a:lnTo>
                  <a:pt x="1974900" y="1616937"/>
                </a:lnTo>
                <a:lnTo>
                  <a:pt x="1969153" y="1636805"/>
                </a:lnTo>
                <a:lnTo>
                  <a:pt x="1962037" y="1655144"/>
                </a:lnTo>
                <a:lnTo>
                  <a:pt x="1953417" y="1672234"/>
                </a:lnTo>
                <a:lnTo>
                  <a:pt x="1943019" y="1688350"/>
                </a:lnTo>
                <a:lnTo>
                  <a:pt x="1930703" y="1703771"/>
                </a:lnTo>
                <a:lnTo>
                  <a:pt x="1916610" y="1718638"/>
                </a:lnTo>
                <a:lnTo>
                  <a:pt x="1900190" y="1733088"/>
                </a:lnTo>
                <a:lnTo>
                  <a:pt x="1881581" y="1747815"/>
                </a:lnTo>
                <a:lnTo>
                  <a:pt x="1860645" y="1762541"/>
                </a:lnTo>
                <a:lnTo>
                  <a:pt x="1836974" y="1777825"/>
                </a:lnTo>
                <a:lnTo>
                  <a:pt x="1810838" y="1793802"/>
                </a:lnTo>
                <a:lnTo>
                  <a:pt x="1781693" y="1810614"/>
                </a:lnTo>
                <a:lnTo>
                  <a:pt x="1749674" y="1828676"/>
                </a:lnTo>
                <a:lnTo>
                  <a:pt x="1714509" y="1848265"/>
                </a:lnTo>
                <a:lnTo>
                  <a:pt x="1676332" y="1869522"/>
                </a:lnTo>
                <a:lnTo>
                  <a:pt x="1634461" y="1892725"/>
                </a:lnTo>
                <a:lnTo>
                  <a:pt x="1589307" y="1917872"/>
                </a:lnTo>
                <a:lnTo>
                  <a:pt x="1540321" y="1945520"/>
                </a:lnTo>
                <a:lnTo>
                  <a:pt x="1487777" y="1975948"/>
                </a:lnTo>
                <a:lnTo>
                  <a:pt x="1435234" y="2006513"/>
                </a:lnTo>
                <a:lnTo>
                  <a:pt x="1386932" y="2035412"/>
                </a:lnTo>
                <a:lnTo>
                  <a:pt x="1342599" y="2062087"/>
                </a:lnTo>
                <a:lnTo>
                  <a:pt x="1301823" y="2086957"/>
                </a:lnTo>
                <a:lnTo>
                  <a:pt x="1264331" y="2109604"/>
                </a:lnTo>
                <a:lnTo>
                  <a:pt x="1229986" y="2130583"/>
                </a:lnTo>
                <a:lnTo>
                  <a:pt x="1198377" y="2149340"/>
                </a:lnTo>
                <a:lnTo>
                  <a:pt x="1169369" y="2166290"/>
                </a:lnTo>
                <a:lnTo>
                  <a:pt x="1142550" y="2181016"/>
                </a:lnTo>
                <a:lnTo>
                  <a:pt x="1117646" y="2193938"/>
                </a:lnTo>
                <a:lnTo>
                  <a:pt x="1094385" y="2204775"/>
                </a:lnTo>
                <a:lnTo>
                  <a:pt x="1072491" y="2213806"/>
                </a:lnTo>
                <a:lnTo>
                  <a:pt x="1051829" y="2220753"/>
                </a:lnTo>
                <a:lnTo>
                  <a:pt x="1031853" y="2225615"/>
                </a:lnTo>
                <a:lnTo>
                  <a:pt x="1012422" y="2228672"/>
                </a:lnTo>
                <a:lnTo>
                  <a:pt x="993540" y="2229644"/>
                </a:lnTo>
                <a:lnTo>
                  <a:pt x="974383" y="2228672"/>
                </a:lnTo>
                <a:lnTo>
                  <a:pt x="954953" y="2225615"/>
                </a:lnTo>
                <a:lnTo>
                  <a:pt x="934976" y="2220753"/>
                </a:lnTo>
                <a:lnTo>
                  <a:pt x="914313" y="2213806"/>
                </a:lnTo>
                <a:lnTo>
                  <a:pt x="892421" y="2204775"/>
                </a:lnTo>
                <a:lnTo>
                  <a:pt x="869159" y="2193938"/>
                </a:lnTo>
                <a:lnTo>
                  <a:pt x="844256" y="2181016"/>
                </a:lnTo>
                <a:lnTo>
                  <a:pt x="817436" y="2166290"/>
                </a:lnTo>
                <a:lnTo>
                  <a:pt x="788428" y="2149340"/>
                </a:lnTo>
                <a:lnTo>
                  <a:pt x="756820" y="2130583"/>
                </a:lnTo>
                <a:lnTo>
                  <a:pt x="722475" y="2109604"/>
                </a:lnTo>
                <a:lnTo>
                  <a:pt x="684984" y="2086957"/>
                </a:lnTo>
                <a:lnTo>
                  <a:pt x="644207" y="2062087"/>
                </a:lnTo>
                <a:lnTo>
                  <a:pt x="599874" y="2035412"/>
                </a:lnTo>
                <a:lnTo>
                  <a:pt x="551571" y="2006513"/>
                </a:lnTo>
                <a:lnTo>
                  <a:pt x="499028" y="1975948"/>
                </a:lnTo>
                <a:lnTo>
                  <a:pt x="446484" y="1945520"/>
                </a:lnTo>
                <a:lnTo>
                  <a:pt x="397498" y="1917872"/>
                </a:lnTo>
                <a:lnTo>
                  <a:pt x="352344" y="1892586"/>
                </a:lnTo>
                <a:lnTo>
                  <a:pt x="310472" y="1869383"/>
                </a:lnTo>
                <a:lnTo>
                  <a:pt x="272297" y="1848265"/>
                </a:lnTo>
                <a:lnTo>
                  <a:pt x="237131" y="1828676"/>
                </a:lnTo>
                <a:lnTo>
                  <a:pt x="205112" y="1810614"/>
                </a:lnTo>
                <a:lnTo>
                  <a:pt x="176103" y="1793802"/>
                </a:lnTo>
                <a:lnTo>
                  <a:pt x="149831" y="1777686"/>
                </a:lnTo>
                <a:lnTo>
                  <a:pt x="126159" y="1762541"/>
                </a:lnTo>
                <a:lnTo>
                  <a:pt x="105361" y="1747815"/>
                </a:lnTo>
                <a:lnTo>
                  <a:pt x="86615" y="1733088"/>
                </a:lnTo>
                <a:lnTo>
                  <a:pt x="70196" y="1718638"/>
                </a:lnTo>
                <a:lnTo>
                  <a:pt x="56101" y="1703771"/>
                </a:lnTo>
                <a:lnTo>
                  <a:pt x="43787" y="1688350"/>
                </a:lnTo>
                <a:lnTo>
                  <a:pt x="33388" y="1672234"/>
                </a:lnTo>
                <a:lnTo>
                  <a:pt x="24767" y="1655144"/>
                </a:lnTo>
                <a:lnTo>
                  <a:pt x="17652" y="1636805"/>
                </a:lnTo>
                <a:lnTo>
                  <a:pt x="11905" y="1616937"/>
                </a:lnTo>
                <a:lnTo>
                  <a:pt x="7664" y="1595402"/>
                </a:lnTo>
                <a:lnTo>
                  <a:pt x="4242" y="1571922"/>
                </a:lnTo>
                <a:lnTo>
                  <a:pt x="2054" y="1546218"/>
                </a:lnTo>
                <a:lnTo>
                  <a:pt x="684" y="1518154"/>
                </a:lnTo>
                <a:lnTo>
                  <a:pt x="137" y="1487310"/>
                </a:lnTo>
                <a:lnTo>
                  <a:pt x="0" y="1453409"/>
                </a:lnTo>
                <a:lnTo>
                  <a:pt x="411" y="1416453"/>
                </a:lnTo>
                <a:lnTo>
                  <a:pt x="1232" y="1376300"/>
                </a:lnTo>
                <a:lnTo>
                  <a:pt x="2054" y="1332258"/>
                </a:lnTo>
                <a:lnTo>
                  <a:pt x="3010" y="1284325"/>
                </a:lnTo>
                <a:lnTo>
                  <a:pt x="3832" y="1232363"/>
                </a:lnTo>
                <a:lnTo>
                  <a:pt x="4516" y="1175816"/>
                </a:lnTo>
                <a:lnTo>
                  <a:pt x="4790" y="1114823"/>
                </a:lnTo>
                <a:lnTo>
                  <a:pt x="4516" y="1053829"/>
                </a:lnTo>
                <a:lnTo>
                  <a:pt x="3832" y="997283"/>
                </a:lnTo>
                <a:lnTo>
                  <a:pt x="3010" y="945321"/>
                </a:lnTo>
                <a:lnTo>
                  <a:pt x="2054" y="897388"/>
                </a:lnTo>
                <a:lnTo>
                  <a:pt x="1232" y="853345"/>
                </a:lnTo>
                <a:lnTo>
                  <a:pt x="411" y="813192"/>
                </a:lnTo>
                <a:lnTo>
                  <a:pt x="0" y="776235"/>
                </a:lnTo>
                <a:lnTo>
                  <a:pt x="137" y="742336"/>
                </a:lnTo>
                <a:lnTo>
                  <a:pt x="684" y="711491"/>
                </a:lnTo>
                <a:lnTo>
                  <a:pt x="2054" y="683427"/>
                </a:lnTo>
                <a:lnTo>
                  <a:pt x="4242" y="657723"/>
                </a:lnTo>
                <a:lnTo>
                  <a:pt x="7526" y="634243"/>
                </a:lnTo>
                <a:lnTo>
                  <a:pt x="11905" y="612708"/>
                </a:lnTo>
                <a:lnTo>
                  <a:pt x="17652" y="592840"/>
                </a:lnTo>
                <a:lnTo>
                  <a:pt x="24767" y="574501"/>
                </a:lnTo>
                <a:lnTo>
                  <a:pt x="33388" y="557412"/>
                </a:lnTo>
                <a:lnTo>
                  <a:pt x="43787" y="541294"/>
                </a:lnTo>
                <a:lnTo>
                  <a:pt x="56101" y="525873"/>
                </a:lnTo>
                <a:lnTo>
                  <a:pt x="70196" y="511006"/>
                </a:lnTo>
                <a:lnTo>
                  <a:pt x="86615" y="496557"/>
                </a:lnTo>
                <a:lnTo>
                  <a:pt x="105225" y="481830"/>
                </a:lnTo>
                <a:lnTo>
                  <a:pt x="126159" y="467103"/>
                </a:lnTo>
                <a:lnTo>
                  <a:pt x="149831" y="451820"/>
                </a:lnTo>
                <a:lnTo>
                  <a:pt x="175967" y="435843"/>
                </a:lnTo>
                <a:lnTo>
                  <a:pt x="205112" y="419031"/>
                </a:lnTo>
                <a:lnTo>
                  <a:pt x="237131" y="400970"/>
                </a:lnTo>
                <a:lnTo>
                  <a:pt x="272297" y="381380"/>
                </a:lnTo>
                <a:lnTo>
                  <a:pt x="310472" y="360123"/>
                </a:lnTo>
                <a:lnTo>
                  <a:pt x="352344" y="336920"/>
                </a:lnTo>
                <a:lnTo>
                  <a:pt x="397498" y="311773"/>
                </a:lnTo>
                <a:lnTo>
                  <a:pt x="446484" y="284125"/>
                </a:lnTo>
                <a:lnTo>
                  <a:pt x="499028" y="253697"/>
                </a:lnTo>
                <a:lnTo>
                  <a:pt x="551571" y="223132"/>
                </a:lnTo>
                <a:lnTo>
                  <a:pt x="599874" y="194233"/>
                </a:lnTo>
                <a:lnTo>
                  <a:pt x="644207" y="167557"/>
                </a:lnTo>
                <a:lnTo>
                  <a:pt x="684984" y="142688"/>
                </a:lnTo>
                <a:lnTo>
                  <a:pt x="722475" y="120041"/>
                </a:lnTo>
                <a:lnTo>
                  <a:pt x="756820" y="99062"/>
                </a:lnTo>
                <a:lnTo>
                  <a:pt x="788428" y="80306"/>
                </a:lnTo>
                <a:lnTo>
                  <a:pt x="817436" y="63355"/>
                </a:lnTo>
                <a:lnTo>
                  <a:pt x="844256" y="48628"/>
                </a:lnTo>
                <a:lnTo>
                  <a:pt x="869159" y="35707"/>
                </a:lnTo>
                <a:lnTo>
                  <a:pt x="892421" y="24870"/>
                </a:lnTo>
                <a:lnTo>
                  <a:pt x="914313" y="15839"/>
                </a:lnTo>
                <a:lnTo>
                  <a:pt x="934976" y="8892"/>
                </a:lnTo>
                <a:lnTo>
                  <a:pt x="954953" y="4030"/>
                </a:lnTo>
                <a:lnTo>
                  <a:pt x="974383" y="973"/>
                </a:ln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0718C859-7D8E-4F59-95E5-F52B7C6FAF01}"/>
              </a:ext>
            </a:extLst>
          </p:cNvPr>
          <p:cNvSpPr/>
          <p:nvPr/>
        </p:nvSpPr>
        <p:spPr>
          <a:xfrm>
            <a:off x="4512084" y="2221497"/>
            <a:ext cx="562179" cy="631870"/>
          </a:xfrm>
          <a:custGeom>
            <a:avLst/>
            <a:gdLst>
              <a:gd name="connsiteX0" fmla="*/ 1445618 w 2890837"/>
              <a:gd name="connsiteY0" fmla="*/ 0 h 3249205"/>
              <a:gd name="connsiteX1" fmla="*/ 1473092 w 2890837"/>
              <a:gd name="connsiteY1" fmla="*/ 1417 h 3249205"/>
              <a:gd name="connsiteX2" fmla="*/ 1501364 w 2890837"/>
              <a:gd name="connsiteY2" fmla="*/ 5872 h 3249205"/>
              <a:gd name="connsiteX3" fmla="*/ 1530431 w 2890837"/>
              <a:gd name="connsiteY3" fmla="*/ 12958 h 3249205"/>
              <a:gd name="connsiteX4" fmla="*/ 1560494 w 2890837"/>
              <a:gd name="connsiteY4" fmla="*/ 23081 h 3249205"/>
              <a:gd name="connsiteX5" fmla="*/ 1592350 w 2890837"/>
              <a:gd name="connsiteY5" fmla="*/ 36242 h 3249205"/>
              <a:gd name="connsiteX6" fmla="*/ 1626195 w 2890837"/>
              <a:gd name="connsiteY6" fmla="*/ 52034 h 3249205"/>
              <a:gd name="connsiteX7" fmla="*/ 1662430 w 2890837"/>
              <a:gd name="connsiteY7" fmla="*/ 70864 h 3249205"/>
              <a:gd name="connsiteX8" fmla="*/ 1701453 w 2890837"/>
              <a:gd name="connsiteY8" fmla="*/ 92325 h 3249205"/>
              <a:gd name="connsiteX9" fmla="*/ 1743660 w 2890837"/>
              <a:gd name="connsiteY9" fmla="*/ 117027 h 3249205"/>
              <a:gd name="connsiteX10" fmla="*/ 1789651 w 2890837"/>
              <a:gd name="connsiteY10" fmla="*/ 144360 h 3249205"/>
              <a:gd name="connsiteX11" fmla="*/ 1839624 w 2890837"/>
              <a:gd name="connsiteY11" fmla="*/ 174932 h 3249205"/>
              <a:gd name="connsiteX12" fmla="*/ 1894175 w 2890837"/>
              <a:gd name="connsiteY12" fmla="*/ 207935 h 3249205"/>
              <a:gd name="connsiteX13" fmla="*/ 1953505 w 2890837"/>
              <a:gd name="connsiteY13" fmla="*/ 244176 h 3249205"/>
              <a:gd name="connsiteX14" fmla="*/ 2018011 w 2890837"/>
              <a:gd name="connsiteY14" fmla="*/ 283050 h 3249205"/>
              <a:gd name="connsiteX15" fmla="*/ 2088291 w 2890837"/>
              <a:gd name="connsiteY15" fmla="*/ 325164 h 3249205"/>
              <a:gd name="connsiteX16" fmla="*/ 2164743 w 2890837"/>
              <a:gd name="connsiteY16" fmla="*/ 369706 h 3249205"/>
              <a:gd name="connsiteX17" fmla="*/ 2241195 w 2890837"/>
              <a:gd name="connsiteY17" fmla="*/ 414047 h 3249205"/>
              <a:gd name="connsiteX18" fmla="*/ 2312470 w 2890837"/>
              <a:gd name="connsiteY18" fmla="*/ 454338 h 3249205"/>
              <a:gd name="connsiteX19" fmla="*/ 2378171 w 2890837"/>
              <a:gd name="connsiteY19" fmla="*/ 491187 h 3249205"/>
              <a:gd name="connsiteX20" fmla="*/ 2439094 w 2890837"/>
              <a:gd name="connsiteY20" fmla="*/ 524999 h 3249205"/>
              <a:gd name="connsiteX21" fmla="*/ 2494641 w 2890837"/>
              <a:gd name="connsiteY21" fmla="*/ 555775 h 3249205"/>
              <a:gd name="connsiteX22" fmla="*/ 2545808 w 2890837"/>
              <a:gd name="connsiteY22" fmla="*/ 584323 h 3249205"/>
              <a:gd name="connsiteX23" fmla="*/ 2592396 w 2890837"/>
              <a:gd name="connsiteY23" fmla="*/ 610643 h 3249205"/>
              <a:gd name="connsiteX24" fmla="*/ 2634604 w 2890837"/>
              <a:gd name="connsiteY24" fmla="*/ 635142 h 3249205"/>
              <a:gd name="connsiteX25" fmla="*/ 2672830 w 2890837"/>
              <a:gd name="connsiteY25" fmla="*/ 658628 h 3249205"/>
              <a:gd name="connsiteX26" fmla="*/ 2707273 w 2890837"/>
              <a:gd name="connsiteY26" fmla="*/ 680697 h 3249205"/>
              <a:gd name="connsiteX27" fmla="*/ 2737535 w 2890837"/>
              <a:gd name="connsiteY27" fmla="*/ 702159 h 3249205"/>
              <a:gd name="connsiteX28" fmla="*/ 2764811 w 2890837"/>
              <a:gd name="connsiteY28" fmla="*/ 723620 h 3249205"/>
              <a:gd name="connsiteX29" fmla="*/ 2788702 w 2890837"/>
              <a:gd name="connsiteY29" fmla="*/ 744677 h 3249205"/>
              <a:gd name="connsiteX30" fmla="*/ 2809209 w 2890837"/>
              <a:gd name="connsiteY30" fmla="*/ 766341 h 3249205"/>
              <a:gd name="connsiteX31" fmla="*/ 2827127 w 2890837"/>
              <a:gd name="connsiteY31" fmla="*/ 788815 h 3249205"/>
              <a:gd name="connsiteX32" fmla="*/ 2842258 w 2890837"/>
              <a:gd name="connsiteY32" fmla="*/ 812301 h 3249205"/>
              <a:gd name="connsiteX33" fmla="*/ 2854801 w 2890837"/>
              <a:gd name="connsiteY33" fmla="*/ 837205 h 3249205"/>
              <a:gd name="connsiteX34" fmla="*/ 2865154 w 2890837"/>
              <a:gd name="connsiteY34" fmla="*/ 863931 h 3249205"/>
              <a:gd name="connsiteX35" fmla="*/ 2873516 w 2890837"/>
              <a:gd name="connsiteY35" fmla="*/ 892884 h 3249205"/>
              <a:gd name="connsiteX36" fmla="*/ 2879688 w 2890837"/>
              <a:gd name="connsiteY36" fmla="*/ 924266 h 3249205"/>
              <a:gd name="connsiteX37" fmla="*/ 2884665 w 2890837"/>
              <a:gd name="connsiteY37" fmla="*/ 958483 h 3249205"/>
              <a:gd name="connsiteX38" fmla="*/ 2887850 w 2890837"/>
              <a:gd name="connsiteY38" fmla="*/ 995940 h 3249205"/>
              <a:gd name="connsiteX39" fmla="*/ 2889842 w 2890837"/>
              <a:gd name="connsiteY39" fmla="*/ 1036838 h 3249205"/>
              <a:gd name="connsiteX40" fmla="*/ 2890638 w 2890837"/>
              <a:gd name="connsiteY40" fmla="*/ 1081786 h 3249205"/>
              <a:gd name="connsiteX41" fmla="*/ 2890837 w 2890837"/>
              <a:gd name="connsiteY41" fmla="*/ 1131188 h 3249205"/>
              <a:gd name="connsiteX42" fmla="*/ 2890240 w 2890837"/>
              <a:gd name="connsiteY42" fmla="*/ 1185045 h 3249205"/>
              <a:gd name="connsiteX43" fmla="*/ 2889045 w 2890837"/>
              <a:gd name="connsiteY43" fmla="*/ 1243558 h 3249205"/>
              <a:gd name="connsiteX44" fmla="*/ 2887850 w 2890837"/>
              <a:gd name="connsiteY44" fmla="*/ 1307740 h 3249205"/>
              <a:gd name="connsiteX45" fmla="*/ 2886457 w 2890837"/>
              <a:gd name="connsiteY45" fmla="*/ 1377592 h 3249205"/>
              <a:gd name="connsiteX46" fmla="*/ 2885262 w 2890837"/>
              <a:gd name="connsiteY46" fmla="*/ 1453315 h 3249205"/>
              <a:gd name="connsiteX47" fmla="*/ 2884267 w 2890837"/>
              <a:gd name="connsiteY47" fmla="*/ 1535719 h 3249205"/>
              <a:gd name="connsiteX48" fmla="*/ 2883869 w 2890837"/>
              <a:gd name="connsiteY48" fmla="*/ 1624603 h 3249205"/>
              <a:gd name="connsiteX49" fmla="*/ 2884267 w 2890837"/>
              <a:gd name="connsiteY49" fmla="*/ 1713486 h 3249205"/>
              <a:gd name="connsiteX50" fmla="*/ 2885262 w 2890837"/>
              <a:gd name="connsiteY50" fmla="*/ 1795891 h 3249205"/>
              <a:gd name="connsiteX51" fmla="*/ 2886457 w 2890837"/>
              <a:gd name="connsiteY51" fmla="*/ 1871614 h 3249205"/>
              <a:gd name="connsiteX52" fmla="*/ 2887850 w 2890837"/>
              <a:gd name="connsiteY52" fmla="*/ 1941465 h 3249205"/>
              <a:gd name="connsiteX53" fmla="*/ 2889045 w 2890837"/>
              <a:gd name="connsiteY53" fmla="*/ 2005647 h 3249205"/>
              <a:gd name="connsiteX54" fmla="*/ 2890240 w 2890837"/>
              <a:gd name="connsiteY54" fmla="*/ 2064161 h 3249205"/>
              <a:gd name="connsiteX55" fmla="*/ 2890837 w 2890837"/>
              <a:gd name="connsiteY55" fmla="*/ 2118017 h 3249205"/>
              <a:gd name="connsiteX56" fmla="*/ 2890638 w 2890837"/>
              <a:gd name="connsiteY56" fmla="*/ 2167419 h 3249205"/>
              <a:gd name="connsiteX57" fmla="*/ 2889842 w 2890837"/>
              <a:gd name="connsiteY57" fmla="*/ 2212367 h 3249205"/>
              <a:gd name="connsiteX58" fmla="*/ 2887850 w 2890837"/>
              <a:gd name="connsiteY58" fmla="*/ 2253265 h 3249205"/>
              <a:gd name="connsiteX59" fmla="*/ 2884665 w 2890837"/>
              <a:gd name="connsiteY59" fmla="*/ 2290722 h 3249205"/>
              <a:gd name="connsiteX60" fmla="*/ 2879887 w 2890837"/>
              <a:gd name="connsiteY60" fmla="*/ 2324939 h 3249205"/>
              <a:gd name="connsiteX61" fmla="*/ 2873516 w 2890837"/>
              <a:gd name="connsiteY61" fmla="*/ 2356322 h 3249205"/>
              <a:gd name="connsiteX62" fmla="*/ 2865154 w 2890837"/>
              <a:gd name="connsiteY62" fmla="*/ 2385275 h 3249205"/>
              <a:gd name="connsiteX63" fmla="*/ 2854801 w 2890837"/>
              <a:gd name="connsiteY63" fmla="*/ 2412000 h 3249205"/>
              <a:gd name="connsiteX64" fmla="*/ 2842258 w 2890837"/>
              <a:gd name="connsiteY64" fmla="*/ 2436904 h 3249205"/>
              <a:gd name="connsiteX65" fmla="*/ 2827127 w 2890837"/>
              <a:gd name="connsiteY65" fmla="*/ 2460390 h 3249205"/>
              <a:gd name="connsiteX66" fmla="*/ 2809209 w 2890837"/>
              <a:gd name="connsiteY66" fmla="*/ 2482864 h 3249205"/>
              <a:gd name="connsiteX67" fmla="*/ 2788702 w 2890837"/>
              <a:gd name="connsiteY67" fmla="*/ 2504528 h 3249205"/>
              <a:gd name="connsiteX68" fmla="*/ 2764811 w 2890837"/>
              <a:gd name="connsiteY68" fmla="*/ 2525585 h 3249205"/>
              <a:gd name="connsiteX69" fmla="*/ 2737734 w 2890837"/>
              <a:gd name="connsiteY69" fmla="*/ 2547046 h 3249205"/>
              <a:gd name="connsiteX70" fmla="*/ 2707273 w 2890837"/>
              <a:gd name="connsiteY70" fmla="*/ 2568508 h 3249205"/>
              <a:gd name="connsiteX71" fmla="*/ 2672830 w 2890837"/>
              <a:gd name="connsiteY71" fmla="*/ 2590779 h 3249205"/>
              <a:gd name="connsiteX72" fmla="*/ 2634803 w 2890837"/>
              <a:gd name="connsiteY72" fmla="*/ 2614063 h 3249205"/>
              <a:gd name="connsiteX73" fmla="*/ 2592396 w 2890837"/>
              <a:gd name="connsiteY73" fmla="*/ 2638562 h 3249205"/>
              <a:gd name="connsiteX74" fmla="*/ 2545808 w 2890837"/>
              <a:gd name="connsiteY74" fmla="*/ 2664883 h 3249205"/>
              <a:gd name="connsiteX75" fmla="*/ 2494641 w 2890837"/>
              <a:gd name="connsiteY75" fmla="*/ 2693431 h 3249205"/>
              <a:gd name="connsiteX76" fmla="*/ 2439094 w 2890837"/>
              <a:gd name="connsiteY76" fmla="*/ 2724408 h 3249205"/>
              <a:gd name="connsiteX77" fmla="*/ 2378171 w 2890837"/>
              <a:gd name="connsiteY77" fmla="*/ 2758220 h 3249205"/>
              <a:gd name="connsiteX78" fmla="*/ 2312470 w 2890837"/>
              <a:gd name="connsiteY78" fmla="*/ 2794867 h 3249205"/>
              <a:gd name="connsiteX79" fmla="*/ 2241195 w 2890837"/>
              <a:gd name="connsiteY79" fmla="*/ 2835158 h 3249205"/>
              <a:gd name="connsiteX80" fmla="*/ 2164743 w 2890837"/>
              <a:gd name="connsiteY80" fmla="*/ 2879499 h 3249205"/>
              <a:gd name="connsiteX81" fmla="*/ 2088291 w 2890837"/>
              <a:gd name="connsiteY81" fmla="*/ 2924042 h 3249205"/>
              <a:gd name="connsiteX82" fmla="*/ 2018011 w 2890837"/>
              <a:gd name="connsiteY82" fmla="*/ 2966155 h 3249205"/>
              <a:gd name="connsiteX83" fmla="*/ 1953505 w 2890837"/>
              <a:gd name="connsiteY83" fmla="*/ 3005029 h 3249205"/>
              <a:gd name="connsiteX84" fmla="*/ 1894175 w 2890837"/>
              <a:gd name="connsiteY84" fmla="*/ 3041271 h 3249205"/>
              <a:gd name="connsiteX85" fmla="*/ 1839624 w 2890837"/>
              <a:gd name="connsiteY85" fmla="*/ 3074273 h 3249205"/>
              <a:gd name="connsiteX86" fmla="*/ 1789651 w 2890837"/>
              <a:gd name="connsiteY86" fmla="*/ 3104846 h 3249205"/>
              <a:gd name="connsiteX87" fmla="*/ 1743660 w 2890837"/>
              <a:gd name="connsiteY87" fmla="*/ 3132179 h 3249205"/>
              <a:gd name="connsiteX88" fmla="*/ 1701453 w 2890837"/>
              <a:gd name="connsiteY88" fmla="*/ 3156880 h 3249205"/>
              <a:gd name="connsiteX89" fmla="*/ 1662430 w 2890837"/>
              <a:gd name="connsiteY89" fmla="*/ 3178341 h 3249205"/>
              <a:gd name="connsiteX90" fmla="*/ 1626195 w 2890837"/>
              <a:gd name="connsiteY90" fmla="*/ 3197171 h 3249205"/>
              <a:gd name="connsiteX91" fmla="*/ 1592350 w 2890837"/>
              <a:gd name="connsiteY91" fmla="*/ 3212963 h 3249205"/>
              <a:gd name="connsiteX92" fmla="*/ 1560494 w 2890837"/>
              <a:gd name="connsiteY92" fmla="*/ 3226124 h 3249205"/>
              <a:gd name="connsiteX93" fmla="*/ 1530431 w 2890837"/>
              <a:gd name="connsiteY93" fmla="*/ 3236247 h 3249205"/>
              <a:gd name="connsiteX94" fmla="*/ 1501364 w 2890837"/>
              <a:gd name="connsiteY94" fmla="*/ 3243334 h 3249205"/>
              <a:gd name="connsiteX95" fmla="*/ 1473092 w 2890837"/>
              <a:gd name="connsiteY95" fmla="*/ 3247788 h 3249205"/>
              <a:gd name="connsiteX96" fmla="*/ 1445618 w 2890837"/>
              <a:gd name="connsiteY96" fmla="*/ 3249205 h 3249205"/>
              <a:gd name="connsiteX97" fmla="*/ 1417744 w 2890837"/>
              <a:gd name="connsiteY97" fmla="*/ 3247788 h 3249205"/>
              <a:gd name="connsiteX98" fmla="*/ 1389473 w 2890837"/>
              <a:gd name="connsiteY98" fmla="*/ 3243334 h 3249205"/>
              <a:gd name="connsiteX99" fmla="*/ 1360406 w 2890837"/>
              <a:gd name="connsiteY99" fmla="*/ 3236247 h 3249205"/>
              <a:gd name="connsiteX100" fmla="*/ 1330342 w 2890837"/>
              <a:gd name="connsiteY100" fmla="*/ 3226124 h 3249205"/>
              <a:gd name="connsiteX101" fmla="*/ 1298488 w 2890837"/>
              <a:gd name="connsiteY101" fmla="*/ 3212963 h 3249205"/>
              <a:gd name="connsiteX102" fmla="*/ 1264642 w 2890837"/>
              <a:gd name="connsiteY102" fmla="*/ 3197171 h 3249205"/>
              <a:gd name="connsiteX103" fmla="*/ 1228407 w 2890837"/>
              <a:gd name="connsiteY103" fmla="*/ 3178341 h 3249205"/>
              <a:gd name="connsiteX104" fmla="*/ 1189384 w 2890837"/>
              <a:gd name="connsiteY104" fmla="*/ 3156880 h 3249205"/>
              <a:gd name="connsiteX105" fmla="*/ 1147176 w 2890837"/>
              <a:gd name="connsiteY105" fmla="*/ 3132179 h 3249205"/>
              <a:gd name="connsiteX106" fmla="*/ 1101186 w 2890837"/>
              <a:gd name="connsiteY106" fmla="*/ 3104846 h 3249205"/>
              <a:gd name="connsiteX107" fmla="*/ 1051214 w 2890837"/>
              <a:gd name="connsiteY107" fmla="*/ 3074273 h 3249205"/>
              <a:gd name="connsiteX108" fmla="*/ 996662 w 2890837"/>
              <a:gd name="connsiteY108" fmla="*/ 3041271 h 3249205"/>
              <a:gd name="connsiteX109" fmla="*/ 937332 w 2890837"/>
              <a:gd name="connsiteY109" fmla="*/ 3005029 h 3249205"/>
              <a:gd name="connsiteX110" fmla="*/ 872826 w 2890837"/>
              <a:gd name="connsiteY110" fmla="*/ 2966155 h 3249205"/>
              <a:gd name="connsiteX111" fmla="*/ 802546 w 2890837"/>
              <a:gd name="connsiteY111" fmla="*/ 2924042 h 3249205"/>
              <a:gd name="connsiteX112" fmla="*/ 726094 w 2890837"/>
              <a:gd name="connsiteY112" fmla="*/ 2879499 h 3249205"/>
              <a:gd name="connsiteX113" fmla="*/ 649642 w 2890837"/>
              <a:gd name="connsiteY113" fmla="*/ 2835158 h 3249205"/>
              <a:gd name="connsiteX114" fmla="*/ 578366 w 2890837"/>
              <a:gd name="connsiteY114" fmla="*/ 2794867 h 3249205"/>
              <a:gd name="connsiteX115" fmla="*/ 512666 w 2890837"/>
              <a:gd name="connsiteY115" fmla="*/ 2758018 h 3249205"/>
              <a:gd name="connsiteX116" fmla="*/ 451743 w 2890837"/>
              <a:gd name="connsiteY116" fmla="*/ 2724206 h 3249205"/>
              <a:gd name="connsiteX117" fmla="*/ 396196 w 2890837"/>
              <a:gd name="connsiteY117" fmla="*/ 2693431 h 3249205"/>
              <a:gd name="connsiteX118" fmla="*/ 345029 w 2890837"/>
              <a:gd name="connsiteY118" fmla="*/ 2664883 h 3249205"/>
              <a:gd name="connsiteX119" fmla="*/ 298441 w 2890837"/>
              <a:gd name="connsiteY119" fmla="*/ 2638562 h 3249205"/>
              <a:gd name="connsiteX120" fmla="*/ 256233 w 2890837"/>
              <a:gd name="connsiteY120" fmla="*/ 2614063 h 3249205"/>
              <a:gd name="connsiteX121" fmla="*/ 218007 w 2890837"/>
              <a:gd name="connsiteY121" fmla="*/ 2590577 h 3249205"/>
              <a:gd name="connsiteX122" fmla="*/ 183564 w 2890837"/>
              <a:gd name="connsiteY122" fmla="*/ 2568508 h 3249205"/>
              <a:gd name="connsiteX123" fmla="*/ 153302 w 2890837"/>
              <a:gd name="connsiteY123" fmla="*/ 2547046 h 3249205"/>
              <a:gd name="connsiteX124" fmla="*/ 126026 w 2890837"/>
              <a:gd name="connsiteY124" fmla="*/ 2525585 h 3249205"/>
              <a:gd name="connsiteX125" fmla="*/ 102135 w 2890837"/>
              <a:gd name="connsiteY125" fmla="*/ 2504528 h 3249205"/>
              <a:gd name="connsiteX126" fmla="*/ 81628 w 2890837"/>
              <a:gd name="connsiteY126" fmla="*/ 2482864 h 3249205"/>
              <a:gd name="connsiteX127" fmla="*/ 63710 w 2890837"/>
              <a:gd name="connsiteY127" fmla="*/ 2460390 h 3249205"/>
              <a:gd name="connsiteX128" fmla="*/ 48579 w 2890837"/>
              <a:gd name="connsiteY128" fmla="*/ 2436904 h 3249205"/>
              <a:gd name="connsiteX129" fmla="*/ 36036 w 2890837"/>
              <a:gd name="connsiteY129" fmla="*/ 2412000 h 3249205"/>
              <a:gd name="connsiteX130" fmla="*/ 25683 w 2890837"/>
              <a:gd name="connsiteY130" fmla="*/ 2385275 h 3249205"/>
              <a:gd name="connsiteX131" fmla="*/ 17321 w 2890837"/>
              <a:gd name="connsiteY131" fmla="*/ 2356322 h 3249205"/>
              <a:gd name="connsiteX132" fmla="*/ 11149 w 2890837"/>
              <a:gd name="connsiteY132" fmla="*/ 2324939 h 3249205"/>
              <a:gd name="connsiteX133" fmla="*/ 6172 w 2890837"/>
              <a:gd name="connsiteY133" fmla="*/ 2290722 h 3249205"/>
              <a:gd name="connsiteX134" fmla="*/ 2986 w 2890837"/>
              <a:gd name="connsiteY134" fmla="*/ 2253265 h 3249205"/>
              <a:gd name="connsiteX135" fmla="*/ 995 w 2890837"/>
              <a:gd name="connsiteY135" fmla="*/ 2212367 h 3249205"/>
              <a:gd name="connsiteX136" fmla="*/ 199 w 2890837"/>
              <a:gd name="connsiteY136" fmla="*/ 2167419 h 3249205"/>
              <a:gd name="connsiteX137" fmla="*/ 0 w 2890837"/>
              <a:gd name="connsiteY137" fmla="*/ 2118017 h 3249205"/>
              <a:gd name="connsiteX138" fmla="*/ 597 w 2890837"/>
              <a:gd name="connsiteY138" fmla="*/ 2064161 h 3249205"/>
              <a:gd name="connsiteX139" fmla="*/ 1792 w 2890837"/>
              <a:gd name="connsiteY139" fmla="*/ 2005647 h 3249205"/>
              <a:gd name="connsiteX140" fmla="*/ 2986 w 2890837"/>
              <a:gd name="connsiteY140" fmla="*/ 1941465 h 3249205"/>
              <a:gd name="connsiteX141" fmla="*/ 4380 w 2890837"/>
              <a:gd name="connsiteY141" fmla="*/ 1871614 h 3249205"/>
              <a:gd name="connsiteX142" fmla="*/ 5575 w 2890837"/>
              <a:gd name="connsiteY142" fmla="*/ 1795891 h 3249205"/>
              <a:gd name="connsiteX143" fmla="*/ 6570 w 2890837"/>
              <a:gd name="connsiteY143" fmla="*/ 1713486 h 3249205"/>
              <a:gd name="connsiteX144" fmla="*/ 6968 w 2890837"/>
              <a:gd name="connsiteY144" fmla="*/ 1624603 h 3249205"/>
              <a:gd name="connsiteX145" fmla="*/ 6570 w 2890837"/>
              <a:gd name="connsiteY145" fmla="*/ 1535719 h 3249205"/>
              <a:gd name="connsiteX146" fmla="*/ 5575 w 2890837"/>
              <a:gd name="connsiteY146" fmla="*/ 1453315 h 3249205"/>
              <a:gd name="connsiteX147" fmla="*/ 4380 w 2890837"/>
              <a:gd name="connsiteY147" fmla="*/ 1377592 h 3249205"/>
              <a:gd name="connsiteX148" fmla="*/ 2986 w 2890837"/>
              <a:gd name="connsiteY148" fmla="*/ 1307740 h 3249205"/>
              <a:gd name="connsiteX149" fmla="*/ 1792 w 2890837"/>
              <a:gd name="connsiteY149" fmla="*/ 1243558 h 3249205"/>
              <a:gd name="connsiteX150" fmla="*/ 597 w 2890837"/>
              <a:gd name="connsiteY150" fmla="*/ 1185045 h 3249205"/>
              <a:gd name="connsiteX151" fmla="*/ 0 w 2890837"/>
              <a:gd name="connsiteY151" fmla="*/ 1131188 h 3249205"/>
              <a:gd name="connsiteX152" fmla="*/ 199 w 2890837"/>
              <a:gd name="connsiteY152" fmla="*/ 1081786 h 3249205"/>
              <a:gd name="connsiteX153" fmla="*/ 995 w 2890837"/>
              <a:gd name="connsiteY153" fmla="*/ 1036838 h 3249205"/>
              <a:gd name="connsiteX154" fmla="*/ 2986 w 2890837"/>
              <a:gd name="connsiteY154" fmla="*/ 995940 h 3249205"/>
              <a:gd name="connsiteX155" fmla="*/ 6172 w 2890837"/>
              <a:gd name="connsiteY155" fmla="*/ 958483 h 3249205"/>
              <a:gd name="connsiteX156" fmla="*/ 10950 w 2890837"/>
              <a:gd name="connsiteY156" fmla="*/ 924266 h 3249205"/>
              <a:gd name="connsiteX157" fmla="*/ 17321 w 2890837"/>
              <a:gd name="connsiteY157" fmla="*/ 892884 h 3249205"/>
              <a:gd name="connsiteX158" fmla="*/ 25683 w 2890837"/>
              <a:gd name="connsiteY158" fmla="*/ 863931 h 3249205"/>
              <a:gd name="connsiteX159" fmla="*/ 36036 w 2890837"/>
              <a:gd name="connsiteY159" fmla="*/ 837205 h 3249205"/>
              <a:gd name="connsiteX160" fmla="*/ 48579 w 2890837"/>
              <a:gd name="connsiteY160" fmla="*/ 812301 h 3249205"/>
              <a:gd name="connsiteX161" fmla="*/ 63710 w 2890837"/>
              <a:gd name="connsiteY161" fmla="*/ 788815 h 3249205"/>
              <a:gd name="connsiteX162" fmla="*/ 81628 w 2890837"/>
              <a:gd name="connsiteY162" fmla="*/ 766341 h 3249205"/>
              <a:gd name="connsiteX163" fmla="*/ 102135 w 2890837"/>
              <a:gd name="connsiteY163" fmla="*/ 744677 h 3249205"/>
              <a:gd name="connsiteX164" fmla="*/ 126026 w 2890837"/>
              <a:gd name="connsiteY164" fmla="*/ 723620 h 3249205"/>
              <a:gd name="connsiteX165" fmla="*/ 153103 w 2890837"/>
              <a:gd name="connsiteY165" fmla="*/ 702159 h 3249205"/>
              <a:gd name="connsiteX166" fmla="*/ 183564 w 2890837"/>
              <a:gd name="connsiteY166" fmla="*/ 680697 h 3249205"/>
              <a:gd name="connsiteX167" fmla="*/ 218007 w 2890837"/>
              <a:gd name="connsiteY167" fmla="*/ 658426 h 3249205"/>
              <a:gd name="connsiteX168" fmla="*/ 256034 w 2890837"/>
              <a:gd name="connsiteY168" fmla="*/ 635142 h 3249205"/>
              <a:gd name="connsiteX169" fmla="*/ 298441 w 2890837"/>
              <a:gd name="connsiteY169" fmla="*/ 610643 h 3249205"/>
              <a:gd name="connsiteX170" fmla="*/ 345029 w 2890837"/>
              <a:gd name="connsiteY170" fmla="*/ 584323 h 3249205"/>
              <a:gd name="connsiteX171" fmla="*/ 396196 w 2890837"/>
              <a:gd name="connsiteY171" fmla="*/ 555775 h 3249205"/>
              <a:gd name="connsiteX172" fmla="*/ 451743 w 2890837"/>
              <a:gd name="connsiteY172" fmla="*/ 524797 h 3249205"/>
              <a:gd name="connsiteX173" fmla="*/ 512666 w 2890837"/>
              <a:gd name="connsiteY173" fmla="*/ 490985 h 3249205"/>
              <a:gd name="connsiteX174" fmla="*/ 578366 w 2890837"/>
              <a:gd name="connsiteY174" fmla="*/ 454338 h 3249205"/>
              <a:gd name="connsiteX175" fmla="*/ 649642 w 2890837"/>
              <a:gd name="connsiteY175" fmla="*/ 414047 h 3249205"/>
              <a:gd name="connsiteX176" fmla="*/ 726094 w 2890837"/>
              <a:gd name="connsiteY176" fmla="*/ 369706 h 3249205"/>
              <a:gd name="connsiteX177" fmla="*/ 802546 w 2890837"/>
              <a:gd name="connsiteY177" fmla="*/ 325164 h 3249205"/>
              <a:gd name="connsiteX178" fmla="*/ 872826 w 2890837"/>
              <a:gd name="connsiteY178" fmla="*/ 283050 h 3249205"/>
              <a:gd name="connsiteX179" fmla="*/ 937332 w 2890837"/>
              <a:gd name="connsiteY179" fmla="*/ 244176 h 3249205"/>
              <a:gd name="connsiteX180" fmla="*/ 996662 w 2890837"/>
              <a:gd name="connsiteY180" fmla="*/ 207935 h 3249205"/>
              <a:gd name="connsiteX181" fmla="*/ 1051214 w 2890837"/>
              <a:gd name="connsiteY181" fmla="*/ 174932 h 3249205"/>
              <a:gd name="connsiteX182" fmla="*/ 1101186 w 2890837"/>
              <a:gd name="connsiteY182" fmla="*/ 144360 h 3249205"/>
              <a:gd name="connsiteX183" fmla="*/ 1147176 w 2890837"/>
              <a:gd name="connsiteY183" fmla="*/ 117027 h 3249205"/>
              <a:gd name="connsiteX184" fmla="*/ 1189384 w 2890837"/>
              <a:gd name="connsiteY184" fmla="*/ 92325 h 3249205"/>
              <a:gd name="connsiteX185" fmla="*/ 1228407 w 2890837"/>
              <a:gd name="connsiteY185" fmla="*/ 70864 h 3249205"/>
              <a:gd name="connsiteX186" fmla="*/ 1264642 w 2890837"/>
              <a:gd name="connsiteY186" fmla="*/ 52034 h 3249205"/>
              <a:gd name="connsiteX187" fmla="*/ 1298488 w 2890837"/>
              <a:gd name="connsiteY187" fmla="*/ 36242 h 3249205"/>
              <a:gd name="connsiteX188" fmla="*/ 1330342 w 2890837"/>
              <a:gd name="connsiteY188" fmla="*/ 23081 h 3249205"/>
              <a:gd name="connsiteX189" fmla="*/ 1360406 w 2890837"/>
              <a:gd name="connsiteY189" fmla="*/ 12958 h 3249205"/>
              <a:gd name="connsiteX190" fmla="*/ 1389473 w 2890837"/>
              <a:gd name="connsiteY190" fmla="*/ 5872 h 3249205"/>
              <a:gd name="connsiteX191" fmla="*/ 1417744 w 2890837"/>
              <a:gd name="connsiteY191" fmla="*/ 1417 h 3249205"/>
              <a:gd name="connsiteX192" fmla="*/ 1445618 w 2890837"/>
              <a:gd name="connsiteY192" fmla="*/ 0 h 324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2890837" h="3249205">
                <a:moveTo>
                  <a:pt x="1445618" y="0"/>
                </a:moveTo>
                <a:lnTo>
                  <a:pt x="1473092" y="1417"/>
                </a:lnTo>
                <a:lnTo>
                  <a:pt x="1501364" y="5872"/>
                </a:lnTo>
                <a:lnTo>
                  <a:pt x="1530431" y="12958"/>
                </a:lnTo>
                <a:lnTo>
                  <a:pt x="1560494" y="23081"/>
                </a:lnTo>
                <a:lnTo>
                  <a:pt x="1592350" y="36242"/>
                </a:lnTo>
                <a:lnTo>
                  <a:pt x="1626195" y="52034"/>
                </a:lnTo>
                <a:lnTo>
                  <a:pt x="1662430" y="70864"/>
                </a:lnTo>
                <a:lnTo>
                  <a:pt x="1701453" y="92325"/>
                </a:lnTo>
                <a:lnTo>
                  <a:pt x="1743660" y="117027"/>
                </a:lnTo>
                <a:lnTo>
                  <a:pt x="1789651" y="144360"/>
                </a:lnTo>
                <a:lnTo>
                  <a:pt x="1839624" y="174932"/>
                </a:lnTo>
                <a:lnTo>
                  <a:pt x="1894175" y="207935"/>
                </a:lnTo>
                <a:lnTo>
                  <a:pt x="1953505" y="244176"/>
                </a:lnTo>
                <a:lnTo>
                  <a:pt x="2018011" y="283050"/>
                </a:lnTo>
                <a:lnTo>
                  <a:pt x="2088291" y="325164"/>
                </a:lnTo>
                <a:lnTo>
                  <a:pt x="2164743" y="369706"/>
                </a:lnTo>
                <a:lnTo>
                  <a:pt x="2241195" y="414047"/>
                </a:lnTo>
                <a:lnTo>
                  <a:pt x="2312470" y="454338"/>
                </a:lnTo>
                <a:lnTo>
                  <a:pt x="2378171" y="491187"/>
                </a:lnTo>
                <a:lnTo>
                  <a:pt x="2439094" y="524999"/>
                </a:lnTo>
                <a:lnTo>
                  <a:pt x="2494641" y="555775"/>
                </a:lnTo>
                <a:lnTo>
                  <a:pt x="2545808" y="584323"/>
                </a:lnTo>
                <a:lnTo>
                  <a:pt x="2592396" y="610643"/>
                </a:lnTo>
                <a:lnTo>
                  <a:pt x="2634604" y="635142"/>
                </a:lnTo>
                <a:lnTo>
                  <a:pt x="2672830" y="658628"/>
                </a:lnTo>
                <a:lnTo>
                  <a:pt x="2707273" y="680697"/>
                </a:lnTo>
                <a:lnTo>
                  <a:pt x="2737535" y="702159"/>
                </a:lnTo>
                <a:lnTo>
                  <a:pt x="2764811" y="723620"/>
                </a:lnTo>
                <a:lnTo>
                  <a:pt x="2788702" y="744677"/>
                </a:lnTo>
                <a:lnTo>
                  <a:pt x="2809209" y="766341"/>
                </a:lnTo>
                <a:lnTo>
                  <a:pt x="2827127" y="788815"/>
                </a:lnTo>
                <a:lnTo>
                  <a:pt x="2842258" y="812301"/>
                </a:lnTo>
                <a:lnTo>
                  <a:pt x="2854801" y="837205"/>
                </a:lnTo>
                <a:lnTo>
                  <a:pt x="2865154" y="863931"/>
                </a:lnTo>
                <a:lnTo>
                  <a:pt x="2873516" y="892884"/>
                </a:lnTo>
                <a:lnTo>
                  <a:pt x="2879688" y="924266"/>
                </a:lnTo>
                <a:lnTo>
                  <a:pt x="2884665" y="958483"/>
                </a:lnTo>
                <a:lnTo>
                  <a:pt x="2887850" y="995940"/>
                </a:lnTo>
                <a:lnTo>
                  <a:pt x="2889842" y="1036838"/>
                </a:lnTo>
                <a:lnTo>
                  <a:pt x="2890638" y="1081786"/>
                </a:lnTo>
                <a:lnTo>
                  <a:pt x="2890837" y="1131188"/>
                </a:lnTo>
                <a:lnTo>
                  <a:pt x="2890240" y="1185045"/>
                </a:lnTo>
                <a:lnTo>
                  <a:pt x="2889045" y="1243558"/>
                </a:lnTo>
                <a:lnTo>
                  <a:pt x="2887850" y="1307740"/>
                </a:lnTo>
                <a:lnTo>
                  <a:pt x="2886457" y="1377592"/>
                </a:lnTo>
                <a:lnTo>
                  <a:pt x="2885262" y="1453315"/>
                </a:lnTo>
                <a:lnTo>
                  <a:pt x="2884267" y="1535719"/>
                </a:lnTo>
                <a:lnTo>
                  <a:pt x="2883869" y="1624603"/>
                </a:lnTo>
                <a:lnTo>
                  <a:pt x="2884267" y="1713486"/>
                </a:lnTo>
                <a:lnTo>
                  <a:pt x="2885262" y="1795891"/>
                </a:lnTo>
                <a:lnTo>
                  <a:pt x="2886457" y="1871614"/>
                </a:lnTo>
                <a:lnTo>
                  <a:pt x="2887850" y="1941465"/>
                </a:lnTo>
                <a:lnTo>
                  <a:pt x="2889045" y="2005647"/>
                </a:lnTo>
                <a:lnTo>
                  <a:pt x="2890240" y="2064161"/>
                </a:lnTo>
                <a:lnTo>
                  <a:pt x="2890837" y="2118017"/>
                </a:lnTo>
                <a:lnTo>
                  <a:pt x="2890638" y="2167419"/>
                </a:lnTo>
                <a:lnTo>
                  <a:pt x="2889842" y="2212367"/>
                </a:lnTo>
                <a:lnTo>
                  <a:pt x="2887850" y="2253265"/>
                </a:lnTo>
                <a:lnTo>
                  <a:pt x="2884665" y="2290722"/>
                </a:lnTo>
                <a:lnTo>
                  <a:pt x="2879887" y="2324939"/>
                </a:lnTo>
                <a:lnTo>
                  <a:pt x="2873516" y="2356322"/>
                </a:lnTo>
                <a:lnTo>
                  <a:pt x="2865154" y="2385275"/>
                </a:lnTo>
                <a:lnTo>
                  <a:pt x="2854801" y="2412000"/>
                </a:lnTo>
                <a:lnTo>
                  <a:pt x="2842258" y="2436904"/>
                </a:lnTo>
                <a:lnTo>
                  <a:pt x="2827127" y="2460390"/>
                </a:lnTo>
                <a:lnTo>
                  <a:pt x="2809209" y="2482864"/>
                </a:lnTo>
                <a:lnTo>
                  <a:pt x="2788702" y="2504528"/>
                </a:lnTo>
                <a:lnTo>
                  <a:pt x="2764811" y="2525585"/>
                </a:lnTo>
                <a:lnTo>
                  <a:pt x="2737734" y="2547046"/>
                </a:lnTo>
                <a:lnTo>
                  <a:pt x="2707273" y="2568508"/>
                </a:lnTo>
                <a:lnTo>
                  <a:pt x="2672830" y="2590779"/>
                </a:lnTo>
                <a:lnTo>
                  <a:pt x="2634803" y="2614063"/>
                </a:lnTo>
                <a:lnTo>
                  <a:pt x="2592396" y="2638562"/>
                </a:lnTo>
                <a:lnTo>
                  <a:pt x="2545808" y="2664883"/>
                </a:lnTo>
                <a:lnTo>
                  <a:pt x="2494641" y="2693431"/>
                </a:lnTo>
                <a:lnTo>
                  <a:pt x="2439094" y="2724408"/>
                </a:lnTo>
                <a:lnTo>
                  <a:pt x="2378171" y="2758220"/>
                </a:lnTo>
                <a:lnTo>
                  <a:pt x="2312470" y="2794867"/>
                </a:lnTo>
                <a:lnTo>
                  <a:pt x="2241195" y="2835158"/>
                </a:lnTo>
                <a:lnTo>
                  <a:pt x="2164743" y="2879499"/>
                </a:lnTo>
                <a:lnTo>
                  <a:pt x="2088291" y="2924042"/>
                </a:lnTo>
                <a:lnTo>
                  <a:pt x="2018011" y="2966155"/>
                </a:lnTo>
                <a:lnTo>
                  <a:pt x="1953505" y="3005029"/>
                </a:lnTo>
                <a:lnTo>
                  <a:pt x="1894175" y="3041271"/>
                </a:lnTo>
                <a:lnTo>
                  <a:pt x="1839624" y="3074273"/>
                </a:lnTo>
                <a:lnTo>
                  <a:pt x="1789651" y="3104846"/>
                </a:lnTo>
                <a:lnTo>
                  <a:pt x="1743660" y="3132179"/>
                </a:lnTo>
                <a:lnTo>
                  <a:pt x="1701453" y="3156880"/>
                </a:lnTo>
                <a:lnTo>
                  <a:pt x="1662430" y="3178341"/>
                </a:lnTo>
                <a:lnTo>
                  <a:pt x="1626195" y="3197171"/>
                </a:lnTo>
                <a:lnTo>
                  <a:pt x="1592350" y="3212963"/>
                </a:lnTo>
                <a:lnTo>
                  <a:pt x="1560494" y="3226124"/>
                </a:lnTo>
                <a:lnTo>
                  <a:pt x="1530431" y="3236247"/>
                </a:lnTo>
                <a:lnTo>
                  <a:pt x="1501364" y="3243334"/>
                </a:lnTo>
                <a:lnTo>
                  <a:pt x="1473092" y="3247788"/>
                </a:lnTo>
                <a:lnTo>
                  <a:pt x="1445618" y="3249205"/>
                </a:lnTo>
                <a:lnTo>
                  <a:pt x="1417744" y="3247788"/>
                </a:lnTo>
                <a:lnTo>
                  <a:pt x="1389473" y="3243334"/>
                </a:lnTo>
                <a:lnTo>
                  <a:pt x="1360406" y="3236247"/>
                </a:lnTo>
                <a:lnTo>
                  <a:pt x="1330342" y="3226124"/>
                </a:lnTo>
                <a:lnTo>
                  <a:pt x="1298488" y="3212963"/>
                </a:lnTo>
                <a:lnTo>
                  <a:pt x="1264642" y="3197171"/>
                </a:lnTo>
                <a:lnTo>
                  <a:pt x="1228407" y="3178341"/>
                </a:lnTo>
                <a:lnTo>
                  <a:pt x="1189384" y="3156880"/>
                </a:lnTo>
                <a:lnTo>
                  <a:pt x="1147176" y="3132179"/>
                </a:lnTo>
                <a:lnTo>
                  <a:pt x="1101186" y="3104846"/>
                </a:lnTo>
                <a:lnTo>
                  <a:pt x="1051214" y="3074273"/>
                </a:lnTo>
                <a:lnTo>
                  <a:pt x="996662" y="3041271"/>
                </a:lnTo>
                <a:lnTo>
                  <a:pt x="937332" y="3005029"/>
                </a:lnTo>
                <a:lnTo>
                  <a:pt x="872826" y="2966155"/>
                </a:lnTo>
                <a:lnTo>
                  <a:pt x="802546" y="2924042"/>
                </a:lnTo>
                <a:lnTo>
                  <a:pt x="726094" y="2879499"/>
                </a:lnTo>
                <a:lnTo>
                  <a:pt x="649642" y="2835158"/>
                </a:lnTo>
                <a:lnTo>
                  <a:pt x="578366" y="2794867"/>
                </a:lnTo>
                <a:lnTo>
                  <a:pt x="512666" y="2758018"/>
                </a:lnTo>
                <a:lnTo>
                  <a:pt x="451743" y="2724206"/>
                </a:lnTo>
                <a:lnTo>
                  <a:pt x="396196" y="2693431"/>
                </a:lnTo>
                <a:lnTo>
                  <a:pt x="345029" y="2664883"/>
                </a:lnTo>
                <a:lnTo>
                  <a:pt x="298441" y="2638562"/>
                </a:lnTo>
                <a:lnTo>
                  <a:pt x="256233" y="2614063"/>
                </a:lnTo>
                <a:lnTo>
                  <a:pt x="218007" y="2590577"/>
                </a:lnTo>
                <a:lnTo>
                  <a:pt x="183564" y="2568508"/>
                </a:lnTo>
                <a:lnTo>
                  <a:pt x="153302" y="2547046"/>
                </a:lnTo>
                <a:lnTo>
                  <a:pt x="126026" y="2525585"/>
                </a:lnTo>
                <a:lnTo>
                  <a:pt x="102135" y="2504528"/>
                </a:lnTo>
                <a:lnTo>
                  <a:pt x="81628" y="2482864"/>
                </a:lnTo>
                <a:lnTo>
                  <a:pt x="63710" y="2460390"/>
                </a:lnTo>
                <a:lnTo>
                  <a:pt x="48579" y="2436904"/>
                </a:lnTo>
                <a:lnTo>
                  <a:pt x="36036" y="2412000"/>
                </a:lnTo>
                <a:lnTo>
                  <a:pt x="25683" y="2385275"/>
                </a:lnTo>
                <a:lnTo>
                  <a:pt x="17321" y="2356322"/>
                </a:lnTo>
                <a:lnTo>
                  <a:pt x="11149" y="2324939"/>
                </a:lnTo>
                <a:lnTo>
                  <a:pt x="6172" y="2290722"/>
                </a:lnTo>
                <a:lnTo>
                  <a:pt x="2986" y="2253265"/>
                </a:lnTo>
                <a:lnTo>
                  <a:pt x="995" y="2212367"/>
                </a:lnTo>
                <a:lnTo>
                  <a:pt x="199" y="2167419"/>
                </a:lnTo>
                <a:lnTo>
                  <a:pt x="0" y="2118017"/>
                </a:lnTo>
                <a:lnTo>
                  <a:pt x="597" y="2064161"/>
                </a:lnTo>
                <a:lnTo>
                  <a:pt x="1792" y="2005647"/>
                </a:lnTo>
                <a:lnTo>
                  <a:pt x="2986" y="1941465"/>
                </a:lnTo>
                <a:lnTo>
                  <a:pt x="4380" y="1871614"/>
                </a:lnTo>
                <a:lnTo>
                  <a:pt x="5575" y="1795891"/>
                </a:lnTo>
                <a:lnTo>
                  <a:pt x="6570" y="1713486"/>
                </a:lnTo>
                <a:lnTo>
                  <a:pt x="6968" y="1624603"/>
                </a:lnTo>
                <a:lnTo>
                  <a:pt x="6570" y="1535719"/>
                </a:lnTo>
                <a:lnTo>
                  <a:pt x="5575" y="1453315"/>
                </a:lnTo>
                <a:lnTo>
                  <a:pt x="4380" y="1377592"/>
                </a:lnTo>
                <a:lnTo>
                  <a:pt x="2986" y="1307740"/>
                </a:lnTo>
                <a:lnTo>
                  <a:pt x="1792" y="1243558"/>
                </a:lnTo>
                <a:lnTo>
                  <a:pt x="597" y="1185045"/>
                </a:lnTo>
                <a:lnTo>
                  <a:pt x="0" y="1131188"/>
                </a:lnTo>
                <a:lnTo>
                  <a:pt x="199" y="1081786"/>
                </a:lnTo>
                <a:lnTo>
                  <a:pt x="995" y="1036838"/>
                </a:lnTo>
                <a:lnTo>
                  <a:pt x="2986" y="995940"/>
                </a:lnTo>
                <a:lnTo>
                  <a:pt x="6172" y="958483"/>
                </a:lnTo>
                <a:lnTo>
                  <a:pt x="10950" y="924266"/>
                </a:lnTo>
                <a:lnTo>
                  <a:pt x="17321" y="892884"/>
                </a:lnTo>
                <a:lnTo>
                  <a:pt x="25683" y="863931"/>
                </a:lnTo>
                <a:lnTo>
                  <a:pt x="36036" y="837205"/>
                </a:lnTo>
                <a:lnTo>
                  <a:pt x="48579" y="812301"/>
                </a:lnTo>
                <a:lnTo>
                  <a:pt x="63710" y="788815"/>
                </a:lnTo>
                <a:lnTo>
                  <a:pt x="81628" y="766341"/>
                </a:lnTo>
                <a:lnTo>
                  <a:pt x="102135" y="744677"/>
                </a:lnTo>
                <a:lnTo>
                  <a:pt x="126026" y="723620"/>
                </a:lnTo>
                <a:lnTo>
                  <a:pt x="153103" y="702159"/>
                </a:lnTo>
                <a:lnTo>
                  <a:pt x="183564" y="680697"/>
                </a:lnTo>
                <a:lnTo>
                  <a:pt x="218007" y="658426"/>
                </a:lnTo>
                <a:lnTo>
                  <a:pt x="256034" y="635142"/>
                </a:lnTo>
                <a:lnTo>
                  <a:pt x="298441" y="610643"/>
                </a:lnTo>
                <a:lnTo>
                  <a:pt x="345029" y="584323"/>
                </a:lnTo>
                <a:lnTo>
                  <a:pt x="396196" y="555775"/>
                </a:lnTo>
                <a:lnTo>
                  <a:pt x="451743" y="524797"/>
                </a:lnTo>
                <a:lnTo>
                  <a:pt x="512666" y="490985"/>
                </a:lnTo>
                <a:lnTo>
                  <a:pt x="578366" y="454338"/>
                </a:lnTo>
                <a:lnTo>
                  <a:pt x="649642" y="414047"/>
                </a:lnTo>
                <a:lnTo>
                  <a:pt x="726094" y="369706"/>
                </a:lnTo>
                <a:lnTo>
                  <a:pt x="802546" y="325164"/>
                </a:lnTo>
                <a:lnTo>
                  <a:pt x="872826" y="283050"/>
                </a:lnTo>
                <a:lnTo>
                  <a:pt x="937332" y="244176"/>
                </a:lnTo>
                <a:lnTo>
                  <a:pt x="996662" y="207935"/>
                </a:lnTo>
                <a:lnTo>
                  <a:pt x="1051214" y="174932"/>
                </a:lnTo>
                <a:lnTo>
                  <a:pt x="1101186" y="144360"/>
                </a:lnTo>
                <a:lnTo>
                  <a:pt x="1147176" y="117027"/>
                </a:lnTo>
                <a:lnTo>
                  <a:pt x="1189384" y="92325"/>
                </a:lnTo>
                <a:lnTo>
                  <a:pt x="1228407" y="70864"/>
                </a:lnTo>
                <a:lnTo>
                  <a:pt x="1264642" y="52034"/>
                </a:lnTo>
                <a:lnTo>
                  <a:pt x="1298488" y="36242"/>
                </a:lnTo>
                <a:lnTo>
                  <a:pt x="1330342" y="23081"/>
                </a:lnTo>
                <a:lnTo>
                  <a:pt x="1360406" y="12958"/>
                </a:lnTo>
                <a:lnTo>
                  <a:pt x="1389473" y="5872"/>
                </a:lnTo>
                <a:lnTo>
                  <a:pt x="1417744" y="1417"/>
                </a:lnTo>
                <a:lnTo>
                  <a:pt x="1445618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  <a:effectLst>
            <a:outerShdw blurRad="762000" dist="520700" dir="2700000" sx="60000" sy="6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grpSp>
        <p:nvGrpSpPr>
          <p:cNvPr id="42" name="Group 53">
            <a:extLst>
              <a:ext uri="{FF2B5EF4-FFF2-40B4-BE49-F238E27FC236}">
                <a16:creationId xmlns="" xmlns:a16="http://schemas.microsoft.com/office/drawing/2014/main" id="{DF8416FB-82ED-4205-9F69-2CF2FE0373F2}"/>
              </a:ext>
            </a:extLst>
          </p:cNvPr>
          <p:cNvGrpSpPr/>
          <p:nvPr/>
        </p:nvGrpSpPr>
        <p:grpSpPr>
          <a:xfrm>
            <a:off x="3497602" y="4850995"/>
            <a:ext cx="2460525" cy="1594381"/>
            <a:chOff x="2564241" y="7129336"/>
            <a:chExt cx="3936839" cy="2551007"/>
          </a:xfrm>
        </p:grpSpPr>
        <p:sp>
          <p:nvSpPr>
            <p:cNvPr id="43" name="Rectangle 54">
              <a:extLst>
                <a:ext uri="{FF2B5EF4-FFF2-40B4-BE49-F238E27FC236}">
                  <a16:creationId xmlns="" xmlns:a16="http://schemas.microsoft.com/office/drawing/2014/main" id="{1EA1DF12-8771-44B5-A5FB-56BDEE8DEF0B}"/>
                </a:ext>
              </a:extLst>
            </p:cNvPr>
            <p:cNvSpPr/>
            <p:nvPr/>
          </p:nvSpPr>
          <p:spPr>
            <a:xfrm>
              <a:off x="2731443" y="7129336"/>
              <a:ext cx="3602433" cy="5613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ru-RU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Segoe UI" panose="020B0502040204020203" pitchFamily="34" charset="0"/>
                </a:rPr>
                <a:t>Планирование мощностей</a:t>
              </a:r>
              <a:endPara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44" name="Rectangle 55">
              <a:extLst>
                <a:ext uri="{FF2B5EF4-FFF2-40B4-BE49-F238E27FC236}">
                  <a16:creationId xmlns="" xmlns:a16="http://schemas.microsoft.com/office/drawing/2014/main" id="{147CA472-DBB3-4621-9A5B-D32BB4687892}"/>
                </a:ext>
              </a:extLst>
            </p:cNvPr>
            <p:cNvSpPr/>
            <p:nvPr/>
          </p:nvSpPr>
          <p:spPr>
            <a:xfrm>
              <a:off x="2564241" y="7870618"/>
              <a:ext cx="3936839" cy="1809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ru-RU" sz="1125" dirty="0">
                  <a:solidFill>
                    <a:schemeClr val="bg1">
                      <a:lumMod val="50000"/>
                    </a:schemeClr>
                  </a:solidFill>
                  <a:cs typeface="Segoe UI" panose="020B0502040204020203" pitchFamily="34" charset="0"/>
                </a:rPr>
                <a:t>П</a:t>
              </a:r>
              <a:r>
                <a:rPr lang="ru-RU" sz="1125" dirty="0" smtClean="0">
                  <a:solidFill>
                    <a:schemeClr val="bg1">
                      <a:lumMod val="50000"/>
                    </a:schemeClr>
                  </a:solidFill>
                  <a:cs typeface="Segoe UI" panose="020B0502040204020203" pitchFamily="34" charset="0"/>
                </a:rPr>
                <a:t>ланирование графика всех этапов производства. Расчет загрузки мощностей. Автоматический  контроль прогресса выполнения каждого этапа</a:t>
              </a:r>
              <a:endParaRPr lang="en-US" sz="1125" dirty="0">
                <a:solidFill>
                  <a:schemeClr val="bg1">
                    <a:lumMod val="50000"/>
                  </a:schemeClr>
                </a:solidFill>
                <a:cs typeface="Segoe UI" panose="020B0502040204020203" pitchFamily="34" charset="0"/>
              </a:endParaRPr>
            </a:p>
          </p:txBody>
        </p:sp>
      </p:grpSp>
      <p:pic>
        <p:nvPicPr>
          <p:cNvPr id="86" name="Рисунок 8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04" r="29627" b="-1"/>
          <a:stretch/>
        </p:blipFill>
        <p:spPr>
          <a:xfrm>
            <a:off x="4607462" y="2343668"/>
            <a:ext cx="371731" cy="364957"/>
          </a:xfrm>
          <a:prstGeom prst="rect">
            <a:avLst/>
          </a:prstGeom>
        </p:spPr>
      </p:pic>
      <p:pic>
        <p:nvPicPr>
          <p:cNvPr id="81" name="Picture 14">
            <a:extLst>
              <a:ext uri="{FF2B5EF4-FFF2-40B4-BE49-F238E27FC236}">
                <a16:creationId xmlns="" xmlns:a16="http://schemas.microsoft.com/office/drawing/2014/main" id="{3B0E10F6-C60B-4523-A8DB-ED7DCA40CDC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36241" y="2397889"/>
            <a:ext cx="1931943" cy="2229644"/>
          </a:xfrm>
          <a:custGeom>
            <a:avLst/>
            <a:gdLst>
              <a:gd name="connsiteX0" fmla="*/ 993540 w 1986804"/>
              <a:gd name="connsiteY0" fmla="*/ 0 h 2229644"/>
              <a:gd name="connsiteX1" fmla="*/ 1012422 w 1986804"/>
              <a:gd name="connsiteY1" fmla="*/ 973 h 2229644"/>
              <a:gd name="connsiteX2" fmla="*/ 1031853 w 1986804"/>
              <a:gd name="connsiteY2" fmla="*/ 4030 h 2229644"/>
              <a:gd name="connsiteX3" fmla="*/ 1051829 w 1986804"/>
              <a:gd name="connsiteY3" fmla="*/ 8892 h 2229644"/>
              <a:gd name="connsiteX4" fmla="*/ 1072491 w 1986804"/>
              <a:gd name="connsiteY4" fmla="*/ 15839 h 2229644"/>
              <a:gd name="connsiteX5" fmla="*/ 1094385 w 1986804"/>
              <a:gd name="connsiteY5" fmla="*/ 24870 h 2229644"/>
              <a:gd name="connsiteX6" fmla="*/ 1117645 w 1986804"/>
              <a:gd name="connsiteY6" fmla="*/ 35707 h 2229644"/>
              <a:gd name="connsiteX7" fmla="*/ 1142550 w 1986804"/>
              <a:gd name="connsiteY7" fmla="*/ 48628 h 2229644"/>
              <a:gd name="connsiteX8" fmla="*/ 1169369 w 1986804"/>
              <a:gd name="connsiteY8" fmla="*/ 63355 h 2229644"/>
              <a:gd name="connsiteX9" fmla="*/ 1198377 w 1986804"/>
              <a:gd name="connsiteY9" fmla="*/ 80306 h 2229644"/>
              <a:gd name="connsiteX10" fmla="*/ 1229986 w 1986804"/>
              <a:gd name="connsiteY10" fmla="*/ 99062 h 2229644"/>
              <a:gd name="connsiteX11" fmla="*/ 1264331 w 1986804"/>
              <a:gd name="connsiteY11" fmla="*/ 120041 h 2229644"/>
              <a:gd name="connsiteX12" fmla="*/ 1301822 w 1986804"/>
              <a:gd name="connsiteY12" fmla="*/ 142688 h 2229644"/>
              <a:gd name="connsiteX13" fmla="*/ 1342599 w 1986804"/>
              <a:gd name="connsiteY13" fmla="*/ 167557 h 2229644"/>
              <a:gd name="connsiteX14" fmla="*/ 1386932 w 1986804"/>
              <a:gd name="connsiteY14" fmla="*/ 194233 h 2229644"/>
              <a:gd name="connsiteX15" fmla="*/ 1435233 w 1986804"/>
              <a:gd name="connsiteY15" fmla="*/ 223132 h 2229644"/>
              <a:gd name="connsiteX16" fmla="*/ 1487777 w 1986804"/>
              <a:gd name="connsiteY16" fmla="*/ 253697 h 2229644"/>
              <a:gd name="connsiteX17" fmla="*/ 1540321 w 1986804"/>
              <a:gd name="connsiteY17" fmla="*/ 284125 h 2229644"/>
              <a:gd name="connsiteX18" fmla="*/ 1589307 w 1986804"/>
              <a:gd name="connsiteY18" fmla="*/ 311773 h 2229644"/>
              <a:gd name="connsiteX19" fmla="*/ 1634461 w 1986804"/>
              <a:gd name="connsiteY19" fmla="*/ 337059 h 2229644"/>
              <a:gd name="connsiteX20" fmla="*/ 1676332 w 1986804"/>
              <a:gd name="connsiteY20" fmla="*/ 360261 h 2229644"/>
              <a:gd name="connsiteX21" fmla="*/ 1714509 w 1986804"/>
              <a:gd name="connsiteY21" fmla="*/ 381380 h 2229644"/>
              <a:gd name="connsiteX22" fmla="*/ 1749674 w 1986804"/>
              <a:gd name="connsiteY22" fmla="*/ 400970 h 2229644"/>
              <a:gd name="connsiteX23" fmla="*/ 1781693 w 1986804"/>
              <a:gd name="connsiteY23" fmla="*/ 419031 h 2229644"/>
              <a:gd name="connsiteX24" fmla="*/ 1810701 w 1986804"/>
              <a:gd name="connsiteY24" fmla="*/ 435843 h 2229644"/>
              <a:gd name="connsiteX25" fmla="*/ 1836973 w 1986804"/>
              <a:gd name="connsiteY25" fmla="*/ 451960 h 2229644"/>
              <a:gd name="connsiteX26" fmla="*/ 1860645 w 1986804"/>
              <a:gd name="connsiteY26" fmla="*/ 467103 h 2229644"/>
              <a:gd name="connsiteX27" fmla="*/ 1881443 w 1986804"/>
              <a:gd name="connsiteY27" fmla="*/ 481830 h 2229644"/>
              <a:gd name="connsiteX28" fmla="*/ 1900190 w 1986804"/>
              <a:gd name="connsiteY28" fmla="*/ 496557 h 2229644"/>
              <a:gd name="connsiteX29" fmla="*/ 1916610 w 1986804"/>
              <a:gd name="connsiteY29" fmla="*/ 511006 h 2229644"/>
              <a:gd name="connsiteX30" fmla="*/ 1930703 w 1986804"/>
              <a:gd name="connsiteY30" fmla="*/ 525873 h 2229644"/>
              <a:gd name="connsiteX31" fmla="*/ 1943019 w 1986804"/>
              <a:gd name="connsiteY31" fmla="*/ 541294 h 2229644"/>
              <a:gd name="connsiteX32" fmla="*/ 1953417 w 1986804"/>
              <a:gd name="connsiteY32" fmla="*/ 557412 h 2229644"/>
              <a:gd name="connsiteX33" fmla="*/ 1962037 w 1986804"/>
              <a:gd name="connsiteY33" fmla="*/ 574501 h 2229644"/>
              <a:gd name="connsiteX34" fmla="*/ 1969153 w 1986804"/>
              <a:gd name="connsiteY34" fmla="*/ 592840 h 2229644"/>
              <a:gd name="connsiteX35" fmla="*/ 1974900 w 1986804"/>
              <a:gd name="connsiteY35" fmla="*/ 612708 h 2229644"/>
              <a:gd name="connsiteX36" fmla="*/ 1979142 w 1986804"/>
              <a:gd name="connsiteY36" fmla="*/ 634243 h 2229644"/>
              <a:gd name="connsiteX37" fmla="*/ 1982562 w 1986804"/>
              <a:gd name="connsiteY37" fmla="*/ 657723 h 2229644"/>
              <a:gd name="connsiteX38" fmla="*/ 1984752 w 1986804"/>
              <a:gd name="connsiteY38" fmla="*/ 683427 h 2229644"/>
              <a:gd name="connsiteX39" fmla="*/ 1986120 w 1986804"/>
              <a:gd name="connsiteY39" fmla="*/ 711491 h 2229644"/>
              <a:gd name="connsiteX40" fmla="*/ 1986667 w 1986804"/>
              <a:gd name="connsiteY40" fmla="*/ 742336 h 2229644"/>
              <a:gd name="connsiteX41" fmla="*/ 1986804 w 1986804"/>
              <a:gd name="connsiteY41" fmla="*/ 776235 h 2229644"/>
              <a:gd name="connsiteX42" fmla="*/ 1986394 w 1986804"/>
              <a:gd name="connsiteY42" fmla="*/ 813192 h 2229644"/>
              <a:gd name="connsiteX43" fmla="*/ 1985572 w 1986804"/>
              <a:gd name="connsiteY43" fmla="*/ 853345 h 2229644"/>
              <a:gd name="connsiteX44" fmla="*/ 1984752 w 1986804"/>
              <a:gd name="connsiteY44" fmla="*/ 897388 h 2229644"/>
              <a:gd name="connsiteX45" fmla="*/ 1983794 w 1986804"/>
              <a:gd name="connsiteY45" fmla="*/ 945321 h 2229644"/>
              <a:gd name="connsiteX46" fmla="*/ 1982972 w 1986804"/>
              <a:gd name="connsiteY46" fmla="*/ 997283 h 2229644"/>
              <a:gd name="connsiteX47" fmla="*/ 1982288 w 1986804"/>
              <a:gd name="connsiteY47" fmla="*/ 1053829 h 2229644"/>
              <a:gd name="connsiteX48" fmla="*/ 1982015 w 1986804"/>
              <a:gd name="connsiteY48" fmla="*/ 1114823 h 2229644"/>
              <a:gd name="connsiteX49" fmla="*/ 1982288 w 1986804"/>
              <a:gd name="connsiteY49" fmla="*/ 1175816 h 2229644"/>
              <a:gd name="connsiteX50" fmla="*/ 1982972 w 1986804"/>
              <a:gd name="connsiteY50" fmla="*/ 1232363 h 2229644"/>
              <a:gd name="connsiteX51" fmla="*/ 1983794 w 1986804"/>
              <a:gd name="connsiteY51" fmla="*/ 1284325 h 2229644"/>
              <a:gd name="connsiteX52" fmla="*/ 1984752 w 1986804"/>
              <a:gd name="connsiteY52" fmla="*/ 1332258 h 2229644"/>
              <a:gd name="connsiteX53" fmla="*/ 1985572 w 1986804"/>
              <a:gd name="connsiteY53" fmla="*/ 1376300 h 2229644"/>
              <a:gd name="connsiteX54" fmla="*/ 1986394 w 1986804"/>
              <a:gd name="connsiteY54" fmla="*/ 1416453 h 2229644"/>
              <a:gd name="connsiteX55" fmla="*/ 1986804 w 1986804"/>
              <a:gd name="connsiteY55" fmla="*/ 1453409 h 2229644"/>
              <a:gd name="connsiteX56" fmla="*/ 1986667 w 1986804"/>
              <a:gd name="connsiteY56" fmla="*/ 1487310 h 2229644"/>
              <a:gd name="connsiteX57" fmla="*/ 1986120 w 1986804"/>
              <a:gd name="connsiteY57" fmla="*/ 1518154 h 2229644"/>
              <a:gd name="connsiteX58" fmla="*/ 1984752 w 1986804"/>
              <a:gd name="connsiteY58" fmla="*/ 1546218 h 2229644"/>
              <a:gd name="connsiteX59" fmla="*/ 1982562 w 1986804"/>
              <a:gd name="connsiteY59" fmla="*/ 1571922 h 2229644"/>
              <a:gd name="connsiteX60" fmla="*/ 1979278 w 1986804"/>
              <a:gd name="connsiteY60" fmla="*/ 1595402 h 2229644"/>
              <a:gd name="connsiteX61" fmla="*/ 1974900 w 1986804"/>
              <a:gd name="connsiteY61" fmla="*/ 1616937 h 2229644"/>
              <a:gd name="connsiteX62" fmla="*/ 1969153 w 1986804"/>
              <a:gd name="connsiteY62" fmla="*/ 1636805 h 2229644"/>
              <a:gd name="connsiteX63" fmla="*/ 1962037 w 1986804"/>
              <a:gd name="connsiteY63" fmla="*/ 1655144 h 2229644"/>
              <a:gd name="connsiteX64" fmla="*/ 1953417 w 1986804"/>
              <a:gd name="connsiteY64" fmla="*/ 1672234 h 2229644"/>
              <a:gd name="connsiteX65" fmla="*/ 1943019 w 1986804"/>
              <a:gd name="connsiteY65" fmla="*/ 1688350 h 2229644"/>
              <a:gd name="connsiteX66" fmla="*/ 1930703 w 1986804"/>
              <a:gd name="connsiteY66" fmla="*/ 1703771 h 2229644"/>
              <a:gd name="connsiteX67" fmla="*/ 1916610 w 1986804"/>
              <a:gd name="connsiteY67" fmla="*/ 1718638 h 2229644"/>
              <a:gd name="connsiteX68" fmla="*/ 1900190 w 1986804"/>
              <a:gd name="connsiteY68" fmla="*/ 1733088 h 2229644"/>
              <a:gd name="connsiteX69" fmla="*/ 1881581 w 1986804"/>
              <a:gd name="connsiteY69" fmla="*/ 1747815 h 2229644"/>
              <a:gd name="connsiteX70" fmla="*/ 1860645 w 1986804"/>
              <a:gd name="connsiteY70" fmla="*/ 1762541 h 2229644"/>
              <a:gd name="connsiteX71" fmla="*/ 1836973 w 1986804"/>
              <a:gd name="connsiteY71" fmla="*/ 1777825 h 2229644"/>
              <a:gd name="connsiteX72" fmla="*/ 1810838 w 1986804"/>
              <a:gd name="connsiteY72" fmla="*/ 1793802 h 2229644"/>
              <a:gd name="connsiteX73" fmla="*/ 1781693 w 1986804"/>
              <a:gd name="connsiteY73" fmla="*/ 1810614 h 2229644"/>
              <a:gd name="connsiteX74" fmla="*/ 1749674 w 1986804"/>
              <a:gd name="connsiteY74" fmla="*/ 1828676 h 2229644"/>
              <a:gd name="connsiteX75" fmla="*/ 1714509 w 1986804"/>
              <a:gd name="connsiteY75" fmla="*/ 1848265 h 2229644"/>
              <a:gd name="connsiteX76" fmla="*/ 1676332 w 1986804"/>
              <a:gd name="connsiteY76" fmla="*/ 1869522 h 2229644"/>
              <a:gd name="connsiteX77" fmla="*/ 1634461 w 1986804"/>
              <a:gd name="connsiteY77" fmla="*/ 1892725 h 2229644"/>
              <a:gd name="connsiteX78" fmla="*/ 1589307 w 1986804"/>
              <a:gd name="connsiteY78" fmla="*/ 1917872 h 2229644"/>
              <a:gd name="connsiteX79" fmla="*/ 1540321 w 1986804"/>
              <a:gd name="connsiteY79" fmla="*/ 1945520 h 2229644"/>
              <a:gd name="connsiteX80" fmla="*/ 1487777 w 1986804"/>
              <a:gd name="connsiteY80" fmla="*/ 1975948 h 2229644"/>
              <a:gd name="connsiteX81" fmla="*/ 1435233 w 1986804"/>
              <a:gd name="connsiteY81" fmla="*/ 2006513 h 2229644"/>
              <a:gd name="connsiteX82" fmla="*/ 1386932 w 1986804"/>
              <a:gd name="connsiteY82" fmla="*/ 2035412 h 2229644"/>
              <a:gd name="connsiteX83" fmla="*/ 1342599 w 1986804"/>
              <a:gd name="connsiteY83" fmla="*/ 2062087 h 2229644"/>
              <a:gd name="connsiteX84" fmla="*/ 1301822 w 1986804"/>
              <a:gd name="connsiteY84" fmla="*/ 2086957 h 2229644"/>
              <a:gd name="connsiteX85" fmla="*/ 1264331 w 1986804"/>
              <a:gd name="connsiteY85" fmla="*/ 2109604 h 2229644"/>
              <a:gd name="connsiteX86" fmla="*/ 1229986 w 1986804"/>
              <a:gd name="connsiteY86" fmla="*/ 2130583 h 2229644"/>
              <a:gd name="connsiteX87" fmla="*/ 1198377 w 1986804"/>
              <a:gd name="connsiteY87" fmla="*/ 2149340 h 2229644"/>
              <a:gd name="connsiteX88" fmla="*/ 1169369 w 1986804"/>
              <a:gd name="connsiteY88" fmla="*/ 2166290 h 2229644"/>
              <a:gd name="connsiteX89" fmla="*/ 1142550 w 1986804"/>
              <a:gd name="connsiteY89" fmla="*/ 2181016 h 2229644"/>
              <a:gd name="connsiteX90" fmla="*/ 1117645 w 1986804"/>
              <a:gd name="connsiteY90" fmla="*/ 2193938 h 2229644"/>
              <a:gd name="connsiteX91" fmla="*/ 1094385 w 1986804"/>
              <a:gd name="connsiteY91" fmla="*/ 2204775 h 2229644"/>
              <a:gd name="connsiteX92" fmla="*/ 1072491 w 1986804"/>
              <a:gd name="connsiteY92" fmla="*/ 2213806 h 2229644"/>
              <a:gd name="connsiteX93" fmla="*/ 1051829 w 1986804"/>
              <a:gd name="connsiteY93" fmla="*/ 2220753 h 2229644"/>
              <a:gd name="connsiteX94" fmla="*/ 1031853 w 1986804"/>
              <a:gd name="connsiteY94" fmla="*/ 2225615 h 2229644"/>
              <a:gd name="connsiteX95" fmla="*/ 1012422 w 1986804"/>
              <a:gd name="connsiteY95" fmla="*/ 2228672 h 2229644"/>
              <a:gd name="connsiteX96" fmla="*/ 993540 w 1986804"/>
              <a:gd name="connsiteY96" fmla="*/ 2229644 h 2229644"/>
              <a:gd name="connsiteX97" fmla="*/ 974383 w 1986804"/>
              <a:gd name="connsiteY97" fmla="*/ 2228672 h 2229644"/>
              <a:gd name="connsiteX98" fmla="*/ 954953 w 1986804"/>
              <a:gd name="connsiteY98" fmla="*/ 2225615 h 2229644"/>
              <a:gd name="connsiteX99" fmla="*/ 934976 w 1986804"/>
              <a:gd name="connsiteY99" fmla="*/ 2220753 h 2229644"/>
              <a:gd name="connsiteX100" fmla="*/ 914313 w 1986804"/>
              <a:gd name="connsiteY100" fmla="*/ 2213806 h 2229644"/>
              <a:gd name="connsiteX101" fmla="*/ 892421 w 1986804"/>
              <a:gd name="connsiteY101" fmla="*/ 2204775 h 2229644"/>
              <a:gd name="connsiteX102" fmla="*/ 869159 w 1986804"/>
              <a:gd name="connsiteY102" fmla="*/ 2193938 h 2229644"/>
              <a:gd name="connsiteX103" fmla="*/ 844256 w 1986804"/>
              <a:gd name="connsiteY103" fmla="*/ 2181016 h 2229644"/>
              <a:gd name="connsiteX104" fmla="*/ 817436 w 1986804"/>
              <a:gd name="connsiteY104" fmla="*/ 2166290 h 2229644"/>
              <a:gd name="connsiteX105" fmla="*/ 788428 w 1986804"/>
              <a:gd name="connsiteY105" fmla="*/ 2149340 h 2229644"/>
              <a:gd name="connsiteX106" fmla="*/ 756820 w 1986804"/>
              <a:gd name="connsiteY106" fmla="*/ 2130583 h 2229644"/>
              <a:gd name="connsiteX107" fmla="*/ 722475 w 1986804"/>
              <a:gd name="connsiteY107" fmla="*/ 2109604 h 2229644"/>
              <a:gd name="connsiteX108" fmla="*/ 684983 w 1986804"/>
              <a:gd name="connsiteY108" fmla="*/ 2086957 h 2229644"/>
              <a:gd name="connsiteX109" fmla="*/ 644207 w 1986804"/>
              <a:gd name="connsiteY109" fmla="*/ 2062087 h 2229644"/>
              <a:gd name="connsiteX110" fmla="*/ 599874 w 1986804"/>
              <a:gd name="connsiteY110" fmla="*/ 2035412 h 2229644"/>
              <a:gd name="connsiteX111" fmla="*/ 551571 w 1986804"/>
              <a:gd name="connsiteY111" fmla="*/ 2006513 h 2229644"/>
              <a:gd name="connsiteX112" fmla="*/ 499028 w 1986804"/>
              <a:gd name="connsiteY112" fmla="*/ 1975948 h 2229644"/>
              <a:gd name="connsiteX113" fmla="*/ 446484 w 1986804"/>
              <a:gd name="connsiteY113" fmla="*/ 1945520 h 2229644"/>
              <a:gd name="connsiteX114" fmla="*/ 397498 w 1986804"/>
              <a:gd name="connsiteY114" fmla="*/ 1917872 h 2229644"/>
              <a:gd name="connsiteX115" fmla="*/ 352344 w 1986804"/>
              <a:gd name="connsiteY115" fmla="*/ 1892586 h 2229644"/>
              <a:gd name="connsiteX116" fmla="*/ 310472 w 1986804"/>
              <a:gd name="connsiteY116" fmla="*/ 1869383 h 2229644"/>
              <a:gd name="connsiteX117" fmla="*/ 272297 w 1986804"/>
              <a:gd name="connsiteY117" fmla="*/ 1848265 h 2229644"/>
              <a:gd name="connsiteX118" fmla="*/ 237131 w 1986804"/>
              <a:gd name="connsiteY118" fmla="*/ 1828676 h 2229644"/>
              <a:gd name="connsiteX119" fmla="*/ 205112 w 1986804"/>
              <a:gd name="connsiteY119" fmla="*/ 1810614 h 2229644"/>
              <a:gd name="connsiteX120" fmla="*/ 176103 w 1986804"/>
              <a:gd name="connsiteY120" fmla="*/ 1793802 h 2229644"/>
              <a:gd name="connsiteX121" fmla="*/ 149831 w 1986804"/>
              <a:gd name="connsiteY121" fmla="*/ 1777686 h 2229644"/>
              <a:gd name="connsiteX122" fmla="*/ 126159 w 1986804"/>
              <a:gd name="connsiteY122" fmla="*/ 1762541 h 2229644"/>
              <a:gd name="connsiteX123" fmla="*/ 105361 w 1986804"/>
              <a:gd name="connsiteY123" fmla="*/ 1747815 h 2229644"/>
              <a:gd name="connsiteX124" fmla="*/ 86615 w 1986804"/>
              <a:gd name="connsiteY124" fmla="*/ 1733088 h 2229644"/>
              <a:gd name="connsiteX125" fmla="*/ 70196 w 1986804"/>
              <a:gd name="connsiteY125" fmla="*/ 1718638 h 2229644"/>
              <a:gd name="connsiteX126" fmla="*/ 56101 w 1986804"/>
              <a:gd name="connsiteY126" fmla="*/ 1703771 h 2229644"/>
              <a:gd name="connsiteX127" fmla="*/ 43787 w 1986804"/>
              <a:gd name="connsiteY127" fmla="*/ 1688350 h 2229644"/>
              <a:gd name="connsiteX128" fmla="*/ 33388 w 1986804"/>
              <a:gd name="connsiteY128" fmla="*/ 1672234 h 2229644"/>
              <a:gd name="connsiteX129" fmla="*/ 24767 w 1986804"/>
              <a:gd name="connsiteY129" fmla="*/ 1655144 h 2229644"/>
              <a:gd name="connsiteX130" fmla="*/ 17652 w 1986804"/>
              <a:gd name="connsiteY130" fmla="*/ 1636805 h 2229644"/>
              <a:gd name="connsiteX131" fmla="*/ 11905 w 1986804"/>
              <a:gd name="connsiteY131" fmla="*/ 1616937 h 2229644"/>
              <a:gd name="connsiteX132" fmla="*/ 7663 w 1986804"/>
              <a:gd name="connsiteY132" fmla="*/ 1595402 h 2229644"/>
              <a:gd name="connsiteX133" fmla="*/ 4242 w 1986804"/>
              <a:gd name="connsiteY133" fmla="*/ 1571922 h 2229644"/>
              <a:gd name="connsiteX134" fmla="*/ 2053 w 1986804"/>
              <a:gd name="connsiteY134" fmla="*/ 1546218 h 2229644"/>
              <a:gd name="connsiteX135" fmla="*/ 684 w 1986804"/>
              <a:gd name="connsiteY135" fmla="*/ 1518154 h 2229644"/>
              <a:gd name="connsiteX136" fmla="*/ 138 w 1986804"/>
              <a:gd name="connsiteY136" fmla="*/ 1487310 h 2229644"/>
              <a:gd name="connsiteX137" fmla="*/ 0 w 1986804"/>
              <a:gd name="connsiteY137" fmla="*/ 1453409 h 2229644"/>
              <a:gd name="connsiteX138" fmla="*/ 411 w 1986804"/>
              <a:gd name="connsiteY138" fmla="*/ 1416453 h 2229644"/>
              <a:gd name="connsiteX139" fmla="*/ 1232 w 1986804"/>
              <a:gd name="connsiteY139" fmla="*/ 1376300 h 2229644"/>
              <a:gd name="connsiteX140" fmla="*/ 2053 w 1986804"/>
              <a:gd name="connsiteY140" fmla="*/ 1332258 h 2229644"/>
              <a:gd name="connsiteX141" fmla="*/ 3010 w 1986804"/>
              <a:gd name="connsiteY141" fmla="*/ 1284325 h 2229644"/>
              <a:gd name="connsiteX142" fmla="*/ 3832 w 1986804"/>
              <a:gd name="connsiteY142" fmla="*/ 1232363 h 2229644"/>
              <a:gd name="connsiteX143" fmla="*/ 4516 w 1986804"/>
              <a:gd name="connsiteY143" fmla="*/ 1175816 h 2229644"/>
              <a:gd name="connsiteX144" fmla="*/ 4790 w 1986804"/>
              <a:gd name="connsiteY144" fmla="*/ 1114823 h 2229644"/>
              <a:gd name="connsiteX145" fmla="*/ 4516 w 1986804"/>
              <a:gd name="connsiteY145" fmla="*/ 1053829 h 2229644"/>
              <a:gd name="connsiteX146" fmla="*/ 3832 w 1986804"/>
              <a:gd name="connsiteY146" fmla="*/ 997283 h 2229644"/>
              <a:gd name="connsiteX147" fmla="*/ 3010 w 1986804"/>
              <a:gd name="connsiteY147" fmla="*/ 945321 h 2229644"/>
              <a:gd name="connsiteX148" fmla="*/ 2053 w 1986804"/>
              <a:gd name="connsiteY148" fmla="*/ 897388 h 2229644"/>
              <a:gd name="connsiteX149" fmla="*/ 1232 w 1986804"/>
              <a:gd name="connsiteY149" fmla="*/ 853345 h 2229644"/>
              <a:gd name="connsiteX150" fmla="*/ 411 w 1986804"/>
              <a:gd name="connsiteY150" fmla="*/ 813192 h 2229644"/>
              <a:gd name="connsiteX151" fmla="*/ 0 w 1986804"/>
              <a:gd name="connsiteY151" fmla="*/ 776235 h 2229644"/>
              <a:gd name="connsiteX152" fmla="*/ 138 w 1986804"/>
              <a:gd name="connsiteY152" fmla="*/ 742336 h 2229644"/>
              <a:gd name="connsiteX153" fmla="*/ 684 w 1986804"/>
              <a:gd name="connsiteY153" fmla="*/ 711491 h 2229644"/>
              <a:gd name="connsiteX154" fmla="*/ 2053 w 1986804"/>
              <a:gd name="connsiteY154" fmla="*/ 683427 h 2229644"/>
              <a:gd name="connsiteX155" fmla="*/ 4242 w 1986804"/>
              <a:gd name="connsiteY155" fmla="*/ 657723 h 2229644"/>
              <a:gd name="connsiteX156" fmla="*/ 7526 w 1986804"/>
              <a:gd name="connsiteY156" fmla="*/ 634243 h 2229644"/>
              <a:gd name="connsiteX157" fmla="*/ 11905 w 1986804"/>
              <a:gd name="connsiteY157" fmla="*/ 612708 h 2229644"/>
              <a:gd name="connsiteX158" fmla="*/ 17652 w 1986804"/>
              <a:gd name="connsiteY158" fmla="*/ 592840 h 2229644"/>
              <a:gd name="connsiteX159" fmla="*/ 24767 w 1986804"/>
              <a:gd name="connsiteY159" fmla="*/ 574501 h 2229644"/>
              <a:gd name="connsiteX160" fmla="*/ 33388 w 1986804"/>
              <a:gd name="connsiteY160" fmla="*/ 557412 h 2229644"/>
              <a:gd name="connsiteX161" fmla="*/ 43787 w 1986804"/>
              <a:gd name="connsiteY161" fmla="*/ 541294 h 2229644"/>
              <a:gd name="connsiteX162" fmla="*/ 56101 w 1986804"/>
              <a:gd name="connsiteY162" fmla="*/ 525873 h 2229644"/>
              <a:gd name="connsiteX163" fmla="*/ 70196 w 1986804"/>
              <a:gd name="connsiteY163" fmla="*/ 511006 h 2229644"/>
              <a:gd name="connsiteX164" fmla="*/ 86615 w 1986804"/>
              <a:gd name="connsiteY164" fmla="*/ 496557 h 2229644"/>
              <a:gd name="connsiteX165" fmla="*/ 105225 w 1986804"/>
              <a:gd name="connsiteY165" fmla="*/ 481830 h 2229644"/>
              <a:gd name="connsiteX166" fmla="*/ 126159 w 1986804"/>
              <a:gd name="connsiteY166" fmla="*/ 467103 h 2229644"/>
              <a:gd name="connsiteX167" fmla="*/ 149831 w 1986804"/>
              <a:gd name="connsiteY167" fmla="*/ 451820 h 2229644"/>
              <a:gd name="connsiteX168" fmla="*/ 175967 w 1986804"/>
              <a:gd name="connsiteY168" fmla="*/ 435843 h 2229644"/>
              <a:gd name="connsiteX169" fmla="*/ 205112 w 1986804"/>
              <a:gd name="connsiteY169" fmla="*/ 419031 h 2229644"/>
              <a:gd name="connsiteX170" fmla="*/ 237131 w 1986804"/>
              <a:gd name="connsiteY170" fmla="*/ 400970 h 2229644"/>
              <a:gd name="connsiteX171" fmla="*/ 272297 w 1986804"/>
              <a:gd name="connsiteY171" fmla="*/ 381380 h 2229644"/>
              <a:gd name="connsiteX172" fmla="*/ 310472 w 1986804"/>
              <a:gd name="connsiteY172" fmla="*/ 360123 h 2229644"/>
              <a:gd name="connsiteX173" fmla="*/ 352344 w 1986804"/>
              <a:gd name="connsiteY173" fmla="*/ 336920 h 2229644"/>
              <a:gd name="connsiteX174" fmla="*/ 397498 w 1986804"/>
              <a:gd name="connsiteY174" fmla="*/ 311773 h 2229644"/>
              <a:gd name="connsiteX175" fmla="*/ 446484 w 1986804"/>
              <a:gd name="connsiteY175" fmla="*/ 284125 h 2229644"/>
              <a:gd name="connsiteX176" fmla="*/ 499028 w 1986804"/>
              <a:gd name="connsiteY176" fmla="*/ 253697 h 2229644"/>
              <a:gd name="connsiteX177" fmla="*/ 551571 w 1986804"/>
              <a:gd name="connsiteY177" fmla="*/ 223132 h 2229644"/>
              <a:gd name="connsiteX178" fmla="*/ 599874 w 1986804"/>
              <a:gd name="connsiteY178" fmla="*/ 194233 h 2229644"/>
              <a:gd name="connsiteX179" fmla="*/ 644207 w 1986804"/>
              <a:gd name="connsiteY179" fmla="*/ 167557 h 2229644"/>
              <a:gd name="connsiteX180" fmla="*/ 684983 w 1986804"/>
              <a:gd name="connsiteY180" fmla="*/ 142688 h 2229644"/>
              <a:gd name="connsiteX181" fmla="*/ 722475 w 1986804"/>
              <a:gd name="connsiteY181" fmla="*/ 120041 h 2229644"/>
              <a:gd name="connsiteX182" fmla="*/ 756820 w 1986804"/>
              <a:gd name="connsiteY182" fmla="*/ 99062 h 2229644"/>
              <a:gd name="connsiteX183" fmla="*/ 788428 w 1986804"/>
              <a:gd name="connsiteY183" fmla="*/ 80306 h 2229644"/>
              <a:gd name="connsiteX184" fmla="*/ 817436 w 1986804"/>
              <a:gd name="connsiteY184" fmla="*/ 63355 h 2229644"/>
              <a:gd name="connsiteX185" fmla="*/ 844256 w 1986804"/>
              <a:gd name="connsiteY185" fmla="*/ 48628 h 2229644"/>
              <a:gd name="connsiteX186" fmla="*/ 869159 w 1986804"/>
              <a:gd name="connsiteY186" fmla="*/ 35707 h 2229644"/>
              <a:gd name="connsiteX187" fmla="*/ 892421 w 1986804"/>
              <a:gd name="connsiteY187" fmla="*/ 24870 h 2229644"/>
              <a:gd name="connsiteX188" fmla="*/ 914313 w 1986804"/>
              <a:gd name="connsiteY188" fmla="*/ 15839 h 2229644"/>
              <a:gd name="connsiteX189" fmla="*/ 934976 w 1986804"/>
              <a:gd name="connsiteY189" fmla="*/ 8892 h 2229644"/>
              <a:gd name="connsiteX190" fmla="*/ 954953 w 1986804"/>
              <a:gd name="connsiteY190" fmla="*/ 4030 h 2229644"/>
              <a:gd name="connsiteX191" fmla="*/ 974383 w 1986804"/>
              <a:gd name="connsiteY191" fmla="*/ 973 h 2229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1986804" h="2229644">
                <a:moveTo>
                  <a:pt x="993540" y="0"/>
                </a:moveTo>
                <a:lnTo>
                  <a:pt x="1012422" y="973"/>
                </a:lnTo>
                <a:lnTo>
                  <a:pt x="1031853" y="4030"/>
                </a:lnTo>
                <a:lnTo>
                  <a:pt x="1051829" y="8892"/>
                </a:lnTo>
                <a:lnTo>
                  <a:pt x="1072491" y="15839"/>
                </a:lnTo>
                <a:lnTo>
                  <a:pt x="1094385" y="24870"/>
                </a:lnTo>
                <a:lnTo>
                  <a:pt x="1117645" y="35707"/>
                </a:lnTo>
                <a:lnTo>
                  <a:pt x="1142550" y="48628"/>
                </a:lnTo>
                <a:lnTo>
                  <a:pt x="1169369" y="63355"/>
                </a:lnTo>
                <a:lnTo>
                  <a:pt x="1198377" y="80306"/>
                </a:lnTo>
                <a:lnTo>
                  <a:pt x="1229986" y="99062"/>
                </a:lnTo>
                <a:lnTo>
                  <a:pt x="1264331" y="120041"/>
                </a:lnTo>
                <a:lnTo>
                  <a:pt x="1301822" y="142688"/>
                </a:lnTo>
                <a:lnTo>
                  <a:pt x="1342599" y="167557"/>
                </a:lnTo>
                <a:lnTo>
                  <a:pt x="1386932" y="194233"/>
                </a:lnTo>
                <a:lnTo>
                  <a:pt x="1435233" y="223132"/>
                </a:lnTo>
                <a:lnTo>
                  <a:pt x="1487777" y="253697"/>
                </a:lnTo>
                <a:lnTo>
                  <a:pt x="1540321" y="284125"/>
                </a:lnTo>
                <a:lnTo>
                  <a:pt x="1589307" y="311773"/>
                </a:lnTo>
                <a:lnTo>
                  <a:pt x="1634461" y="337059"/>
                </a:lnTo>
                <a:lnTo>
                  <a:pt x="1676332" y="360261"/>
                </a:lnTo>
                <a:lnTo>
                  <a:pt x="1714509" y="381380"/>
                </a:lnTo>
                <a:lnTo>
                  <a:pt x="1749674" y="400970"/>
                </a:lnTo>
                <a:lnTo>
                  <a:pt x="1781693" y="419031"/>
                </a:lnTo>
                <a:lnTo>
                  <a:pt x="1810701" y="435843"/>
                </a:lnTo>
                <a:lnTo>
                  <a:pt x="1836973" y="451960"/>
                </a:lnTo>
                <a:lnTo>
                  <a:pt x="1860645" y="467103"/>
                </a:lnTo>
                <a:lnTo>
                  <a:pt x="1881443" y="481830"/>
                </a:lnTo>
                <a:lnTo>
                  <a:pt x="1900190" y="496557"/>
                </a:lnTo>
                <a:lnTo>
                  <a:pt x="1916610" y="511006"/>
                </a:lnTo>
                <a:lnTo>
                  <a:pt x="1930703" y="525873"/>
                </a:lnTo>
                <a:lnTo>
                  <a:pt x="1943019" y="541294"/>
                </a:lnTo>
                <a:lnTo>
                  <a:pt x="1953417" y="557412"/>
                </a:lnTo>
                <a:lnTo>
                  <a:pt x="1962037" y="574501"/>
                </a:lnTo>
                <a:lnTo>
                  <a:pt x="1969153" y="592840"/>
                </a:lnTo>
                <a:lnTo>
                  <a:pt x="1974900" y="612708"/>
                </a:lnTo>
                <a:lnTo>
                  <a:pt x="1979142" y="634243"/>
                </a:lnTo>
                <a:lnTo>
                  <a:pt x="1982562" y="657723"/>
                </a:lnTo>
                <a:lnTo>
                  <a:pt x="1984752" y="683427"/>
                </a:lnTo>
                <a:lnTo>
                  <a:pt x="1986120" y="711491"/>
                </a:lnTo>
                <a:lnTo>
                  <a:pt x="1986667" y="742336"/>
                </a:lnTo>
                <a:lnTo>
                  <a:pt x="1986804" y="776235"/>
                </a:lnTo>
                <a:lnTo>
                  <a:pt x="1986394" y="813192"/>
                </a:lnTo>
                <a:lnTo>
                  <a:pt x="1985572" y="853345"/>
                </a:lnTo>
                <a:lnTo>
                  <a:pt x="1984752" y="897388"/>
                </a:lnTo>
                <a:lnTo>
                  <a:pt x="1983794" y="945321"/>
                </a:lnTo>
                <a:lnTo>
                  <a:pt x="1982972" y="997283"/>
                </a:lnTo>
                <a:lnTo>
                  <a:pt x="1982288" y="1053829"/>
                </a:lnTo>
                <a:lnTo>
                  <a:pt x="1982015" y="1114823"/>
                </a:lnTo>
                <a:lnTo>
                  <a:pt x="1982288" y="1175816"/>
                </a:lnTo>
                <a:lnTo>
                  <a:pt x="1982972" y="1232363"/>
                </a:lnTo>
                <a:lnTo>
                  <a:pt x="1983794" y="1284325"/>
                </a:lnTo>
                <a:lnTo>
                  <a:pt x="1984752" y="1332258"/>
                </a:lnTo>
                <a:lnTo>
                  <a:pt x="1985572" y="1376300"/>
                </a:lnTo>
                <a:lnTo>
                  <a:pt x="1986394" y="1416453"/>
                </a:lnTo>
                <a:lnTo>
                  <a:pt x="1986804" y="1453409"/>
                </a:lnTo>
                <a:lnTo>
                  <a:pt x="1986667" y="1487310"/>
                </a:lnTo>
                <a:lnTo>
                  <a:pt x="1986120" y="1518154"/>
                </a:lnTo>
                <a:lnTo>
                  <a:pt x="1984752" y="1546218"/>
                </a:lnTo>
                <a:lnTo>
                  <a:pt x="1982562" y="1571922"/>
                </a:lnTo>
                <a:lnTo>
                  <a:pt x="1979278" y="1595402"/>
                </a:lnTo>
                <a:lnTo>
                  <a:pt x="1974900" y="1616937"/>
                </a:lnTo>
                <a:lnTo>
                  <a:pt x="1969153" y="1636805"/>
                </a:lnTo>
                <a:lnTo>
                  <a:pt x="1962037" y="1655144"/>
                </a:lnTo>
                <a:lnTo>
                  <a:pt x="1953417" y="1672234"/>
                </a:lnTo>
                <a:lnTo>
                  <a:pt x="1943019" y="1688350"/>
                </a:lnTo>
                <a:lnTo>
                  <a:pt x="1930703" y="1703771"/>
                </a:lnTo>
                <a:lnTo>
                  <a:pt x="1916610" y="1718638"/>
                </a:lnTo>
                <a:lnTo>
                  <a:pt x="1900190" y="1733088"/>
                </a:lnTo>
                <a:lnTo>
                  <a:pt x="1881581" y="1747815"/>
                </a:lnTo>
                <a:lnTo>
                  <a:pt x="1860645" y="1762541"/>
                </a:lnTo>
                <a:lnTo>
                  <a:pt x="1836973" y="1777825"/>
                </a:lnTo>
                <a:lnTo>
                  <a:pt x="1810838" y="1793802"/>
                </a:lnTo>
                <a:lnTo>
                  <a:pt x="1781693" y="1810614"/>
                </a:lnTo>
                <a:lnTo>
                  <a:pt x="1749674" y="1828676"/>
                </a:lnTo>
                <a:lnTo>
                  <a:pt x="1714509" y="1848265"/>
                </a:lnTo>
                <a:lnTo>
                  <a:pt x="1676332" y="1869522"/>
                </a:lnTo>
                <a:lnTo>
                  <a:pt x="1634461" y="1892725"/>
                </a:lnTo>
                <a:lnTo>
                  <a:pt x="1589307" y="1917872"/>
                </a:lnTo>
                <a:lnTo>
                  <a:pt x="1540321" y="1945520"/>
                </a:lnTo>
                <a:lnTo>
                  <a:pt x="1487777" y="1975948"/>
                </a:lnTo>
                <a:lnTo>
                  <a:pt x="1435233" y="2006513"/>
                </a:lnTo>
                <a:lnTo>
                  <a:pt x="1386932" y="2035412"/>
                </a:lnTo>
                <a:lnTo>
                  <a:pt x="1342599" y="2062087"/>
                </a:lnTo>
                <a:lnTo>
                  <a:pt x="1301822" y="2086957"/>
                </a:lnTo>
                <a:lnTo>
                  <a:pt x="1264331" y="2109604"/>
                </a:lnTo>
                <a:lnTo>
                  <a:pt x="1229986" y="2130583"/>
                </a:lnTo>
                <a:lnTo>
                  <a:pt x="1198377" y="2149340"/>
                </a:lnTo>
                <a:lnTo>
                  <a:pt x="1169369" y="2166290"/>
                </a:lnTo>
                <a:lnTo>
                  <a:pt x="1142550" y="2181016"/>
                </a:lnTo>
                <a:lnTo>
                  <a:pt x="1117645" y="2193938"/>
                </a:lnTo>
                <a:lnTo>
                  <a:pt x="1094385" y="2204775"/>
                </a:lnTo>
                <a:lnTo>
                  <a:pt x="1072491" y="2213806"/>
                </a:lnTo>
                <a:lnTo>
                  <a:pt x="1051829" y="2220753"/>
                </a:lnTo>
                <a:lnTo>
                  <a:pt x="1031853" y="2225615"/>
                </a:lnTo>
                <a:lnTo>
                  <a:pt x="1012422" y="2228672"/>
                </a:lnTo>
                <a:lnTo>
                  <a:pt x="993540" y="2229644"/>
                </a:lnTo>
                <a:lnTo>
                  <a:pt x="974383" y="2228672"/>
                </a:lnTo>
                <a:lnTo>
                  <a:pt x="954953" y="2225615"/>
                </a:lnTo>
                <a:lnTo>
                  <a:pt x="934976" y="2220753"/>
                </a:lnTo>
                <a:lnTo>
                  <a:pt x="914313" y="2213806"/>
                </a:lnTo>
                <a:lnTo>
                  <a:pt x="892421" y="2204775"/>
                </a:lnTo>
                <a:lnTo>
                  <a:pt x="869159" y="2193938"/>
                </a:lnTo>
                <a:lnTo>
                  <a:pt x="844256" y="2181016"/>
                </a:lnTo>
                <a:lnTo>
                  <a:pt x="817436" y="2166290"/>
                </a:lnTo>
                <a:lnTo>
                  <a:pt x="788428" y="2149340"/>
                </a:lnTo>
                <a:lnTo>
                  <a:pt x="756820" y="2130583"/>
                </a:lnTo>
                <a:lnTo>
                  <a:pt x="722475" y="2109604"/>
                </a:lnTo>
                <a:lnTo>
                  <a:pt x="684983" y="2086957"/>
                </a:lnTo>
                <a:lnTo>
                  <a:pt x="644207" y="2062087"/>
                </a:lnTo>
                <a:lnTo>
                  <a:pt x="599874" y="2035412"/>
                </a:lnTo>
                <a:lnTo>
                  <a:pt x="551571" y="2006513"/>
                </a:lnTo>
                <a:lnTo>
                  <a:pt x="499028" y="1975948"/>
                </a:lnTo>
                <a:lnTo>
                  <a:pt x="446484" y="1945520"/>
                </a:lnTo>
                <a:lnTo>
                  <a:pt x="397498" y="1917872"/>
                </a:lnTo>
                <a:lnTo>
                  <a:pt x="352344" y="1892586"/>
                </a:lnTo>
                <a:lnTo>
                  <a:pt x="310472" y="1869383"/>
                </a:lnTo>
                <a:lnTo>
                  <a:pt x="272297" y="1848265"/>
                </a:lnTo>
                <a:lnTo>
                  <a:pt x="237131" y="1828676"/>
                </a:lnTo>
                <a:lnTo>
                  <a:pt x="205112" y="1810614"/>
                </a:lnTo>
                <a:lnTo>
                  <a:pt x="176103" y="1793802"/>
                </a:lnTo>
                <a:lnTo>
                  <a:pt x="149831" y="1777686"/>
                </a:lnTo>
                <a:lnTo>
                  <a:pt x="126159" y="1762541"/>
                </a:lnTo>
                <a:lnTo>
                  <a:pt x="105361" y="1747815"/>
                </a:lnTo>
                <a:lnTo>
                  <a:pt x="86615" y="1733088"/>
                </a:lnTo>
                <a:lnTo>
                  <a:pt x="70196" y="1718638"/>
                </a:lnTo>
                <a:lnTo>
                  <a:pt x="56101" y="1703771"/>
                </a:lnTo>
                <a:lnTo>
                  <a:pt x="43787" y="1688350"/>
                </a:lnTo>
                <a:lnTo>
                  <a:pt x="33388" y="1672234"/>
                </a:lnTo>
                <a:lnTo>
                  <a:pt x="24767" y="1655144"/>
                </a:lnTo>
                <a:lnTo>
                  <a:pt x="17652" y="1636805"/>
                </a:lnTo>
                <a:lnTo>
                  <a:pt x="11905" y="1616937"/>
                </a:lnTo>
                <a:lnTo>
                  <a:pt x="7663" y="1595402"/>
                </a:lnTo>
                <a:lnTo>
                  <a:pt x="4242" y="1571922"/>
                </a:lnTo>
                <a:lnTo>
                  <a:pt x="2053" y="1546218"/>
                </a:lnTo>
                <a:lnTo>
                  <a:pt x="684" y="1518154"/>
                </a:lnTo>
                <a:lnTo>
                  <a:pt x="138" y="1487310"/>
                </a:lnTo>
                <a:lnTo>
                  <a:pt x="0" y="1453409"/>
                </a:lnTo>
                <a:lnTo>
                  <a:pt x="411" y="1416453"/>
                </a:lnTo>
                <a:lnTo>
                  <a:pt x="1232" y="1376300"/>
                </a:lnTo>
                <a:lnTo>
                  <a:pt x="2053" y="1332258"/>
                </a:lnTo>
                <a:lnTo>
                  <a:pt x="3010" y="1284325"/>
                </a:lnTo>
                <a:lnTo>
                  <a:pt x="3832" y="1232363"/>
                </a:lnTo>
                <a:lnTo>
                  <a:pt x="4516" y="1175816"/>
                </a:lnTo>
                <a:lnTo>
                  <a:pt x="4790" y="1114823"/>
                </a:lnTo>
                <a:lnTo>
                  <a:pt x="4516" y="1053829"/>
                </a:lnTo>
                <a:lnTo>
                  <a:pt x="3832" y="997283"/>
                </a:lnTo>
                <a:lnTo>
                  <a:pt x="3010" y="945321"/>
                </a:lnTo>
                <a:lnTo>
                  <a:pt x="2053" y="897388"/>
                </a:lnTo>
                <a:lnTo>
                  <a:pt x="1232" y="853345"/>
                </a:lnTo>
                <a:lnTo>
                  <a:pt x="411" y="813192"/>
                </a:lnTo>
                <a:lnTo>
                  <a:pt x="0" y="776235"/>
                </a:lnTo>
                <a:lnTo>
                  <a:pt x="138" y="742336"/>
                </a:lnTo>
                <a:lnTo>
                  <a:pt x="684" y="711491"/>
                </a:lnTo>
                <a:lnTo>
                  <a:pt x="2053" y="683427"/>
                </a:lnTo>
                <a:lnTo>
                  <a:pt x="4242" y="657723"/>
                </a:lnTo>
                <a:lnTo>
                  <a:pt x="7526" y="634243"/>
                </a:lnTo>
                <a:lnTo>
                  <a:pt x="11905" y="612708"/>
                </a:lnTo>
                <a:lnTo>
                  <a:pt x="17652" y="592840"/>
                </a:lnTo>
                <a:lnTo>
                  <a:pt x="24767" y="574501"/>
                </a:lnTo>
                <a:lnTo>
                  <a:pt x="33388" y="557412"/>
                </a:lnTo>
                <a:lnTo>
                  <a:pt x="43787" y="541294"/>
                </a:lnTo>
                <a:lnTo>
                  <a:pt x="56101" y="525873"/>
                </a:lnTo>
                <a:lnTo>
                  <a:pt x="70196" y="511006"/>
                </a:lnTo>
                <a:lnTo>
                  <a:pt x="86615" y="496557"/>
                </a:lnTo>
                <a:lnTo>
                  <a:pt x="105225" y="481830"/>
                </a:lnTo>
                <a:lnTo>
                  <a:pt x="126159" y="467103"/>
                </a:lnTo>
                <a:lnTo>
                  <a:pt x="149831" y="451820"/>
                </a:lnTo>
                <a:lnTo>
                  <a:pt x="175967" y="435843"/>
                </a:lnTo>
                <a:lnTo>
                  <a:pt x="205112" y="419031"/>
                </a:lnTo>
                <a:lnTo>
                  <a:pt x="237131" y="400970"/>
                </a:lnTo>
                <a:lnTo>
                  <a:pt x="272297" y="381380"/>
                </a:lnTo>
                <a:lnTo>
                  <a:pt x="310472" y="360123"/>
                </a:lnTo>
                <a:lnTo>
                  <a:pt x="352344" y="336920"/>
                </a:lnTo>
                <a:lnTo>
                  <a:pt x="397498" y="311773"/>
                </a:lnTo>
                <a:lnTo>
                  <a:pt x="446484" y="284125"/>
                </a:lnTo>
                <a:lnTo>
                  <a:pt x="499028" y="253697"/>
                </a:lnTo>
                <a:lnTo>
                  <a:pt x="551571" y="223132"/>
                </a:lnTo>
                <a:lnTo>
                  <a:pt x="599874" y="194233"/>
                </a:lnTo>
                <a:lnTo>
                  <a:pt x="644207" y="167557"/>
                </a:lnTo>
                <a:lnTo>
                  <a:pt x="684983" y="142688"/>
                </a:lnTo>
                <a:lnTo>
                  <a:pt x="722475" y="120041"/>
                </a:lnTo>
                <a:lnTo>
                  <a:pt x="756820" y="99062"/>
                </a:lnTo>
                <a:lnTo>
                  <a:pt x="788428" y="80306"/>
                </a:lnTo>
                <a:lnTo>
                  <a:pt x="817436" y="63355"/>
                </a:lnTo>
                <a:lnTo>
                  <a:pt x="844256" y="48628"/>
                </a:lnTo>
                <a:lnTo>
                  <a:pt x="869159" y="35707"/>
                </a:lnTo>
                <a:lnTo>
                  <a:pt x="892421" y="24870"/>
                </a:lnTo>
                <a:lnTo>
                  <a:pt x="914313" y="15839"/>
                </a:lnTo>
                <a:lnTo>
                  <a:pt x="934976" y="8892"/>
                </a:lnTo>
                <a:lnTo>
                  <a:pt x="954953" y="4030"/>
                </a:lnTo>
                <a:lnTo>
                  <a:pt x="974383" y="973"/>
                </a:lnTo>
                <a:close/>
              </a:path>
            </a:pathLst>
          </a:custGeom>
        </p:spPr>
      </p:pic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9C0485D7-C4FD-442E-8BB6-003F86FD280A}"/>
              </a:ext>
            </a:extLst>
          </p:cNvPr>
          <p:cNvSpPr/>
          <p:nvPr/>
        </p:nvSpPr>
        <p:spPr>
          <a:xfrm>
            <a:off x="7087131" y="2221497"/>
            <a:ext cx="562179" cy="631870"/>
          </a:xfrm>
          <a:custGeom>
            <a:avLst/>
            <a:gdLst>
              <a:gd name="connsiteX0" fmla="*/ 1445618 w 2890837"/>
              <a:gd name="connsiteY0" fmla="*/ 0 h 3249205"/>
              <a:gd name="connsiteX1" fmla="*/ 1473092 w 2890837"/>
              <a:gd name="connsiteY1" fmla="*/ 1417 h 3249205"/>
              <a:gd name="connsiteX2" fmla="*/ 1501364 w 2890837"/>
              <a:gd name="connsiteY2" fmla="*/ 5872 h 3249205"/>
              <a:gd name="connsiteX3" fmla="*/ 1530431 w 2890837"/>
              <a:gd name="connsiteY3" fmla="*/ 12958 h 3249205"/>
              <a:gd name="connsiteX4" fmla="*/ 1560494 w 2890837"/>
              <a:gd name="connsiteY4" fmla="*/ 23081 h 3249205"/>
              <a:gd name="connsiteX5" fmla="*/ 1592350 w 2890837"/>
              <a:gd name="connsiteY5" fmla="*/ 36242 h 3249205"/>
              <a:gd name="connsiteX6" fmla="*/ 1626195 w 2890837"/>
              <a:gd name="connsiteY6" fmla="*/ 52034 h 3249205"/>
              <a:gd name="connsiteX7" fmla="*/ 1662430 w 2890837"/>
              <a:gd name="connsiteY7" fmla="*/ 70864 h 3249205"/>
              <a:gd name="connsiteX8" fmla="*/ 1701453 w 2890837"/>
              <a:gd name="connsiteY8" fmla="*/ 92325 h 3249205"/>
              <a:gd name="connsiteX9" fmla="*/ 1743660 w 2890837"/>
              <a:gd name="connsiteY9" fmla="*/ 117027 h 3249205"/>
              <a:gd name="connsiteX10" fmla="*/ 1789651 w 2890837"/>
              <a:gd name="connsiteY10" fmla="*/ 144360 h 3249205"/>
              <a:gd name="connsiteX11" fmla="*/ 1839624 w 2890837"/>
              <a:gd name="connsiteY11" fmla="*/ 174932 h 3249205"/>
              <a:gd name="connsiteX12" fmla="*/ 1894175 w 2890837"/>
              <a:gd name="connsiteY12" fmla="*/ 207935 h 3249205"/>
              <a:gd name="connsiteX13" fmla="*/ 1953505 w 2890837"/>
              <a:gd name="connsiteY13" fmla="*/ 244176 h 3249205"/>
              <a:gd name="connsiteX14" fmla="*/ 2018011 w 2890837"/>
              <a:gd name="connsiteY14" fmla="*/ 283050 h 3249205"/>
              <a:gd name="connsiteX15" fmla="*/ 2088291 w 2890837"/>
              <a:gd name="connsiteY15" fmla="*/ 325164 h 3249205"/>
              <a:gd name="connsiteX16" fmla="*/ 2164743 w 2890837"/>
              <a:gd name="connsiteY16" fmla="*/ 369706 h 3249205"/>
              <a:gd name="connsiteX17" fmla="*/ 2241195 w 2890837"/>
              <a:gd name="connsiteY17" fmla="*/ 414047 h 3249205"/>
              <a:gd name="connsiteX18" fmla="*/ 2312470 w 2890837"/>
              <a:gd name="connsiteY18" fmla="*/ 454338 h 3249205"/>
              <a:gd name="connsiteX19" fmla="*/ 2378171 w 2890837"/>
              <a:gd name="connsiteY19" fmla="*/ 491187 h 3249205"/>
              <a:gd name="connsiteX20" fmla="*/ 2439094 w 2890837"/>
              <a:gd name="connsiteY20" fmla="*/ 524999 h 3249205"/>
              <a:gd name="connsiteX21" fmla="*/ 2494641 w 2890837"/>
              <a:gd name="connsiteY21" fmla="*/ 555775 h 3249205"/>
              <a:gd name="connsiteX22" fmla="*/ 2545808 w 2890837"/>
              <a:gd name="connsiteY22" fmla="*/ 584323 h 3249205"/>
              <a:gd name="connsiteX23" fmla="*/ 2592396 w 2890837"/>
              <a:gd name="connsiteY23" fmla="*/ 610643 h 3249205"/>
              <a:gd name="connsiteX24" fmla="*/ 2634604 w 2890837"/>
              <a:gd name="connsiteY24" fmla="*/ 635142 h 3249205"/>
              <a:gd name="connsiteX25" fmla="*/ 2672830 w 2890837"/>
              <a:gd name="connsiteY25" fmla="*/ 658628 h 3249205"/>
              <a:gd name="connsiteX26" fmla="*/ 2707273 w 2890837"/>
              <a:gd name="connsiteY26" fmla="*/ 680697 h 3249205"/>
              <a:gd name="connsiteX27" fmla="*/ 2737535 w 2890837"/>
              <a:gd name="connsiteY27" fmla="*/ 702159 h 3249205"/>
              <a:gd name="connsiteX28" fmla="*/ 2764811 w 2890837"/>
              <a:gd name="connsiteY28" fmla="*/ 723620 h 3249205"/>
              <a:gd name="connsiteX29" fmla="*/ 2788702 w 2890837"/>
              <a:gd name="connsiteY29" fmla="*/ 744677 h 3249205"/>
              <a:gd name="connsiteX30" fmla="*/ 2809209 w 2890837"/>
              <a:gd name="connsiteY30" fmla="*/ 766341 h 3249205"/>
              <a:gd name="connsiteX31" fmla="*/ 2827127 w 2890837"/>
              <a:gd name="connsiteY31" fmla="*/ 788815 h 3249205"/>
              <a:gd name="connsiteX32" fmla="*/ 2842258 w 2890837"/>
              <a:gd name="connsiteY32" fmla="*/ 812301 h 3249205"/>
              <a:gd name="connsiteX33" fmla="*/ 2854801 w 2890837"/>
              <a:gd name="connsiteY33" fmla="*/ 837205 h 3249205"/>
              <a:gd name="connsiteX34" fmla="*/ 2865154 w 2890837"/>
              <a:gd name="connsiteY34" fmla="*/ 863931 h 3249205"/>
              <a:gd name="connsiteX35" fmla="*/ 2873516 w 2890837"/>
              <a:gd name="connsiteY35" fmla="*/ 892884 h 3249205"/>
              <a:gd name="connsiteX36" fmla="*/ 2879688 w 2890837"/>
              <a:gd name="connsiteY36" fmla="*/ 924266 h 3249205"/>
              <a:gd name="connsiteX37" fmla="*/ 2884665 w 2890837"/>
              <a:gd name="connsiteY37" fmla="*/ 958483 h 3249205"/>
              <a:gd name="connsiteX38" fmla="*/ 2887850 w 2890837"/>
              <a:gd name="connsiteY38" fmla="*/ 995940 h 3249205"/>
              <a:gd name="connsiteX39" fmla="*/ 2889842 w 2890837"/>
              <a:gd name="connsiteY39" fmla="*/ 1036838 h 3249205"/>
              <a:gd name="connsiteX40" fmla="*/ 2890638 w 2890837"/>
              <a:gd name="connsiteY40" fmla="*/ 1081786 h 3249205"/>
              <a:gd name="connsiteX41" fmla="*/ 2890837 w 2890837"/>
              <a:gd name="connsiteY41" fmla="*/ 1131188 h 3249205"/>
              <a:gd name="connsiteX42" fmla="*/ 2890240 w 2890837"/>
              <a:gd name="connsiteY42" fmla="*/ 1185045 h 3249205"/>
              <a:gd name="connsiteX43" fmla="*/ 2889045 w 2890837"/>
              <a:gd name="connsiteY43" fmla="*/ 1243558 h 3249205"/>
              <a:gd name="connsiteX44" fmla="*/ 2887850 w 2890837"/>
              <a:gd name="connsiteY44" fmla="*/ 1307740 h 3249205"/>
              <a:gd name="connsiteX45" fmla="*/ 2886457 w 2890837"/>
              <a:gd name="connsiteY45" fmla="*/ 1377592 h 3249205"/>
              <a:gd name="connsiteX46" fmla="*/ 2885262 w 2890837"/>
              <a:gd name="connsiteY46" fmla="*/ 1453315 h 3249205"/>
              <a:gd name="connsiteX47" fmla="*/ 2884267 w 2890837"/>
              <a:gd name="connsiteY47" fmla="*/ 1535719 h 3249205"/>
              <a:gd name="connsiteX48" fmla="*/ 2883869 w 2890837"/>
              <a:gd name="connsiteY48" fmla="*/ 1624603 h 3249205"/>
              <a:gd name="connsiteX49" fmla="*/ 2884267 w 2890837"/>
              <a:gd name="connsiteY49" fmla="*/ 1713486 h 3249205"/>
              <a:gd name="connsiteX50" fmla="*/ 2885262 w 2890837"/>
              <a:gd name="connsiteY50" fmla="*/ 1795891 h 3249205"/>
              <a:gd name="connsiteX51" fmla="*/ 2886457 w 2890837"/>
              <a:gd name="connsiteY51" fmla="*/ 1871614 h 3249205"/>
              <a:gd name="connsiteX52" fmla="*/ 2887850 w 2890837"/>
              <a:gd name="connsiteY52" fmla="*/ 1941465 h 3249205"/>
              <a:gd name="connsiteX53" fmla="*/ 2889045 w 2890837"/>
              <a:gd name="connsiteY53" fmla="*/ 2005647 h 3249205"/>
              <a:gd name="connsiteX54" fmla="*/ 2890240 w 2890837"/>
              <a:gd name="connsiteY54" fmla="*/ 2064161 h 3249205"/>
              <a:gd name="connsiteX55" fmla="*/ 2890837 w 2890837"/>
              <a:gd name="connsiteY55" fmla="*/ 2118017 h 3249205"/>
              <a:gd name="connsiteX56" fmla="*/ 2890638 w 2890837"/>
              <a:gd name="connsiteY56" fmla="*/ 2167419 h 3249205"/>
              <a:gd name="connsiteX57" fmla="*/ 2889842 w 2890837"/>
              <a:gd name="connsiteY57" fmla="*/ 2212367 h 3249205"/>
              <a:gd name="connsiteX58" fmla="*/ 2887850 w 2890837"/>
              <a:gd name="connsiteY58" fmla="*/ 2253265 h 3249205"/>
              <a:gd name="connsiteX59" fmla="*/ 2884665 w 2890837"/>
              <a:gd name="connsiteY59" fmla="*/ 2290722 h 3249205"/>
              <a:gd name="connsiteX60" fmla="*/ 2879887 w 2890837"/>
              <a:gd name="connsiteY60" fmla="*/ 2324939 h 3249205"/>
              <a:gd name="connsiteX61" fmla="*/ 2873516 w 2890837"/>
              <a:gd name="connsiteY61" fmla="*/ 2356322 h 3249205"/>
              <a:gd name="connsiteX62" fmla="*/ 2865154 w 2890837"/>
              <a:gd name="connsiteY62" fmla="*/ 2385275 h 3249205"/>
              <a:gd name="connsiteX63" fmla="*/ 2854801 w 2890837"/>
              <a:gd name="connsiteY63" fmla="*/ 2412000 h 3249205"/>
              <a:gd name="connsiteX64" fmla="*/ 2842258 w 2890837"/>
              <a:gd name="connsiteY64" fmla="*/ 2436904 h 3249205"/>
              <a:gd name="connsiteX65" fmla="*/ 2827127 w 2890837"/>
              <a:gd name="connsiteY65" fmla="*/ 2460390 h 3249205"/>
              <a:gd name="connsiteX66" fmla="*/ 2809209 w 2890837"/>
              <a:gd name="connsiteY66" fmla="*/ 2482864 h 3249205"/>
              <a:gd name="connsiteX67" fmla="*/ 2788702 w 2890837"/>
              <a:gd name="connsiteY67" fmla="*/ 2504528 h 3249205"/>
              <a:gd name="connsiteX68" fmla="*/ 2764811 w 2890837"/>
              <a:gd name="connsiteY68" fmla="*/ 2525585 h 3249205"/>
              <a:gd name="connsiteX69" fmla="*/ 2737734 w 2890837"/>
              <a:gd name="connsiteY69" fmla="*/ 2547046 h 3249205"/>
              <a:gd name="connsiteX70" fmla="*/ 2707273 w 2890837"/>
              <a:gd name="connsiteY70" fmla="*/ 2568508 h 3249205"/>
              <a:gd name="connsiteX71" fmla="*/ 2672830 w 2890837"/>
              <a:gd name="connsiteY71" fmla="*/ 2590779 h 3249205"/>
              <a:gd name="connsiteX72" fmla="*/ 2634803 w 2890837"/>
              <a:gd name="connsiteY72" fmla="*/ 2614063 h 3249205"/>
              <a:gd name="connsiteX73" fmla="*/ 2592396 w 2890837"/>
              <a:gd name="connsiteY73" fmla="*/ 2638562 h 3249205"/>
              <a:gd name="connsiteX74" fmla="*/ 2545808 w 2890837"/>
              <a:gd name="connsiteY74" fmla="*/ 2664883 h 3249205"/>
              <a:gd name="connsiteX75" fmla="*/ 2494641 w 2890837"/>
              <a:gd name="connsiteY75" fmla="*/ 2693431 h 3249205"/>
              <a:gd name="connsiteX76" fmla="*/ 2439094 w 2890837"/>
              <a:gd name="connsiteY76" fmla="*/ 2724408 h 3249205"/>
              <a:gd name="connsiteX77" fmla="*/ 2378171 w 2890837"/>
              <a:gd name="connsiteY77" fmla="*/ 2758220 h 3249205"/>
              <a:gd name="connsiteX78" fmla="*/ 2312470 w 2890837"/>
              <a:gd name="connsiteY78" fmla="*/ 2794867 h 3249205"/>
              <a:gd name="connsiteX79" fmla="*/ 2241195 w 2890837"/>
              <a:gd name="connsiteY79" fmla="*/ 2835158 h 3249205"/>
              <a:gd name="connsiteX80" fmla="*/ 2164743 w 2890837"/>
              <a:gd name="connsiteY80" fmla="*/ 2879499 h 3249205"/>
              <a:gd name="connsiteX81" fmla="*/ 2088291 w 2890837"/>
              <a:gd name="connsiteY81" fmla="*/ 2924042 h 3249205"/>
              <a:gd name="connsiteX82" fmla="*/ 2018011 w 2890837"/>
              <a:gd name="connsiteY82" fmla="*/ 2966155 h 3249205"/>
              <a:gd name="connsiteX83" fmla="*/ 1953505 w 2890837"/>
              <a:gd name="connsiteY83" fmla="*/ 3005029 h 3249205"/>
              <a:gd name="connsiteX84" fmla="*/ 1894175 w 2890837"/>
              <a:gd name="connsiteY84" fmla="*/ 3041271 h 3249205"/>
              <a:gd name="connsiteX85" fmla="*/ 1839624 w 2890837"/>
              <a:gd name="connsiteY85" fmla="*/ 3074273 h 3249205"/>
              <a:gd name="connsiteX86" fmla="*/ 1789651 w 2890837"/>
              <a:gd name="connsiteY86" fmla="*/ 3104846 h 3249205"/>
              <a:gd name="connsiteX87" fmla="*/ 1743660 w 2890837"/>
              <a:gd name="connsiteY87" fmla="*/ 3132179 h 3249205"/>
              <a:gd name="connsiteX88" fmla="*/ 1701453 w 2890837"/>
              <a:gd name="connsiteY88" fmla="*/ 3156880 h 3249205"/>
              <a:gd name="connsiteX89" fmla="*/ 1662430 w 2890837"/>
              <a:gd name="connsiteY89" fmla="*/ 3178341 h 3249205"/>
              <a:gd name="connsiteX90" fmla="*/ 1626195 w 2890837"/>
              <a:gd name="connsiteY90" fmla="*/ 3197171 h 3249205"/>
              <a:gd name="connsiteX91" fmla="*/ 1592350 w 2890837"/>
              <a:gd name="connsiteY91" fmla="*/ 3212963 h 3249205"/>
              <a:gd name="connsiteX92" fmla="*/ 1560494 w 2890837"/>
              <a:gd name="connsiteY92" fmla="*/ 3226124 h 3249205"/>
              <a:gd name="connsiteX93" fmla="*/ 1530431 w 2890837"/>
              <a:gd name="connsiteY93" fmla="*/ 3236247 h 3249205"/>
              <a:gd name="connsiteX94" fmla="*/ 1501364 w 2890837"/>
              <a:gd name="connsiteY94" fmla="*/ 3243334 h 3249205"/>
              <a:gd name="connsiteX95" fmla="*/ 1473092 w 2890837"/>
              <a:gd name="connsiteY95" fmla="*/ 3247788 h 3249205"/>
              <a:gd name="connsiteX96" fmla="*/ 1445618 w 2890837"/>
              <a:gd name="connsiteY96" fmla="*/ 3249205 h 3249205"/>
              <a:gd name="connsiteX97" fmla="*/ 1417744 w 2890837"/>
              <a:gd name="connsiteY97" fmla="*/ 3247788 h 3249205"/>
              <a:gd name="connsiteX98" fmla="*/ 1389473 w 2890837"/>
              <a:gd name="connsiteY98" fmla="*/ 3243334 h 3249205"/>
              <a:gd name="connsiteX99" fmla="*/ 1360406 w 2890837"/>
              <a:gd name="connsiteY99" fmla="*/ 3236247 h 3249205"/>
              <a:gd name="connsiteX100" fmla="*/ 1330342 w 2890837"/>
              <a:gd name="connsiteY100" fmla="*/ 3226124 h 3249205"/>
              <a:gd name="connsiteX101" fmla="*/ 1298488 w 2890837"/>
              <a:gd name="connsiteY101" fmla="*/ 3212963 h 3249205"/>
              <a:gd name="connsiteX102" fmla="*/ 1264642 w 2890837"/>
              <a:gd name="connsiteY102" fmla="*/ 3197171 h 3249205"/>
              <a:gd name="connsiteX103" fmla="*/ 1228407 w 2890837"/>
              <a:gd name="connsiteY103" fmla="*/ 3178341 h 3249205"/>
              <a:gd name="connsiteX104" fmla="*/ 1189384 w 2890837"/>
              <a:gd name="connsiteY104" fmla="*/ 3156880 h 3249205"/>
              <a:gd name="connsiteX105" fmla="*/ 1147176 w 2890837"/>
              <a:gd name="connsiteY105" fmla="*/ 3132179 h 3249205"/>
              <a:gd name="connsiteX106" fmla="*/ 1101186 w 2890837"/>
              <a:gd name="connsiteY106" fmla="*/ 3104846 h 3249205"/>
              <a:gd name="connsiteX107" fmla="*/ 1051214 w 2890837"/>
              <a:gd name="connsiteY107" fmla="*/ 3074273 h 3249205"/>
              <a:gd name="connsiteX108" fmla="*/ 996662 w 2890837"/>
              <a:gd name="connsiteY108" fmla="*/ 3041271 h 3249205"/>
              <a:gd name="connsiteX109" fmla="*/ 937332 w 2890837"/>
              <a:gd name="connsiteY109" fmla="*/ 3005029 h 3249205"/>
              <a:gd name="connsiteX110" fmla="*/ 872826 w 2890837"/>
              <a:gd name="connsiteY110" fmla="*/ 2966155 h 3249205"/>
              <a:gd name="connsiteX111" fmla="*/ 802546 w 2890837"/>
              <a:gd name="connsiteY111" fmla="*/ 2924042 h 3249205"/>
              <a:gd name="connsiteX112" fmla="*/ 726094 w 2890837"/>
              <a:gd name="connsiteY112" fmla="*/ 2879499 h 3249205"/>
              <a:gd name="connsiteX113" fmla="*/ 649642 w 2890837"/>
              <a:gd name="connsiteY113" fmla="*/ 2835158 h 3249205"/>
              <a:gd name="connsiteX114" fmla="*/ 578366 w 2890837"/>
              <a:gd name="connsiteY114" fmla="*/ 2794867 h 3249205"/>
              <a:gd name="connsiteX115" fmla="*/ 512666 w 2890837"/>
              <a:gd name="connsiteY115" fmla="*/ 2758018 h 3249205"/>
              <a:gd name="connsiteX116" fmla="*/ 451743 w 2890837"/>
              <a:gd name="connsiteY116" fmla="*/ 2724206 h 3249205"/>
              <a:gd name="connsiteX117" fmla="*/ 396196 w 2890837"/>
              <a:gd name="connsiteY117" fmla="*/ 2693431 h 3249205"/>
              <a:gd name="connsiteX118" fmla="*/ 345029 w 2890837"/>
              <a:gd name="connsiteY118" fmla="*/ 2664883 h 3249205"/>
              <a:gd name="connsiteX119" fmla="*/ 298441 w 2890837"/>
              <a:gd name="connsiteY119" fmla="*/ 2638562 h 3249205"/>
              <a:gd name="connsiteX120" fmla="*/ 256233 w 2890837"/>
              <a:gd name="connsiteY120" fmla="*/ 2614063 h 3249205"/>
              <a:gd name="connsiteX121" fmla="*/ 218007 w 2890837"/>
              <a:gd name="connsiteY121" fmla="*/ 2590577 h 3249205"/>
              <a:gd name="connsiteX122" fmla="*/ 183564 w 2890837"/>
              <a:gd name="connsiteY122" fmla="*/ 2568508 h 3249205"/>
              <a:gd name="connsiteX123" fmla="*/ 153302 w 2890837"/>
              <a:gd name="connsiteY123" fmla="*/ 2547046 h 3249205"/>
              <a:gd name="connsiteX124" fmla="*/ 126026 w 2890837"/>
              <a:gd name="connsiteY124" fmla="*/ 2525585 h 3249205"/>
              <a:gd name="connsiteX125" fmla="*/ 102135 w 2890837"/>
              <a:gd name="connsiteY125" fmla="*/ 2504528 h 3249205"/>
              <a:gd name="connsiteX126" fmla="*/ 81628 w 2890837"/>
              <a:gd name="connsiteY126" fmla="*/ 2482864 h 3249205"/>
              <a:gd name="connsiteX127" fmla="*/ 63710 w 2890837"/>
              <a:gd name="connsiteY127" fmla="*/ 2460390 h 3249205"/>
              <a:gd name="connsiteX128" fmla="*/ 48579 w 2890837"/>
              <a:gd name="connsiteY128" fmla="*/ 2436904 h 3249205"/>
              <a:gd name="connsiteX129" fmla="*/ 36036 w 2890837"/>
              <a:gd name="connsiteY129" fmla="*/ 2412000 h 3249205"/>
              <a:gd name="connsiteX130" fmla="*/ 25683 w 2890837"/>
              <a:gd name="connsiteY130" fmla="*/ 2385275 h 3249205"/>
              <a:gd name="connsiteX131" fmla="*/ 17321 w 2890837"/>
              <a:gd name="connsiteY131" fmla="*/ 2356322 h 3249205"/>
              <a:gd name="connsiteX132" fmla="*/ 11149 w 2890837"/>
              <a:gd name="connsiteY132" fmla="*/ 2324939 h 3249205"/>
              <a:gd name="connsiteX133" fmla="*/ 6172 w 2890837"/>
              <a:gd name="connsiteY133" fmla="*/ 2290722 h 3249205"/>
              <a:gd name="connsiteX134" fmla="*/ 2986 w 2890837"/>
              <a:gd name="connsiteY134" fmla="*/ 2253265 h 3249205"/>
              <a:gd name="connsiteX135" fmla="*/ 995 w 2890837"/>
              <a:gd name="connsiteY135" fmla="*/ 2212367 h 3249205"/>
              <a:gd name="connsiteX136" fmla="*/ 199 w 2890837"/>
              <a:gd name="connsiteY136" fmla="*/ 2167419 h 3249205"/>
              <a:gd name="connsiteX137" fmla="*/ 0 w 2890837"/>
              <a:gd name="connsiteY137" fmla="*/ 2118017 h 3249205"/>
              <a:gd name="connsiteX138" fmla="*/ 597 w 2890837"/>
              <a:gd name="connsiteY138" fmla="*/ 2064161 h 3249205"/>
              <a:gd name="connsiteX139" fmla="*/ 1792 w 2890837"/>
              <a:gd name="connsiteY139" fmla="*/ 2005647 h 3249205"/>
              <a:gd name="connsiteX140" fmla="*/ 2986 w 2890837"/>
              <a:gd name="connsiteY140" fmla="*/ 1941465 h 3249205"/>
              <a:gd name="connsiteX141" fmla="*/ 4380 w 2890837"/>
              <a:gd name="connsiteY141" fmla="*/ 1871614 h 3249205"/>
              <a:gd name="connsiteX142" fmla="*/ 5575 w 2890837"/>
              <a:gd name="connsiteY142" fmla="*/ 1795891 h 3249205"/>
              <a:gd name="connsiteX143" fmla="*/ 6570 w 2890837"/>
              <a:gd name="connsiteY143" fmla="*/ 1713486 h 3249205"/>
              <a:gd name="connsiteX144" fmla="*/ 6968 w 2890837"/>
              <a:gd name="connsiteY144" fmla="*/ 1624603 h 3249205"/>
              <a:gd name="connsiteX145" fmla="*/ 6570 w 2890837"/>
              <a:gd name="connsiteY145" fmla="*/ 1535719 h 3249205"/>
              <a:gd name="connsiteX146" fmla="*/ 5575 w 2890837"/>
              <a:gd name="connsiteY146" fmla="*/ 1453315 h 3249205"/>
              <a:gd name="connsiteX147" fmla="*/ 4380 w 2890837"/>
              <a:gd name="connsiteY147" fmla="*/ 1377592 h 3249205"/>
              <a:gd name="connsiteX148" fmla="*/ 2986 w 2890837"/>
              <a:gd name="connsiteY148" fmla="*/ 1307740 h 3249205"/>
              <a:gd name="connsiteX149" fmla="*/ 1792 w 2890837"/>
              <a:gd name="connsiteY149" fmla="*/ 1243558 h 3249205"/>
              <a:gd name="connsiteX150" fmla="*/ 597 w 2890837"/>
              <a:gd name="connsiteY150" fmla="*/ 1185045 h 3249205"/>
              <a:gd name="connsiteX151" fmla="*/ 0 w 2890837"/>
              <a:gd name="connsiteY151" fmla="*/ 1131188 h 3249205"/>
              <a:gd name="connsiteX152" fmla="*/ 199 w 2890837"/>
              <a:gd name="connsiteY152" fmla="*/ 1081786 h 3249205"/>
              <a:gd name="connsiteX153" fmla="*/ 995 w 2890837"/>
              <a:gd name="connsiteY153" fmla="*/ 1036838 h 3249205"/>
              <a:gd name="connsiteX154" fmla="*/ 2986 w 2890837"/>
              <a:gd name="connsiteY154" fmla="*/ 995940 h 3249205"/>
              <a:gd name="connsiteX155" fmla="*/ 6172 w 2890837"/>
              <a:gd name="connsiteY155" fmla="*/ 958483 h 3249205"/>
              <a:gd name="connsiteX156" fmla="*/ 10950 w 2890837"/>
              <a:gd name="connsiteY156" fmla="*/ 924266 h 3249205"/>
              <a:gd name="connsiteX157" fmla="*/ 17321 w 2890837"/>
              <a:gd name="connsiteY157" fmla="*/ 892884 h 3249205"/>
              <a:gd name="connsiteX158" fmla="*/ 25683 w 2890837"/>
              <a:gd name="connsiteY158" fmla="*/ 863931 h 3249205"/>
              <a:gd name="connsiteX159" fmla="*/ 36036 w 2890837"/>
              <a:gd name="connsiteY159" fmla="*/ 837205 h 3249205"/>
              <a:gd name="connsiteX160" fmla="*/ 48579 w 2890837"/>
              <a:gd name="connsiteY160" fmla="*/ 812301 h 3249205"/>
              <a:gd name="connsiteX161" fmla="*/ 63710 w 2890837"/>
              <a:gd name="connsiteY161" fmla="*/ 788815 h 3249205"/>
              <a:gd name="connsiteX162" fmla="*/ 81628 w 2890837"/>
              <a:gd name="connsiteY162" fmla="*/ 766341 h 3249205"/>
              <a:gd name="connsiteX163" fmla="*/ 102135 w 2890837"/>
              <a:gd name="connsiteY163" fmla="*/ 744677 h 3249205"/>
              <a:gd name="connsiteX164" fmla="*/ 126026 w 2890837"/>
              <a:gd name="connsiteY164" fmla="*/ 723620 h 3249205"/>
              <a:gd name="connsiteX165" fmla="*/ 153103 w 2890837"/>
              <a:gd name="connsiteY165" fmla="*/ 702159 h 3249205"/>
              <a:gd name="connsiteX166" fmla="*/ 183564 w 2890837"/>
              <a:gd name="connsiteY166" fmla="*/ 680697 h 3249205"/>
              <a:gd name="connsiteX167" fmla="*/ 218007 w 2890837"/>
              <a:gd name="connsiteY167" fmla="*/ 658426 h 3249205"/>
              <a:gd name="connsiteX168" fmla="*/ 256034 w 2890837"/>
              <a:gd name="connsiteY168" fmla="*/ 635142 h 3249205"/>
              <a:gd name="connsiteX169" fmla="*/ 298441 w 2890837"/>
              <a:gd name="connsiteY169" fmla="*/ 610643 h 3249205"/>
              <a:gd name="connsiteX170" fmla="*/ 345029 w 2890837"/>
              <a:gd name="connsiteY170" fmla="*/ 584323 h 3249205"/>
              <a:gd name="connsiteX171" fmla="*/ 396196 w 2890837"/>
              <a:gd name="connsiteY171" fmla="*/ 555775 h 3249205"/>
              <a:gd name="connsiteX172" fmla="*/ 451743 w 2890837"/>
              <a:gd name="connsiteY172" fmla="*/ 524797 h 3249205"/>
              <a:gd name="connsiteX173" fmla="*/ 512666 w 2890837"/>
              <a:gd name="connsiteY173" fmla="*/ 490985 h 3249205"/>
              <a:gd name="connsiteX174" fmla="*/ 578366 w 2890837"/>
              <a:gd name="connsiteY174" fmla="*/ 454338 h 3249205"/>
              <a:gd name="connsiteX175" fmla="*/ 649642 w 2890837"/>
              <a:gd name="connsiteY175" fmla="*/ 414047 h 3249205"/>
              <a:gd name="connsiteX176" fmla="*/ 726094 w 2890837"/>
              <a:gd name="connsiteY176" fmla="*/ 369706 h 3249205"/>
              <a:gd name="connsiteX177" fmla="*/ 802546 w 2890837"/>
              <a:gd name="connsiteY177" fmla="*/ 325164 h 3249205"/>
              <a:gd name="connsiteX178" fmla="*/ 872826 w 2890837"/>
              <a:gd name="connsiteY178" fmla="*/ 283050 h 3249205"/>
              <a:gd name="connsiteX179" fmla="*/ 937332 w 2890837"/>
              <a:gd name="connsiteY179" fmla="*/ 244176 h 3249205"/>
              <a:gd name="connsiteX180" fmla="*/ 996662 w 2890837"/>
              <a:gd name="connsiteY180" fmla="*/ 207935 h 3249205"/>
              <a:gd name="connsiteX181" fmla="*/ 1051214 w 2890837"/>
              <a:gd name="connsiteY181" fmla="*/ 174932 h 3249205"/>
              <a:gd name="connsiteX182" fmla="*/ 1101186 w 2890837"/>
              <a:gd name="connsiteY182" fmla="*/ 144360 h 3249205"/>
              <a:gd name="connsiteX183" fmla="*/ 1147176 w 2890837"/>
              <a:gd name="connsiteY183" fmla="*/ 117027 h 3249205"/>
              <a:gd name="connsiteX184" fmla="*/ 1189384 w 2890837"/>
              <a:gd name="connsiteY184" fmla="*/ 92325 h 3249205"/>
              <a:gd name="connsiteX185" fmla="*/ 1228407 w 2890837"/>
              <a:gd name="connsiteY185" fmla="*/ 70864 h 3249205"/>
              <a:gd name="connsiteX186" fmla="*/ 1264642 w 2890837"/>
              <a:gd name="connsiteY186" fmla="*/ 52034 h 3249205"/>
              <a:gd name="connsiteX187" fmla="*/ 1298488 w 2890837"/>
              <a:gd name="connsiteY187" fmla="*/ 36242 h 3249205"/>
              <a:gd name="connsiteX188" fmla="*/ 1330342 w 2890837"/>
              <a:gd name="connsiteY188" fmla="*/ 23081 h 3249205"/>
              <a:gd name="connsiteX189" fmla="*/ 1360406 w 2890837"/>
              <a:gd name="connsiteY189" fmla="*/ 12958 h 3249205"/>
              <a:gd name="connsiteX190" fmla="*/ 1389473 w 2890837"/>
              <a:gd name="connsiteY190" fmla="*/ 5872 h 3249205"/>
              <a:gd name="connsiteX191" fmla="*/ 1417744 w 2890837"/>
              <a:gd name="connsiteY191" fmla="*/ 1417 h 3249205"/>
              <a:gd name="connsiteX192" fmla="*/ 1445618 w 2890837"/>
              <a:gd name="connsiteY192" fmla="*/ 0 h 324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2890837" h="3249205">
                <a:moveTo>
                  <a:pt x="1445618" y="0"/>
                </a:moveTo>
                <a:lnTo>
                  <a:pt x="1473092" y="1417"/>
                </a:lnTo>
                <a:lnTo>
                  <a:pt x="1501364" y="5872"/>
                </a:lnTo>
                <a:lnTo>
                  <a:pt x="1530431" y="12958"/>
                </a:lnTo>
                <a:lnTo>
                  <a:pt x="1560494" y="23081"/>
                </a:lnTo>
                <a:lnTo>
                  <a:pt x="1592350" y="36242"/>
                </a:lnTo>
                <a:lnTo>
                  <a:pt x="1626195" y="52034"/>
                </a:lnTo>
                <a:lnTo>
                  <a:pt x="1662430" y="70864"/>
                </a:lnTo>
                <a:lnTo>
                  <a:pt x="1701453" y="92325"/>
                </a:lnTo>
                <a:lnTo>
                  <a:pt x="1743660" y="117027"/>
                </a:lnTo>
                <a:lnTo>
                  <a:pt x="1789651" y="144360"/>
                </a:lnTo>
                <a:lnTo>
                  <a:pt x="1839624" y="174932"/>
                </a:lnTo>
                <a:lnTo>
                  <a:pt x="1894175" y="207935"/>
                </a:lnTo>
                <a:lnTo>
                  <a:pt x="1953505" y="244176"/>
                </a:lnTo>
                <a:lnTo>
                  <a:pt x="2018011" y="283050"/>
                </a:lnTo>
                <a:lnTo>
                  <a:pt x="2088291" y="325164"/>
                </a:lnTo>
                <a:lnTo>
                  <a:pt x="2164743" y="369706"/>
                </a:lnTo>
                <a:lnTo>
                  <a:pt x="2241195" y="414047"/>
                </a:lnTo>
                <a:lnTo>
                  <a:pt x="2312470" y="454338"/>
                </a:lnTo>
                <a:lnTo>
                  <a:pt x="2378171" y="491187"/>
                </a:lnTo>
                <a:lnTo>
                  <a:pt x="2439094" y="524999"/>
                </a:lnTo>
                <a:lnTo>
                  <a:pt x="2494641" y="555775"/>
                </a:lnTo>
                <a:lnTo>
                  <a:pt x="2545808" y="584323"/>
                </a:lnTo>
                <a:lnTo>
                  <a:pt x="2592396" y="610643"/>
                </a:lnTo>
                <a:lnTo>
                  <a:pt x="2634604" y="635142"/>
                </a:lnTo>
                <a:lnTo>
                  <a:pt x="2672830" y="658628"/>
                </a:lnTo>
                <a:lnTo>
                  <a:pt x="2707273" y="680697"/>
                </a:lnTo>
                <a:lnTo>
                  <a:pt x="2737535" y="702159"/>
                </a:lnTo>
                <a:lnTo>
                  <a:pt x="2764811" y="723620"/>
                </a:lnTo>
                <a:lnTo>
                  <a:pt x="2788702" y="744677"/>
                </a:lnTo>
                <a:lnTo>
                  <a:pt x="2809209" y="766341"/>
                </a:lnTo>
                <a:lnTo>
                  <a:pt x="2827127" y="788815"/>
                </a:lnTo>
                <a:lnTo>
                  <a:pt x="2842258" y="812301"/>
                </a:lnTo>
                <a:lnTo>
                  <a:pt x="2854801" y="837205"/>
                </a:lnTo>
                <a:lnTo>
                  <a:pt x="2865154" y="863931"/>
                </a:lnTo>
                <a:lnTo>
                  <a:pt x="2873516" y="892884"/>
                </a:lnTo>
                <a:lnTo>
                  <a:pt x="2879688" y="924266"/>
                </a:lnTo>
                <a:lnTo>
                  <a:pt x="2884665" y="958483"/>
                </a:lnTo>
                <a:lnTo>
                  <a:pt x="2887850" y="995940"/>
                </a:lnTo>
                <a:lnTo>
                  <a:pt x="2889842" y="1036838"/>
                </a:lnTo>
                <a:lnTo>
                  <a:pt x="2890638" y="1081786"/>
                </a:lnTo>
                <a:lnTo>
                  <a:pt x="2890837" y="1131188"/>
                </a:lnTo>
                <a:lnTo>
                  <a:pt x="2890240" y="1185045"/>
                </a:lnTo>
                <a:lnTo>
                  <a:pt x="2889045" y="1243558"/>
                </a:lnTo>
                <a:lnTo>
                  <a:pt x="2887850" y="1307740"/>
                </a:lnTo>
                <a:lnTo>
                  <a:pt x="2886457" y="1377592"/>
                </a:lnTo>
                <a:lnTo>
                  <a:pt x="2885262" y="1453315"/>
                </a:lnTo>
                <a:lnTo>
                  <a:pt x="2884267" y="1535719"/>
                </a:lnTo>
                <a:lnTo>
                  <a:pt x="2883869" y="1624603"/>
                </a:lnTo>
                <a:lnTo>
                  <a:pt x="2884267" y="1713486"/>
                </a:lnTo>
                <a:lnTo>
                  <a:pt x="2885262" y="1795891"/>
                </a:lnTo>
                <a:lnTo>
                  <a:pt x="2886457" y="1871614"/>
                </a:lnTo>
                <a:lnTo>
                  <a:pt x="2887850" y="1941465"/>
                </a:lnTo>
                <a:lnTo>
                  <a:pt x="2889045" y="2005647"/>
                </a:lnTo>
                <a:lnTo>
                  <a:pt x="2890240" y="2064161"/>
                </a:lnTo>
                <a:lnTo>
                  <a:pt x="2890837" y="2118017"/>
                </a:lnTo>
                <a:lnTo>
                  <a:pt x="2890638" y="2167419"/>
                </a:lnTo>
                <a:lnTo>
                  <a:pt x="2889842" y="2212367"/>
                </a:lnTo>
                <a:lnTo>
                  <a:pt x="2887850" y="2253265"/>
                </a:lnTo>
                <a:lnTo>
                  <a:pt x="2884665" y="2290722"/>
                </a:lnTo>
                <a:lnTo>
                  <a:pt x="2879887" y="2324939"/>
                </a:lnTo>
                <a:lnTo>
                  <a:pt x="2873516" y="2356322"/>
                </a:lnTo>
                <a:lnTo>
                  <a:pt x="2865154" y="2385275"/>
                </a:lnTo>
                <a:lnTo>
                  <a:pt x="2854801" y="2412000"/>
                </a:lnTo>
                <a:lnTo>
                  <a:pt x="2842258" y="2436904"/>
                </a:lnTo>
                <a:lnTo>
                  <a:pt x="2827127" y="2460390"/>
                </a:lnTo>
                <a:lnTo>
                  <a:pt x="2809209" y="2482864"/>
                </a:lnTo>
                <a:lnTo>
                  <a:pt x="2788702" y="2504528"/>
                </a:lnTo>
                <a:lnTo>
                  <a:pt x="2764811" y="2525585"/>
                </a:lnTo>
                <a:lnTo>
                  <a:pt x="2737734" y="2547046"/>
                </a:lnTo>
                <a:lnTo>
                  <a:pt x="2707273" y="2568508"/>
                </a:lnTo>
                <a:lnTo>
                  <a:pt x="2672830" y="2590779"/>
                </a:lnTo>
                <a:lnTo>
                  <a:pt x="2634803" y="2614063"/>
                </a:lnTo>
                <a:lnTo>
                  <a:pt x="2592396" y="2638562"/>
                </a:lnTo>
                <a:lnTo>
                  <a:pt x="2545808" y="2664883"/>
                </a:lnTo>
                <a:lnTo>
                  <a:pt x="2494641" y="2693431"/>
                </a:lnTo>
                <a:lnTo>
                  <a:pt x="2439094" y="2724408"/>
                </a:lnTo>
                <a:lnTo>
                  <a:pt x="2378171" y="2758220"/>
                </a:lnTo>
                <a:lnTo>
                  <a:pt x="2312470" y="2794867"/>
                </a:lnTo>
                <a:lnTo>
                  <a:pt x="2241195" y="2835158"/>
                </a:lnTo>
                <a:lnTo>
                  <a:pt x="2164743" y="2879499"/>
                </a:lnTo>
                <a:lnTo>
                  <a:pt x="2088291" y="2924042"/>
                </a:lnTo>
                <a:lnTo>
                  <a:pt x="2018011" y="2966155"/>
                </a:lnTo>
                <a:lnTo>
                  <a:pt x="1953505" y="3005029"/>
                </a:lnTo>
                <a:lnTo>
                  <a:pt x="1894175" y="3041271"/>
                </a:lnTo>
                <a:lnTo>
                  <a:pt x="1839624" y="3074273"/>
                </a:lnTo>
                <a:lnTo>
                  <a:pt x="1789651" y="3104846"/>
                </a:lnTo>
                <a:lnTo>
                  <a:pt x="1743660" y="3132179"/>
                </a:lnTo>
                <a:lnTo>
                  <a:pt x="1701453" y="3156880"/>
                </a:lnTo>
                <a:lnTo>
                  <a:pt x="1662430" y="3178341"/>
                </a:lnTo>
                <a:lnTo>
                  <a:pt x="1626195" y="3197171"/>
                </a:lnTo>
                <a:lnTo>
                  <a:pt x="1592350" y="3212963"/>
                </a:lnTo>
                <a:lnTo>
                  <a:pt x="1560494" y="3226124"/>
                </a:lnTo>
                <a:lnTo>
                  <a:pt x="1530431" y="3236247"/>
                </a:lnTo>
                <a:lnTo>
                  <a:pt x="1501364" y="3243334"/>
                </a:lnTo>
                <a:lnTo>
                  <a:pt x="1473092" y="3247788"/>
                </a:lnTo>
                <a:lnTo>
                  <a:pt x="1445618" y="3249205"/>
                </a:lnTo>
                <a:lnTo>
                  <a:pt x="1417744" y="3247788"/>
                </a:lnTo>
                <a:lnTo>
                  <a:pt x="1389473" y="3243334"/>
                </a:lnTo>
                <a:lnTo>
                  <a:pt x="1360406" y="3236247"/>
                </a:lnTo>
                <a:lnTo>
                  <a:pt x="1330342" y="3226124"/>
                </a:lnTo>
                <a:lnTo>
                  <a:pt x="1298488" y="3212963"/>
                </a:lnTo>
                <a:lnTo>
                  <a:pt x="1264642" y="3197171"/>
                </a:lnTo>
                <a:lnTo>
                  <a:pt x="1228407" y="3178341"/>
                </a:lnTo>
                <a:lnTo>
                  <a:pt x="1189384" y="3156880"/>
                </a:lnTo>
                <a:lnTo>
                  <a:pt x="1147176" y="3132179"/>
                </a:lnTo>
                <a:lnTo>
                  <a:pt x="1101186" y="3104846"/>
                </a:lnTo>
                <a:lnTo>
                  <a:pt x="1051214" y="3074273"/>
                </a:lnTo>
                <a:lnTo>
                  <a:pt x="996662" y="3041271"/>
                </a:lnTo>
                <a:lnTo>
                  <a:pt x="937332" y="3005029"/>
                </a:lnTo>
                <a:lnTo>
                  <a:pt x="872826" y="2966155"/>
                </a:lnTo>
                <a:lnTo>
                  <a:pt x="802546" y="2924042"/>
                </a:lnTo>
                <a:lnTo>
                  <a:pt x="726094" y="2879499"/>
                </a:lnTo>
                <a:lnTo>
                  <a:pt x="649642" y="2835158"/>
                </a:lnTo>
                <a:lnTo>
                  <a:pt x="578366" y="2794867"/>
                </a:lnTo>
                <a:lnTo>
                  <a:pt x="512666" y="2758018"/>
                </a:lnTo>
                <a:lnTo>
                  <a:pt x="451743" y="2724206"/>
                </a:lnTo>
                <a:lnTo>
                  <a:pt x="396196" y="2693431"/>
                </a:lnTo>
                <a:lnTo>
                  <a:pt x="345029" y="2664883"/>
                </a:lnTo>
                <a:lnTo>
                  <a:pt x="298441" y="2638562"/>
                </a:lnTo>
                <a:lnTo>
                  <a:pt x="256233" y="2614063"/>
                </a:lnTo>
                <a:lnTo>
                  <a:pt x="218007" y="2590577"/>
                </a:lnTo>
                <a:lnTo>
                  <a:pt x="183564" y="2568508"/>
                </a:lnTo>
                <a:lnTo>
                  <a:pt x="153302" y="2547046"/>
                </a:lnTo>
                <a:lnTo>
                  <a:pt x="126026" y="2525585"/>
                </a:lnTo>
                <a:lnTo>
                  <a:pt x="102135" y="2504528"/>
                </a:lnTo>
                <a:lnTo>
                  <a:pt x="81628" y="2482864"/>
                </a:lnTo>
                <a:lnTo>
                  <a:pt x="63710" y="2460390"/>
                </a:lnTo>
                <a:lnTo>
                  <a:pt x="48579" y="2436904"/>
                </a:lnTo>
                <a:lnTo>
                  <a:pt x="36036" y="2412000"/>
                </a:lnTo>
                <a:lnTo>
                  <a:pt x="25683" y="2385275"/>
                </a:lnTo>
                <a:lnTo>
                  <a:pt x="17321" y="2356322"/>
                </a:lnTo>
                <a:lnTo>
                  <a:pt x="11149" y="2324939"/>
                </a:lnTo>
                <a:lnTo>
                  <a:pt x="6172" y="2290722"/>
                </a:lnTo>
                <a:lnTo>
                  <a:pt x="2986" y="2253265"/>
                </a:lnTo>
                <a:lnTo>
                  <a:pt x="995" y="2212367"/>
                </a:lnTo>
                <a:lnTo>
                  <a:pt x="199" y="2167419"/>
                </a:lnTo>
                <a:lnTo>
                  <a:pt x="0" y="2118017"/>
                </a:lnTo>
                <a:lnTo>
                  <a:pt x="597" y="2064161"/>
                </a:lnTo>
                <a:lnTo>
                  <a:pt x="1792" y="2005647"/>
                </a:lnTo>
                <a:lnTo>
                  <a:pt x="2986" y="1941465"/>
                </a:lnTo>
                <a:lnTo>
                  <a:pt x="4380" y="1871614"/>
                </a:lnTo>
                <a:lnTo>
                  <a:pt x="5575" y="1795891"/>
                </a:lnTo>
                <a:lnTo>
                  <a:pt x="6570" y="1713486"/>
                </a:lnTo>
                <a:lnTo>
                  <a:pt x="6968" y="1624603"/>
                </a:lnTo>
                <a:lnTo>
                  <a:pt x="6570" y="1535719"/>
                </a:lnTo>
                <a:lnTo>
                  <a:pt x="5575" y="1453315"/>
                </a:lnTo>
                <a:lnTo>
                  <a:pt x="4380" y="1377592"/>
                </a:lnTo>
                <a:lnTo>
                  <a:pt x="2986" y="1307740"/>
                </a:lnTo>
                <a:lnTo>
                  <a:pt x="1792" y="1243558"/>
                </a:lnTo>
                <a:lnTo>
                  <a:pt x="597" y="1185045"/>
                </a:lnTo>
                <a:lnTo>
                  <a:pt x="0" y="1131188"/>
                </a:lnTo>
                <a:lnTo>
                  <a:pt x="199" y="1081786"/>
                </a:lnTo>
                <a:lnTo>
                  <a:pt x="995" y="1036838"/>
                </a:lnTo>
                <a:lnTo>
                  <a:pt x="2986" y="995940"/>
                </a:lnTo>
                <a:lnTo>
                  <a:pt x="6172" y="958483"/>
                </a:lnTo>
                <a:lnTo>
                  <a:pt x="10950" y="924266"/>
                </a:lnTo>
                <a:lnTo>
                  <a:pt x="17321" y="892884"/>
                </a:lnTo>
                <a:lnTo>
                  <a:pt x="25683" y="863931"/>
                </a:lnTo>
                <a:lnTo>
                  <a:pt x="36036" y="837205"/>
                </a:lnTo>
                <a:lnTo>
                  <a:pt x="48579" y="812301"/>
                </a:lnTo>
                <a:lnTo>
                  <a:pt x="63710" y="788815"/>
                </a:lnTo>
                <a:lnTo>
                  <a:pt x="81628" y="766341"/>
                </a:lnTo>
                <a:lnTo>
                  <a:pt x="102135" y="744677"/>
                </a:lnTo>
                <a:lnTo>
                  <a:pt x="126026" y="723620"/>
                </a:lnTo>
                <a:lnTo>
                  <a:pt x="153103" y="702159"/>
                </a:lnTo>
                <a:lnTo>
                  <a:pt x="183564" y="680697"/>
                </a:lnTo>
                <a:lnTo>
                  <a:pt x="218007" y="658426"/>
                </a:lnTo>
                <a:lnTo>
                  <a:pt x="256034" y="635142"/>
                </a:lnTo>
                <a:lnTo>
                  <a:pt x="298441" y="610643"/>
                </a:lnTo>
                <a:lnTo>
                  <a:pt x="345029" y="584323"/>
                </a:lnTo>
                <a:lnTo>
                  <a:pt x="396196" y="555775"/>
                </a:lnTo>
                <a:lnTo>
                  <a:pt x="451743" y="524797"/>
                </a:lnTo>
                <a:lnTo>
                  <a:pt x="512666" y="490985"/>
                </a:lnTo>
                <a:lnTo>
                  <a:pt x="578366" y="454338"/>
                </a:lnTo>
                <a:lnTo>
                  <a:pt x="649642" y="414047"/>
                </a:lnTo>
                <a:lnTo>
                  <a:pt x="726094" y="369706"/>
                </a:lnTo>
                <a:lnTo>
                  <a:pt x="802546" y="325164"/>
                </a:lnTo>
                <a:lnTo>
                  <a:pt x="872826" y="283050"/>
                </a:lnTo>
                <a:lnTo>
                  <a:pt x="937332" y="244176"/>
                </a:lnTo>
                <a:lnTo>
                  <a:pt x="996662" y="207935"/>
                </a:lnTo>
                <a:lnTo>
                  <a:pt x="1051214" y="174932"/>
                </a:lnTo>
                <a:lnTo>
                  <a:pt x="1101186" y="144360"/>
                </a:lnTo>
                <a:lnTo>
                  <a:pt x="1147176" y="117027"/>
                </a:lnTo>
                <a:lnTo>
                  <a:pt x="1189384" y="92325"/>
                </a:lnTo>
                <a:lnTo>
                  <a:pt x="1228407" y="70864"/>
                </a:lnTo>
                <a:lnTo>
                  <a:pt x="1264642" y="52034"/>
                </a:lnTo>
                <a:lnTo>
                  <a:pt x="1298488" y="36242"/>
                </a:lnTo>
                <a:lnTo>
                  <a:pt x="1330342" y="23081"/>
                </a:lnTo>
                <a:lnTo>
                  <a:pt x="1360406" y="12958"/>
                </a:lnTo>
                <a:lnTo>
                  <a:pt x="1389473" y="5872"/>
                </a:lnTo>
                <a:lnTo>
                  <a:pt x="1417744" y="1417"/>
                </a:lnTo>
                <a:lnTo>
                  <a:pt x="1445618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  <a:effectLst>
            <a:outerShdw blurRad="762000" dist="520700" dir="2700000" sx="60000" sy="6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grpSp>
        <p:nvGrpSpPr>
          <p:cNvPr id="51" name="Group 53">
            <a:extLst>
              <a:ext uri="{FF2B5EF4-FFF2-40B4-BE49-F238E27FC236}">
                <a16:creationId xmlns="" xmlns:a16="http://schemas.microsoft.com/office/drawing/2014/main" id="{DF8416FB-82ED-4205-9F69-2CF2FE0373F2}"/>
              </a:ext>
            </a:extLst>
          </p:cNvPr>
          <p:cNvGrpSpPr/>
          <p:nvPr/>
        </p:nvGrpSpPr>
        <p:grpSpPr>
          <a:xfrm>
            <a:off x="6031268" y="4850995"/>
            <a:ext cx="2766221" cy="1178877"/>
            <a:chOff x="2421759" y="7129343"/>
            <a:chExt cx="4425952" cy="1886202"/>
          </a:xfrm>
        </p:grpSpPr>
        <p:sp>
          <p:nvSpPr>
            <p:cNvPr id="52" name="Rectangle 54">
              <a:extLst>
                <a:ext uri="{FF2B5EF4-FFF2-40B4-BE49-F238E27FC236}">
                  <a16:creationId xmlns="" xmlns:a16="http://schemas.microsoft.com/office/drawing/2014/main" id="{1EA1DF12-8771-44B5-A5FB-56BDEE8DEF0B}"/>
                </a:ext>
              </a:extLst>
            </p:cNvPr>
            <p:cNvSpPr/>
            <p:nvPr/>
          </p:nvSpPr>
          <p:spPr>
            <a:xfrm>
              <a:off x="2421759" y="7129343"/>
              <a:ext cx="4425952" cy="5613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ru-RU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Segoe UI" panose="020B0502040204020203" pitchFamily="34" charset="0"/>
                </a:rPr>
                <a:t>Расчет и подготовка потоков</a:t>
              </a:r>
              <a:endPara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53" name="Rectangle 55">
              <a:extLst>
                <a:ext uri="{FF2B5EF4-FFF2-40B4-BE49-F238E27FC236}">
                  <a16:creationId xmlns="" xmlns:a16="http://schemas.microsoft.com/office/drawing/2014/main" id="{147CA472-DBB3-4621-9A5B-D32BB4687892}"/>
                </a:ext>
              </a:extLst>
            </p:cNvPr>
            <p:cNvSpPr/>
            <p:nvPr/>
          </p:nvSpPr>
          <p:spPr>
            <a:xfrm>
              <a:off x="2674297" y="7870616"/>
              <a:ext cx="3721981" cy="11449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ru-RU" sz="1125" dirty="0" smtClean="0">
                  <a:solidFill>
                    <a:schemeClr val="bg1">
                      <a:lumMod val="50000"/>
                    </a:schemeClr>
                  </a:solidFill>
                  <a:cs typeface="Segoe UI" panose="020B0502040204020203" pitchFamily="34" charset="0"/>
                </a:rPr>
                <a:t>Эффективное распределение операций. Подготовка и расчет потоков</a:t>
              </a:r>
              <a:endParaRPr lang="en-US" sz="1125" dirty="0">
                <a:solidFill>
                  <a:schemeClr val="bg1">
                    <a:lumMod val="50000"/>
                  </a:schemeClr>
                </a:solidFill>
                <a:cs typeface="Segoe UI" panose="020B0502040204020203" pitchFamily="34" charset="0"/>
              </a:endParaRPr>
            </a:p>
          </p:txBody>
        </p:sp>
      </p:grpSp>
      <p:pic>
        <p:nvPicPr>
          <p:cNvPr id="34" name="Рисунок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3234" y="2343668"/>
            <a:ext cx="361997" cy="36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0059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Группа 206"/>
          <p:cNvGrpSpPr/>
          <p:nvPr/>
        </p:nvGrpSpPr>
        <p:grpSpPr>
          <a:xfrm>
            <a:off x="0" y="1576580"/>
            <a:ext cx="12124456" cy="3920014"/>
            <a:chOff x="-114118" y="1512268"/>
            <a:chExt cx="12124456" cy="3920014"/>
          </a:xfrm>
        </p:grpSpPr>
        <p:cxnSp>
          <p:nvCxnSpPr>
            <p:cNvPr id="116" name="Straight Connector 5">
              <a:extLst>
                <a:ext uri="{FF2B5EF4-FFF2-40B4-BE49-F238E27FC236}">
                  <a16:creationId xmlns="" xmlns:a16="http://schemas.microsoft.com/office/drawing/2014/main" id="{245AFC35-13C7-44BB-A3AB-464834129932}"/>
                </a:ext>
              </a:extLst>
            </p:cNvPr>
            <p:cNvCxnSpPr>
              <a:cxnSpLocks/>
            </p:cNvCxnSpPr>
            <p:nvPr/>
          </p:nvCxnSpPr>
          <p:spPr>
            <a:xfrm>
              <a:off x="204199" y="3458749"/>
              <a:ext cx="11065445" cy="0"/>
            </a:xfrm>
            <a:prstGeom prst="line">
              <a:avLst/>
            </a:prstGeom>
            <a:ln w="28575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117" name="Group 10">
              <a:extLst>
                <a:ext uri="{FF2B5EF4-FFF2-40B4-BE49-F238E27FC236}">
                  <a16:creationId xmlns="" xmlns:a16="http://schemas.microsoft.com/office/drawing/2014/main" id="{5522A310-F67F-41FA-8C67-06B4B969B914}"/>
                </a:ext>
              </a:extLst>
            </p:cNvPr>
            <p:cNvGrpSpPr/>
            <p:nvPr/>
          </p:nvGrpSpPr>
          <p:grpSpPr>
            <a:xfrm>
              <a:off x="777360" y="3072034"/>
              <a:ext cx="772500" cy="773430"/>
              <a:chOff x="1350296" y="2894973"/>
              <a:chExt cx="1066771" cy="1068054"/>
            </a:xfrm>
          </p:grpSpPr>
          <p:sp>
            <p:nvSpPr>
              <p:cNvPr id="118" name="Freeform 5">
                <a:extLst>
                  <a:ext uri="{FF2B5EF4-FFF2-40B4-BE49-F238E27FC236}">
                    <a16:creationId xmlns="" xmlns:a16="http://schemas.microsoft.com/office/drawing/2014/main" id="{D4303751-6B11-4DE5-AA02-8283B6312A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3895" y="2894973"/>
                <a:ext cx="533172" cy="534027"/>
              </a:xfrm>
              <a:custGeom>
                <a:avLst/>
                <a:gdLst>
                  <a:gd name="T0" fmla="*/ 0 w 3054"/>
                  <a:gd name="T1" fmla="*/ 0 h 3054"/>
                  <a:gd name="T2" fmla="*/ 3054 w 3054"/>
                  <a:gd name="T3" fmla="*/ 3054 h 3054"/>
                  <a:gd name="T4" fmla="*/ 2291 w 3054"/>
                  <a:gd name="T5" fmla="*/ 3054 h 3054"/>
                  <a:gd name="T6" fmla="*/ 0 w 3054"/>
                  <a:gd name="T7" fmla="*/ 763 h 3054"/>
                  <a:gd name="T8" fmla="*/ 0 w 3054"/>
                  <a:gd name="T9" fmla="*/ 0 h 30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4" h="3054">
                    <a:moveTo>
                      <a:pt x="0" y="0"/>
                    </a:moveTo>
                    <a:cubicBezTo>
                      <a:pt x="1687" y="0"/>
                      <a:pt x="3054" y="1367"/>
                      <a:pt x="3054" y="3054"/>
                    </a:cubicBezTo>
                    <a:lnTo>
                      <a:pt x="2291" y="3054"/>
                    </a:lnTo>
                    <a:cubicBezTo>
                      <a:pt x="2291" y="1789"/>
                      <a:pt x="1265" y="763"/>
                      <a:pt x="0" y="76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119" name="Freeform 7">
                <a:extLst>
                  <a:ext uri="{FF2B5EF4-FFF2-40B4-BE49-F238E27FC236}">
                    <a16:creationId xmlns="" xmlns:a16="http://schemas.microsoft.com/office/drawing/2014/main" id="{62785338-4A56-4DD6-9439-A6CCC45816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0296" y="3429000"/>
                <a:ext cx="533599" cy="534027"/>
              </a:xfrm>
              <a:custGeom>
                <a:avLst/>
                <a:gdLst>
                  <a:gd name="T0" fmla="*/ 3055 w 3055"/>
                  <a:gd name="T1" fmla="*/ 3055 h 3055"/>
                  <a:gd name="T2" fmla="*/ 0 w 3055"/>
                  <a:gd name="T3" fmla="*/ 0 h 3055"/>
                  <a:gd name="T4" fmla="*/ 764 w 3055"/>
                  <a:gd name="T5" fmla="*/ 0 h 3055"/>
                  <a:gd name="T6" fmla="*/ 3055 w 3055"/>
                  <a:gd name="T7" fmla="*/ 2291 h 3055"/>
                  <a:gd name="T8" fmla="*/ 3055 w 3055"/>
                  <a:gd name="T9" fmla="*/ 3055 h 3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5" h="3055">
                    <a:moveTo>
                      <a:pt x="3055" y="3055"/>
                    </a:moveTo>
                    <a:cubicBezTo>
                      <a:pt x="1368" y="3055"/>
                      <a:pt x="0" y="1687"/>
                      <a:pt x="0" y="0"/>
                    </a:cubicBezTo>
                    <a:lnTo>
                      <a:pt x="764" y="0"/>
                    </a:lnTo>
                    <a:cubicBezTo>
                      <a:pt x="764" y="1266"/>
                      <a:pt x="1789" y="2291"/>
                      <a:pt x="3055" y="2291"/>
                    </a:cubicBezTo>
                    <a:lnTo>
                      <a:pt x="3055" y="3055"/>
                    </a:ln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grpSp>
          <p:nvGrpSpPr>
            <p:cNvPr id="120" name="Group 13">
              <a:extLst>
                <a:ext uri="{FF2B5EF4-FFF2-40B4-BE49-F238E27FC236}">
                  <a16:creationId xmlns="" xmlns:a16="http://schemas.microsoft.com/office/drawing/2014/main" id="{CC71A064-DA16-4809-BF87-12B9BD2BD250}"/>
                </a:ext>
              </a:extLst>
            </p:cNvPr>
            <p:cNvGrpSpPr/>
            <p:nvPr/>
          </p:nvGrpSpPr>
          <p:grpSpPr>
            <a:xfrm>
              <a:off x="6665610" y="3072034"/>
              <a:ext cx="772500" cy="773430"/>
              <a:chOff x="9481574" y="2894973"/>
              <a:chExt cx="1066771" cy="1068054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121" name="Freeform 5">
                <a:extLst>
                  <a:ext uri="{FF2B5EF4-FFF2-40B4-BE49-F238E27FC236}">
                    <a16:creationId xmlns="" xmlns:a16="http://schemas.microsoft.com/office/drawing/2014/main" id="{2C965F83-394C-4ECD-98FD-E768958E0D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15173" y="2894973"/>
                <a:ext cx="533172" cy="534027"/>
              </a:xfrm>
              <a:custGeom>
                <a:avLst/>
                <a:gdLst>
                  <a:gd name="T0" fmla="*/ 0 w 3054"/>
                  <a:gd name="T1" fmla="*/ 0 h 3054"/>
                  <a:gd name="T2" fmla="*/ 3054 w 3054"/>
                  <a:gd name="T3" fmla="*/ 3054 h 3054"/>
                  <a:gd name="T4" fmla="*/ 2291 w 3054"/>
                  <a:gd name="T5" fmla="*/ 3054 h 3054"/>
                  <a:gd name="T6" fmla="*/ 0 w 3054"/>
                  <a:gd name="T7" fmla="*/ 763 h 3054"/>
                  <a:gd name="T8" fmla="*/ 0 w 3054"/>
                  <a:gd name="T9" fmla="*/ 0 h 30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4" h="3054">
                    <a:moveTo>
                      <a:pt x="0" y="0"/>
                    </a:moveTo>
                    <a:cubicBezTo>
                      <a:pt x="1687" y="0"/>
                      <a:pt x="3054" y="1367"/>
                      <a:pt x="3054" y="3054"/>
                    </a:cubicBezTo>
                    <a:lnTo>
                      <a:pt x="2291" y="3054"/>
                    </a:lnTo>
                    <a:cubicBezTo>
                      <a:pt x="2291" y="1789"/>
                      <a:pt x="1265" y="763"/>
                      <a:pt x="0" y="76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22" name="Freeform 7">
                <a:extLst>
                  <a:ext uri="{FF2B5EF4-FFF2-40B4-BE49-F238E27FC236}">
                    <a16:creationId xmlns="" xmlns:a16="http://schemas.microsoft.com/office/drawing/2014/main" id="{46454AFF-8F85-4073-9D5E-5E918F773B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81574" y="3429000"/>
                <a:ext cx="533599" cy="534027"/>
              </a:xfrm>
              <a:custGeom>
                <a:avLst/>
                <a:gdLst>
                  <a:gd name="T0" fmla="*/ 3055 w 3055"/>
                  <a:gd name="T1" fmla="*/ 3055 h 3055"/>
                  <a:gd name="T2" fmla="*/ 0 w 3055"/>
                  <a:gd name="T3" fmla="*/ 0 h 3055"/>
                  <a:gd name="T4" fmla="*/ 764 w 3055"/>
                  <a:gd name="T5" fmla="*/ 0 h 3055"/>
                  <a:gd name="T6" fmla="*/ 3055 w 3055"/>
                  <a:gd name="T7" fmla="*/ 2291 h 3055"/>
                  <a:gd name="T8" fmla="*/ 3055 w 3055"/>
                  <a:gd name="T9" fmla="*/ 3055 h 3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5" h="3055">
                    <a:moveTo>
                      <a:pt x="3055" y="3055"/>
                    </a:moveTo>
                    <a:cubicBezTo>
                      <a:pt x="1368" y="3055"/>
                      <a:pt x="0" y="1687"/>
                      <a:pt x="0" y="0"/>
                    </a:cubicBezTo>
                    <a:lnTo>
                      <a:pt x="764" y="0"/>
                    </a:lnTo>
                    <a:cubicBezTo>
                      <a:pt x="764" y="1266"/>
                      <a:pt x="1789" y="2291"/>
                      <a:pt x="3055" y="2291"/>
                    </a:cubicBezTo>
                    <a:lnTo>
                      <a:pt x="3055" y="3055"/>
                    </a:lnTo>
                    <a:close/>
                  </a:path>
                </a:pathLst>
              </a:custGeom>
              <a:grpFill/>
              <a:ln w="0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grpSp>
          <p:nvGrpSpPr>
            <p:cNvPr id="123" name="Group 12">
              <a:extLst>
                <a:ext uri="{FF2B5EF4-FFF2-40B4-BE49-F238E27FC236}">
                  <a16:creationId xmlns="" xmlns:a16="http://schemas.microsoft.com/office/drawing/2014/main" id="{5DCC80E2-1720-48F0-B521-F7313549F768}"/>
                </a:ext>
              </a:extLst>
            </p:cNvPr>
            <p:cNvGrpSpPr/>
            <p:nvPr/>
          </p:nvGrpSpPr>
          <p:grpSpPr>
            <a:xfrm>
              <a:off x="4702861" y="3072034"/>
              <a:ext cx="772500" cy="773430"/>
              <a:chOff x="6771148" y="2894973"/>
              <a:chExt cx="1066771" cy="1068054"/>
            </a:xfrm>
          </p:grpSpPr>
          <p:sp>
            <p:nvSpPr>
              <p:cNvPr id="124" name="Freeform 5">
                <a:extLst>
                  <a:ext uri="{FF2B5EF4-FFF2-40B4-BE49-F238E27FC236}">
                    <a16:creationId xmlns="" xmlns:a16="http://schemas.microsoft.com/office/drawing/2014/main" id="{63980784-95DE-457E-B662-D6CCBF267F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04747" y="2894973"/>
                <a:ext cx="533172" cy="534027"/>
              </a:xfrm>
              <a:custGeom>
                <a:avLst/>
                <a:gdLst>
                  <a:gd name="T0" fmla="*/ 0 w 3054"/>
                  <a:gd name="T1" fmla="*/ 0 h 3054"/>
                  <a:gd name="T2" fmla="*/ 3054 w 3054"/>
                  <a:gd name="T3" fmla="*/ 3054 h 3054"/>
                  <a:gd name="T4" fmla="*/ 2291 w 3054"/>
                  <a:gd name="T5" fmla="*/ 3054 h 3054"/>
                  <a:gd name="T6" fmla="*/ 0 w 3054"/>
                  <a:gd name="T7" fmla="*/ 763 h 3054"/>
                  <a:gd name="T8" fmla="*/ 0 w 3054"/>
                  <a:gd name="T9" fmla="*/ 0 h 30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4" h="3054">
                    <a:moveTo>
                      <a:pt x="0" y="0"/>
                    </a:moveTo>
                    <a:cubicBezTo>
                      <a:pt x="1687" y="0"/>
                      <a:pt x="3054" y="1367"/>
                      <a:pt x="3054" y="3054"/>
                    </a:cubicBezTo>
                    <a:lnTo>
                      <a:pt x="2291" y="3054"/>
                    </a:lnTo>
                    <a:cubicBezTo>
                      <a:pt x="2291" y="1789"/>
                      <a:pt x="1265" y="763"/>
                      <a:pt x="0" y="76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25" name="Freeform 7">
                <a:extLst>
                  <a:ext uri="{FF2B5EF4-FFF2-40B4-BE49-F238E27FC236}">
                    <a16:creationId xmlns="" xmlns:a16="http://schemas.microsoft.com/office/drawing/2014/main" id="{CC478339-E29E-4480-AAA4-F16A2F79B5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71148" y="3429000"/>
                <a:ext cx="533599" cy="534027"/>
              </a:xfrm>
              <a:custGeom>
                <a:avLst/>
                <a:gdLst>
                  <a:gd name="T0" fmla="*/ 3055 w 3055"/>
                  <a:gd name="T1" fmla="*/ 3055 h 3055"/>
                  <a:gd name="T2" fmla="*/ 0 w 3055"/>
                  <a:gd name="T3" fmla="*/ 0 h 3055"/>
                  <a:gd name="T4" fmla="*/ 764 w 3055"/>
                  <a:gd name="T5" fmla="*/ 0 h 3055"/>
                  <a:gd name="T6" fmla="*/ 3055 w 3055"/>
                  <a:gd name="T7" fmla="*/ 2291 h 3055"/>
                  <a:gd name="T8" fmla="*/ 3055 w 3055"/>
                  <a:gd name="T9" fmla="*/ 3055 h 3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5" h="3055">
                    <a:moveTo>
                      <a:pt x="3055" y="3055"/>
                    </a:moveTo>
                    <a:cubicBezTo>
                      <a:pt x="1368" y="3055"/>
                      <a:pt x="0" y="1687"/>
                      <a:pt x="0" y="0"/>
                    </a:cubicBezTo>
                    <a:lnTo>
                      <a:pt x="764" y="0"/>
                    </a:lnTo>
                    <a:cubicBezTo>
                      <a:pt x="764" y="1266"/>
                      <a:pt x="1789" y="2291"/>
                      <a:pt x="3055" y="2291"/>
                    </a:cubicBezTo>
                    <a:lnTo>
                      <a:pt x="3055" y="3055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grpSp>
          <p:nvGrpSpPr>
            <p:cNvPr id="126" name="Group 11">
              <a:extLst>
                <a:ext uri="{FF2B5EF4-FFF2-40B4-BE49-F238E27FC236}">
                  <a16:creationId xmlns="" xmlns:a16="http://schemas.microsoft.com/office/drawing/2014/main" id="{FC62BE4F-B196-45AF-B98C-91E3F80E38F9}"/>
                </a:ext>
              </a:extLst>
            </p:cNvPr>
            <p:cNvGrpSpPr/>
            <p:nvPr/>
          </p:nvGrpSpPr>
          <p:grpSpPr>
            <a:xfrm>
              <a:off x="2740110" y="3072034"/>
              <a:ext cx="772500" cy="773430"/>
              <a:chOff x="4060722" y="2894973"/>
              <a:chExt cx="1066771" cy="1068054"/>
            </a:xfrm>
          </p:grpSpPr>
          <p:sp>
            <p:nvSpPr>
              <p:cNvPr id="127" name="Freeform 5">
                <a:extLst>
                  <a:ext uri="{FF2B5EF4-FFF2-40B4-BE49-F238E27FC236}">
                    <a16:creationId xmlns="" xmlns:a16="http://schemas.microsoft.com/office/drawing/2014/main" id="{CAB65D93-AE28-4AE0-B90E-94ECFC5886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4321" y="2894973"/>
                <a:ext cx="533172" cy="534027"/>
              </a:xfrm>
              <a:custGeom>
                <a:avLst/>
                <a:gdLst>
                  <a:gd name="T0" fmla="*/ 0 w 3054"/>
                  <a:gd name="T1" fmla="*/ 0 h 3054"/>
                  <a:gd name="T2" fmla="*/ 3054 w 3054"/>
                  <a:gd name="T3" fmla="*/ 3054 h 3054"/>
                  <a:gd name="T4" fmla="*/ 2291 w 3054"/>
                  <a:gd name="T5" fmla="*/ 3054 h 3054"/>
                  <a:gd name="T6" fmla="*/ 0 w 3054"/>
                  <a:gd name="T7" fmla="*/ 763 h 3054"/>
                  <a:gd name="T8" fmla="*/ 0 w 3054"/>
                  <a:gd name="T9" fmla="*/ 0 h 30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4" h="3054">
                    <a:moveTo>
                      <a:pt x="0" y="0"/>
                    </a:moveTo>
                    <a:cubicBezTo>
                      <a:pt x="1687" y="0"/>
                      <a:pt x="3054" y="1367"/>
                      <a:pt x="3054" y="3054"/>
                    </a:cubicBezTo>
                    <a:lnTo>
                      <a:pt x="2291" y="3054"/>
                    </a:lnTo>
                    <a:cubicBezTo>
                      <a:pt x="2291" y="1789"/>
                      <a:pt x="1265" y="763"/>
                      <a:pt x="0" y="76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28" name="Freeform 7">
                <a:extLst>
                  <a:ext uri="{FF2B5EF4-FFF2-40B4-BE49-F238E27FC236}">
                    <a16:creationId xmlns="" xmlns:a16="http://schemas.microsoft.com/office/drawing/2014/main" id="{DCBDA598-A066-4C1E-B960-EA50156DBA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722" y="3429000"/>
                <a:ext cx="533599" cy="534027"/>
              </a:xfrm>
              <a:custGeom>
                <a:avLst/>
                <a:gdLst>
                  <a:gd name="T0" fmla="*/ 3055 w 3055"/>
                  <a:gd name="T1" fmla="*/ 3055 h 3055"/>
                  <a:gd name="T2" fmla="*/ 0 w 3055"/>
                  <a:gd name="T3" fmla="*/ 0 h 3055"/>
                  <a:gd name="T4" fmla="*/ 764 w 3055"/>
                  <a:gd name="T5" fmla="*/ 0 h 3055"/>
                  <a:gd name="T6" fmla="*/ 3055 w 3055"/>
                  <a:gd name="T7" fmla="*/ 2291 h 3055"/>
                  <a:gd name="T8" fmla="*/ 3055 w 3055"/>
                  <a:gd name="T9" fmla="*/ 3055 h 3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5" h="3055">
                    <a:moveTo>
                      <a:pt x="3055" y="3055"/>
                    </a:moveTo>
                    <a:cubicBezTo>
                      <a:pt x="1368" y="3055"/>
                      <a:pt x="0" y="1687"/>
                      <a:pt x="0" y="0"/>
                    </a:cubicBezTo>
                    <a:lnTo>
                      <a:pt x="764" y="0"/>
                    </a:lnTo>
                    <a:cubicBezTo>
                      <a:pt x="764" y="1266"/>
                      <a:pt x="1789" y="2291"/>
                      <a:pt x="3055" y="2291"/>
                    </a:cubicBezTo>
                    <a:lnTo>
                      <a:pt x="3055" y="3055"/>
                    </a:lnTo>
                    <a:close/>
                  </a:path>
                </a:pathLst>
              </a:custGeom>
              <a:solidFill>
                <a:srgbClr val="F55C3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sp>
          <p:nvSpPr>
            <p:cNvPr id="129" name="Oval 54">
              <a:extLst>
                <a:ext uri="{FF2B5EF4-FFF2-40B4-BE49-F238E27FC236}">
                  <a16:creationId xmlns="" xmlns:a16="http://schemas.microsoft.com/office/drawing/2014/main" id="{5F28186E-5DD9-44C3-B275-612132337A93}"/>
                </a:ext>
              </a:extLst>
            </p:cNvPr>
            <p:cNvSpPr/>
            <p:nvPr/>
          </p:nvSpPr>
          <p:spPr>
            <a:xfrm>
              <a:off x="982439" y="3277114"/>
              <a:ext cx="363269" cy="363269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0" name="Oval 55">
              <a:extLst>
                <a:ext uri="{FF2B5EF4-FFF2-40B4-BE49-F238E27FC236}">
                  <a16:creationId xmlns="" xmlns:a16="http://schemas.microsoft.com/office/drawing/2014/main" id="{8A56EF23-E897-4D06-8649-1DD2C91FB024}"/>
                </a:ext>
              </a:extLst>
            </p:cNvPr>
            <p:cNvSpPr/>
            <p:nvPr/>
          </p:nvSpPr>
          <p:spPr>
            <a:xfrm>
              <a:off x="2944982" y="3277114"/>
              <a:ext cx="363269" cy="363269"/>
            </a:xfrm>
            <a:prstGeom prst="ellipse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1" name="Oval 56">
              <a:extLst>
                <a:ext uri="{FF2B5EF4-FFF2-40B4-BE49-F238E27FC236}">
                  <a16:creationId xmlns="" xmlns:a16="http://schemas.microsoft.com/office/drawing/2014/main" id="{50D7FA05-0D55-4506-A029-7CCA5FC2451A}"/>
                </a:ext>
              </a:extLst>
            </p:cNvPr>
            <p:cNvSpPr/>
            <p:nvPr/>
          </p:nvSpPr>
          <p:spPr>
            <a:xfrm>
              <a:off x="4907526" y="3277114"/>
              <a:ext cx="363269" cy="363269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2" name="Oval 57">
              <a:extLst>
                <a:ext uri="{FF2B5EF4-FFF2-40B4-BE49-F238E27FC236}">
                  <a16:creationId xmlns="" xmlns:a16="http://schemas.microsoft.com/office/drawing/2014/main" id="{77F496F2-E52E-47DA-8F7C-558614009192}"/>
                </a:ext>
              </a:extLst>
            </p:cNvPr>
            <p:cNvSpPr/>
            <p:nvPr/>
          </p:nvSpPr>
          <p:spPr>
            <a:xfrm>
              <a:off x="6870071" y="3277114"/>
              <a:ext cx="363269" cy="36326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3" name="Oval 60">
              <a:extLst>
                <a:ext uri="{FF2B5EF4-FFF2-40B4-BE49-F238E27FC236}">
                  <a16:creationId xmlns="" xmlns:a16="http://schemas.microsoft.com/office/drawing/2014/main" id="{76AC307D-42CB-4D9D-8814-CA13D00F355C}"/>
                </a:ext>
              </a:extLst>
            </p:cNvPr>
            <p:cNvSpPr/>
            <p:nvPr/>
          </p:nvSpPr>
          <p:spPr>
            <a:xfrm>
              <a:off x="1062600" y="3357585"/>
              <a:ext cx="202327" cy="2023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4" name="Oval 61">
              <a:extLst>
                <a:ext uri="{FF2B5EF4-FFF2-40B4-BE49-F238E27FC236}">
                  <a16:creationId xmlns="" xmlns:a16="http://schemas.microsoft.com/office/drawing/2014/main" id="{DE7B91B5-3765-4603-B142-E7FABFA75327}"/>
                </a:ext>
              </a:extLst>
            </p:cNvPr>
            <p:cNvSpPr/>
            <p:nvPr/>
          </p:nvSpPr>
          <p:spPr>
            <a:xfrm>
              <a:off x="3025248" y="3357585"/>
              <a:ext cx="202327" cy="20232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5" name="Oval 62">
              <a:extLst>
                <a:ext uri="{FF2B5EF4-FFF2-40B4-BE49-F238E27FC236}">
                  <a16:creationId xmlns="" xmlns:a16="http://schemas.microsoft.com/office/drawing/2014/main" id="{4E85E976-6C9F-4B9D-B8CE-A0D3F16679D8}"/>
                </a:ext>
              </a:extLst>
            </p:cNvPr>
            <p:cNvSpPr/>
            <p:nvPr/>
          </p:nvSpPr>
          <p:spPr>
            <a:xfrm>
              <a:off x="4987895" y="3357585"/>
              <a:ext cx="202327" cy="2023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6" name="Oval 63">
              <a:extLst>
                <a:ext uri="{FF2B5EF4-FFF2-40B4-BE49-F238E27FC236}">
                  <a16:creationId xmlns="" xmlns:a16="http://schemas.microsoft.com/office/drawing/2014/main" id="{6096233F-AB90-499A-8553-F9AAA8AAC1DD}"/>
                </a:ext>
              </a:extLst>
            </p:cNvPr>
            <p:cNvSpPr/>
            <p:nvPr/>
          </p:nvSpPr>
          <p:spPr>
            <a:xfrm>
              <a:off x="6950542" y="3357585"/>
              <a:ext cx="202327" cy="20232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37" name="Straight Connector 3">
              <a:extLst>
                <a:ext uri="{FF2B5EF4-FFF2-40B4-BE49-F238E27FC236}">
                  <a16:creationId xmlns="" xmlns:a16="http://schemas.microsoft.com/office/drawing/2014/main" id="{70E76C77-26F6-4759-8F6B-4EAB7C66EF1A}"/>
                </a:ext>
              </a:extLst>
            </p:cNvPr>
            <p:cNvCxnSpPr/>
            <p:nvPr/>
          </p:nvCxnSpPr>
          <p:spPr>
            <a:xfrm>
              <a:off x="1157744" y="3458748"/>
              <a:ext cx="0" cy="1085572"/>
            </a:xfrm>
            <a:prstGeom prst="line">
              <a:avLst/>
            </a:prstGeom>
            <a:ln w="28575" cap="rnd">
              <a:solidFill>
                <a:schemeClr val="accent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37">
              <a:extLst>
                <a:ext uri="{FF2B5EF4-FFF2-40B4-BE49-F238E27FC236}">
                  <a16:creationId xmlns="" xmlns:a16="http://schemas.microsoft.com/office/drawing/2014/main" id="{4DEDB28C-56F9-4DC2-AD18-5FC6F83EE9BA}"/>
                </a:ext>
              </a:extLst>
            </p:cNvPr>
            <p:cNvCxnSpPr>
              <a:cxnSpLocks/>
              <a:stCxn id="135" idx="4"/>
            </p:cNvCxnSpPr>
            <p:nvPr/>
          </p:nvCxnSpPr>
          <p:spPr>
            <a:xfrm>
              <a:off x="5089059" y="3559912"/>
              <a:ext cx="206" cy="1085572"/>
            </a:xfrm>
            <a:prstGeom prst="line">
              <a:avLst/>
            </a:prstGeom>
            <a:ln w="28575" cap="rnd">
              <a:solidFill>
                <a:schemeClr val="accent2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38">
              <a:extLst>
                <a:ext uri="{FF2B5EF4-FFF2-40B4-BE49-F238E27FC236}">
                  <a16:creationId xmlns="" xmlns:a16="http://schemas.microsoft.com/office/drawing/2014/main" id="{292B1FC5-178F-49F4-A469-F51585BBF398}"/>
                </a:ext>
              </a:extLst>
            </p:cNvPr>
            <p:cNvCxnSpPr>
              <a:cxnSpLocks/>
              <a:endCxn id="134" idx="0"/>
            </p:cNvCxnSpPr>
            <p:nvPr/>
          </p:nvCxnSpPr>
          <p:spPr>
            <a:xfrm flipH="1">
              <a:off x="3126411" y="2270265"/>
              <a:ext cx="103" cy="1085944"/>
            </a:xfrm>
            <a:prstGeom prst="line">
              <a:avLst/>
            </a:prstGeom>
            <a:ln w="28575" cap="rnd">
              <a:solidFill>
                <a:schemeClr val="accent3"/>
              </a:solidFill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39">
              <a:extLst>
                <a:ext uri="{FF2B5EF4-FFF2-40B4-BE49-F238E27FC236}">
                  <a16:creationId xmlns="" xmlns:a16="http://schemas.microsoft.com/office/drawing/2014/main" id="{C8875C27-60B6-421B-B793-E38D019E2386}"/>
                </a:ext>
              </a:extLst>
            </p:cNvPr>
            <p:cNvCxnSpPr>
              <a:cxnSpLocks/>
              <a:endCxn id="136" idx="0"/>
            </p:cNvCxnSpPr>
            <p:nvPr/>
          </p:nvCxnSpPr>
          <p:spPr>
            <a:xfrm flipH="1">
              <a:off x="7051706" y="2270265"/>
              <a:ext cx="310" cy="1085944"/>
            </a:xfrm>
            <a:prstGeom prst="line">
              <a:avLst/>
            </a:prstGeom>
            <a:ln w="28575" cap="rnd">
              <a:solidFill>
                <a:schemeClr val="accent6">
                  <a:lumMod val="75000"/>
                </a:schemeClr>
              </a:solidFill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TextBox 152">
              <a:extLst>
                <a:ext uri="{FF2B5EF4-FFF2-40B4-BE49-F238E27FC236}">
                  <a16:creationId xmlns="" xmlns:a16="http://schemas.microsoft.com/office/drawing/2014/main" id="{FFC5B4E5-9A07-47EA-AB3E-4808066DBF78}"/>
                </a:ext>
              </a:extLst>
            </p:cNvPr>
            <p:cNvSpPr txBox="1"/>
            <p:nvPr/>
          </p:nvSpPr>
          <p:spPr>
            <a:xfrm>
              <a:off x="492757" y="4647452"/>
              <a:ext cx="1351652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500" b="1" dirty="0" smtClean="0">
                  <a:solidFill>
                    <a:schemeClr val="accent1"/>
                  </a:solidFill>
                </a:rPr>
                <a:t>1992</a:t>
              </a:r>
              <a:endParaRPr lang="en-US" sz="4500" b="1" dirty="0">
                <a:solidFill>
                  <a:schemeClr val="accent1"/>
                </a:solidFill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="" xmlns:a16="http://schemas.microsoft.com/office/drawing/2014/main" id="{F5225A10-409B-49BC-A81D-24C8B8655FE1}"/>
                </a:ext>
              </a:extLst>
            </p:cNvPr>
            <p:cNvSpPr txBox="1"/>
            <p:nvPr/>
          </p:nvSpPr>
          <p:spPr>
            <a:xfrm>
              <a:off x="2450536" y="1512268"/>
              <a:ext cx="1351652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500" b="1" dirty="0" smtClean="0">
                  <a:solidFill>
                    <a:schemeClr val="accent3"/>
                  </a:solidFill>
                </a:rPr>
                <a:t>1998</a:t>
              </a:r>
              <a:endParaRPr lang="en-US" sz="4500" b="1" dirty="0">
                <a:solidFill>
                  <a:schemeClr val="accent3"/>
                </a:solidFill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="" xmlns:a16="http://schemas.microsoft.com/office/drawing/2014/main" id="{7103A0B6-FD26-48CA-872E-058E7F647C56}"/>
                </a:ext>
              </a:extLst>
            </p:cNvPr>
            <p:cNvSpPr txBox="1"/>
            <p:nvPr/>
          </p:nvSpPr>
          <p:spPr>
            <a:xfrm>
              <a:off x="4413036" y="4647451"/>
              <a:ext cx="1351652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500" b="1" dirty="0" smtClean="0">
                  <a:solidFill>
                    <a:schemeClr val="accent2"/>
                  </a:solidFill>
                </a:rPr>
                <a:t>2010</a:t>
              </a:r>
              <a:endParaRPr lang="en-US" sz="4500" b="1" dirty="0">
                <a:solidFill>
                  <a:schemeClr val="accent2"/>
                </a:solidFill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="" xmlns:a16="http://schemas.microsoft.com/office/drawing/2014/main" id="{40828190-54B9-4FED-8943-6FC8C750AE02}"/>
                </a:ext>
              </a:extLst>
            </p:cNvPr>
            <p:cNvSpPr txBox="1"/>
            <p:nvPr/>
          </p:nvSpPr>
          <p:spPr>
            <a:xfrm>
              <a:off x="6375881" y="1512268"/>
              <a:ext cx="1351652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4500" b="1" dirty="0" smtClean="0">
                  <a:solidFill>
                    <a:schemeClr val="accent6">
                      <a:lumMod val="75000"/>
                    </a:schemeClr>
                  </a:solidFill>
                </a:rPr>
                <a:t>2011</a:t>
              </a:r>
              <a:endParaRPr lang="en-US" sz="45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grpSp>
          <p:nvGrpSpPr>
            <p:cNvPr id="158" name="Group 13">
              <a:extLst>
                <a:ext uri="{FF2B5EF4-FFF2-40B4-BE49-F238E27FC236}">
                  <a16:creationId xmlns="" xmlns:a16="http://schemas.microsoft.com/office/drawing/2014/main" id="{CC71A064-DA16-4809-BF87-12B9BD2BD250}"/>
                </a:ext>
              </a:extLst>
            </p:cNvPr>
            <p:cNvGrpSpPr/>
            <p:nvPr/>
          </p:nvGrpSpPr>
          <p:grpSpPr>
            <a:xfrm>
              <a:off x="10768032" y="3072034"/>
              <a:ext cx="772500" cy="773430"/>
              <a:chOff x="9481574" y="2894973"/>
              <a:chExt cx="1066771" cy="1068054"/>
            </a:xfrm>
          </p:grpSpPr>
          <p:sp>
            <p:nvSpPr>
              <p:cNvPr id="159" name="Freeform 5">
                <a:extLst>
                  <a:ext uri="{FF2B5EF4-FFF2-40B4-BE49-F238E27FC236}">
                    <a16:creationId xmlns="" xmlns:a16="http://schemas.microsoft.com/office/drawing/2014/main" id="{2C965F83-394C-4ECD-98FD-E768958E0D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15173" y="2894973"/>
                <a:ext cx="533172" cy="534027"/>
              </a:xfrm>
              <a:custGeom>
                <a:avLst/>
                <a:gdLst>
                  <a:gd name="T0" fmla="*/ 0 w 3054"/>
                  <a:gd name="T1" fmla="*/ 0 h 3054"/>
                  <a:gd name="T2" fmla="*/ 3054 w 3054"/>
                  <a:gd name="T3" fmla="*/ 3054 h 3054"/>
                  <a:gd name="T4" fmla="*/ 2291 w 3054"/>
                  <a:gd name="T5" fmla="*/ 3054 h 3054"/>
                  <a:gd name="T6" fmla="*/ 0 w 3054"/>
                  <a:gd name="T7" fmla="*/ 763 h 3054"/>
                  <a:gd name="T8" fmla="*/ 0 w 3054"/>
                  <a:gd name="T9" fmla="*/ 0 h 30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4" h="3054">
                    <a:moveTo>
                      <a:pt x="0" y="0"/>
                    </a:moveTo>
                    <a:cubicBezTo>
                      <a:pt x="1687" y="0"/>
                      <a:pt x="3054" y="1367"/>
                      <a:pt x="3054" y="3054"/>
                    </a:cubicBezTo>
                    <a:lnTo>
                      <a:pt x="2291" y="3054"/>
                    </a:lnTo>
                    <a:cubicBezTo>
                      <a:pt x="2291" y="1789"/>
                      <a:pt x="1265" y="763"/>
                      <a:pt x="0" y="76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0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0" name="Freeform 7">
                <a:extLst>
                  <a:ext uri="{FF2B5EF4-FFF2-40B4-BE49-F238E27FC236}">
                    <a16:creationId xmlns="" xmlns:a16="http://schemas.microsoft.com/office/drawing/2014/main" id="{46454AFF-8F85-4073-9D5E-5E918F773B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81574" y="3429000"/>
                <a:ext cx="533599" cy="534027"/>
              </a:xfrm>
              <a:custGeom>
                <a:avLst/>
                <a:gdLst>
                  <a:gd name="T0" fmla="*/ 3055 w 3055"/>
                  <a:gd name="T1" fmla="*/ 3055 h 3055"/>
                  <a:gd name="T2" fmla="*/ 0 w 3055"/>
                  <a:gd name="T3" fmla="*/ 0 h 3055"/>
                  <a:gd name="T4" fmla="*/ 764 w 3055"/>
                  <a:gd name="T5" fmla="*/ 0 h 3055"/>
                  <a:gd name="T6" fmla="*/ 3055 w 3055"/>
                  <a:gd name="T7" fmla="*/ 2291 h 3055"/>
                  <a:gd name="T8" fmla="*/ 3055 w 3055"/>
                  <a:gd name="T9" fmla="*/ 3055 h 3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5" h="3055">
                    <a:moveTo>
                      <a:pt x="3055" y="3055"/>
                    </a:moveTo>
                    <a:cubicBezTo>
                      <a:pt x="1368" y="3055"/>
                      <a:pt x="0" y="1687"/>
                      <a:pt x="0" y="0"/>
                    </a:cubicBezTo>
                    <a:lnTo>
                      <a:pt x="764" y="0"/>
                    </a:lnTo>
                    <a:cubicBezTo>
                      <a:pt x="764" y="1266"/>
                      <a:pt x="1789" y="2291"/>
                      <a:pt x="3055" y="2291"/>
                    </a:cubicBezTo>
                    <a:lnTo>
                      <a:pt x="3055" y="3055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0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grpSp>
          <p:nvGrpSpPr>
            <p:cNvPr id="161" name="Group 12">
              <a:extLst>
                <a:ext uri="{FF2B5EF4-FFF2-40B4-BE49-F238E27FC236}">
                  <a16:creationId xmlns="" xmlns:a16="http://schemas.microsoft.com/office/drawing/2014/main" id="{5DCC80E2-1720-48F0-B521-F7313549F768}"/>
                </a:ext>
              </a:extLst>
            </p:cNvPr>
            <p:cNvGrpSpPr/>
            <p:nvPr/>
          </p:nvGrpSpPr>
          <p:grpSpPr>
            <a:xfrm>
              <a:off x="8805282" y="3072034"/>
              <a:ext cx="772500" cy="773430"/>
              <a:chOff x="6771148" y="2894973"/>
              <a:chExt cx="1066771" cy="1068054"/>
            </a:xfrm>
          </p:grpSpPr>
          <p:sp>
            <p:nvSpPr>
              <p:cNvPr id="162" name="Freeform 5">
                <a:extLst>
                  <a:ext uri="{FF2B5EF4-FFF2-40B4-BE49-F238E27FC236}">
                    <a16:creationId xmlns="" xmlns:a16="http://schemas.microsoft.com/office/drawing/2014/main" id="{63980784-95DE-457E-B662-D6CCBF267F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04747" y="2894973"/>
                <a:ext cx="533172" cy="534027"/>
              </a:xfrm>
              <a:custGeom>
                <a:avLst/>
                <a:gdLst>
                  <a:gd name="T0" fmla="*/ 0 w 3054"/>
                  <a:gd name="T1" fmla="*/ 0 h 3054"/>
                  <a:gd name="T2" fmla="*/ 3054 w 3054"/>
                  <a:gd name="T3" fmla="*/ 3054 h 3054"/>
                  <a:gd name="T4" fmla="*/ 2291 w 3054"/>
                  <a:gd name="T5" fmla="*/ 3054 h 3054"/>
                  <a:gd name="T6" fmla="*/ 0 w 3054"/>
                  <a:gd name="T7" fmla="*/ 763 h 3054"/>
                  <a:gd name="T8" fmla="*/ 0 w 3054"/>
                  <a:gd name="T9" fmla="*/ 0 h 30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4" h="3054">
                    <a:moveTo>
                      <a:pt x="0" y="0"/>
                    </a:moveTo>
                    <a:cubicBezTo>
                      <a:pt x="1687" y="0"/>
                      <a:pt x="3054" y="1367"/>
                      <a:pt x="3054" y="3054"/>
                    </a:cubicBezTo>
                    <a:lnTo>
                      <a:pt x="2291" y="3054"/>
                    </a:lnTo>
                    <a:cubicBezTo>
                      <a:pt x="2291" y="1789"/>
                      <a:pt x="1265" y="763"/>
                      <a:pt x="0" y="76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3" name="Freeform 7">
                <a:extLst>
                  <a:ext uri="{FF2B5EF4-FFF2-40B4-BE49-F238E27FC236}">
                    <a16:creationId xmlns="" xmlns:a16="http://schemas.microsoft.com/office/drawing/2014/main" id="{CC478339-E29E-4480-AAA4-F16A2F79B5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71148" y="3429000"/>
                <a:ext cx="533599" cy="534027"/>
              </a:xfrm>
              <a:custGeom>
                <a:avLst/>
                <a:gdLst>
                  <a:gd name="T0" fmla="*/ 3055 w 3055"/>
                  <a:gd name="T1" fmla="*/ 3055 h 3055"/>
                  <a:gd name="T2" fmla="*/ 0 w 3055"/>
                  <a:gd name="T3" fmla="*/ 0 h 3055"/>
                  <a:gd name="T4" fmla="*/ 764 w 3055"/>
                  <a:gd name="T5" fmla="*/ 0 h 3055"/>
                  <a:gd name="T6" fmla="*/ 3055 w 3055"/>
                  <a:gd name="T7" fmla="*/ 2291 h 3055"/>
                  <a:gd name="T8" fmla="*/ 3055 w 3055"/>
                  <a:gd name="T9" fmla="*/ 3055 h 3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5" h="3055">
                    <a:moveTo>
                      <a:pt x="3055" y="3055"/>
                    </a:moveTo>
                    <a:cubicBezTo>
                      <a:pt x="1368" y="3055"/>
                      <a:pt x="0" y="1687"/>
                      <a:pt x="0" y="0"/>
                    </a:cubicBezTo>
                    <a:lnTo>
                      <a:pt x="764" y="0"/>
                    </a:lnTo>
                    <a:cubicBezTo>
                      <a:pt x="764" y="1266"/>
                      <a:pt x="1789" y="2291"/>
                      <a:pt x="3055" y="2291"/>
                    </a:cubicBezTo>
                    <a:lnTo>
                      <a:pt x="3055" y="3055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sp>
          <p:nvSpPr>
            <p:cNvPr id="164" name="Oval 56">
              <a:extLst>
                <a:ext uri="{FF2B5EF4-FFF2-40B4-BE49-F238E27FC236}">
                  <a16:creationId xmlns="" xmlns:a16="http://schemas.microsoft.com/office/drawing/2014/main" id="{50D7FA05-0D55-4506-A029-7CCA5FC2451A}"/>
                </a:ext>
              </a:extLst>
            </p:cNvPr>
            <p:cNvSpPr/>
            <p:nvPr/>
          </p:nvSpPr>
          <p:spPr>
            <a:xfrm>
              <a:off x="9009948" y="3277114"/>
              <a:ext cx="363269" cy="363269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5" name="Oval 57">
              <a:extLst>
                <a:ext uri="{FF2B5EF4-FFF2-40B4-BE49-F238E27FC236}">
                  <a16:creationId xmlns="" xmlns:a16="http://schemas.microsoft.com/office/drawing/2014/main" id="{77F496F2-E52E-47DA-8F7C-558614009192}"/>
                </a:ext>
              </a:extLst>
            </p:cNvPr>
            <p:cNvSpPr/>
            <p:nvPr/>
          </p:nvSpPr>
          <p:spPr>
            <a:xfrm>
              <a:off x="10972493" y="3277114"/>
              <a:ext cx="363269" cy="363269"/>
            </a:xfrm>
            <a:prstGeom prst="ellipse">
              <a:avLst/>
            </a:prstGeom>
            <a:no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6" name="Oval 62">
              <a:extLst>
                <a:ext uri="{FF2B5EF4-FFF2-40B4-BE49-F238E27FC236}">
                  <a16:creationId xmlns="" xmlns:a16="http://schemas.microsoft.com/office/drawing/2014/main" id="{4E85E976-6C9F-4B9D-B8CE-A0D3F16679D8}"/>
                </a:ext>
              </a:extLst>
            </p:cNvPr>
            <p:cNvSpPr/>
            <p:nvPr/>
          </p:nvSpPr>
          <p:spPr>
            <a:xfrm>
              <a:off x="9090316" y="3357585"/>
              <a:ext cx="202327" cy="2023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7" name="Oval 63">
              <a:extLst>
                <a:ext uri="{FF2B5EF4-FFF2-40B4-BE49-F238E27FC236}">
                  <a16:creationId xmlns="" xmlns:a16="http://schemas.microsoft.com/office/drawing/2014/main" id="{6096233F-AB90-499A-8553-F9AAA8AAC1DD}"/>
                </a:ext>
              </a:extLst>
            </p:cNvPr>
            <p:cNvSpPr/>
            <p:nvPr/>
          </p:nvSpPr>
          <p:spPr>
            <a:xfrm>
              <a:off x="11052964" y="3357585"/>
              <a:ext cx="202327" cy="202327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68" name="Straight Connector 37">
              <a:extLst>
                <a:ext uri="{FF2B5EF4-FFF2-40B4-BE49-F238E27FC236}">
                  <a16:creationId xmlns="" xmlns:a16="http://schemas.microsoft.com/office/drawing/2014/main" id="{4DEDB28C-56F9-4DC2-AD18-5FC6F83EE9BA}"/>
                </a:ext>
              </a:extLst>
            </p:cNvPr>
            <p:cNvCxnSpPr>
              <a:cxnSpLocks/>
              <a:stCxn id="166" idx="4"/>
            </p:cNvCxnSpPr>
            <p:nvPr/>
          </p:nvCxnSpPr>
          <p:spPr>
            <a:xfrm>
              <a:off x="9191480" y="3559912"/>
              <a:ext cx="206" cy="1085572"/>
            </a:xfrm>
            <a:prstGeom prst="line">
              <a:avLst/>
            </a:prstGeom>
            <a:ln w="28575" cap="rnd">
              <a:solidFill>
                <a:schemeClr val="accent2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39">
              <a:extLst>
                <a:ext uri="{FF2B5EF4-FFF2-40B4-BE49-F238E27FC236}">
                  <a16:creationId xmlns="" xmlns:a16="http://schemas.microsoft.com/office/drawing/2014/main" id="{C8875C27-60B6-421B-B793-E38D019E2386}"/>
                </a:ext>
              </a:extLst>
            </p:cNvPr>
            <p:cNvCxnSpPr>
              <a:cxnSpLocks/>
              <a:endCxn id="167" idx="0"/>
            </p:cNvCxnSpPr>
            <p:nvPr/>
          </p:nvCxnSpPr>
          <p:spPr>
            <a:xfrm flipH="1">
              <a:off x="11154127" y="2270265"/>
              <a:ext cx="310" cy="1085944"/>
            </a:xfrm>
            <a:prstGeom prst="line">
              <a:avLst/>
            </a:prstGeom>
            <a:ln w="28575" cap="rnd">
              <a:solidFill>
                <a:schemeClr val="accent1">
                  <a:lumMod val="60000"/>
                  <a:lumOff val="40000"/>
                </a:schemeClr>
              </a:solidFill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TextBox 175">
              <a:extLst>
                <a:ext uri="{FF2B5EF4-FFF2-40B4-BE49-F238E27FC236}">
                  <a16:creationId xmlns="" xmlns:a16="http://schemas.microsoft.com/office/drawing/2014/main" id="{7103A0B6-FD26-48CA-872E-058E7F647C56}"/>
                </a:ext>
              </a:extLst>
            </p:cNvPr>
            <p:cNvSpPr txBox="1"/>
            <p:nvPr/>
          </p:nvSpPr>
          <p:spPr>
            <a:xfrm>
              <a:off x="8515457" y="4647451"/>
              <a:ext cx="1351652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4500" b="1" dirty="0" smtClean="0">
                  <a:solidFill>
                    <a:schemeClr val="accent2"/>
                  </a:solidFill>
                </a:rPr>
                <a:t>2013</a:t>
              </a:r>
              <a:endParaRPr lang="en-US" sz="4500" b="1" dirty="0">
                <a:solidFill>
                  <a:schemeClr val="accent2"/>
                </a:solidFill>
              </a:endParaRPr>
            </a:p>
          </p:txBody>
        </p:sp>
        <p:sp>
          <p:nvSpPr>
            <p:cNvPr id="177" name="TextBox 176">
              <a:extLst>
                <a:ext uri="{FF2B5EF4-FFF2-40B4-BE49-F238E27FC236}">
                  <a16:creationId xmlns="" xmlns:a16="http://schemas.microsoft.com/office/drawing/2014/main" id="{40828190-54B9-4FED-8943-6FC8C750AE02}"/>
                </a:ext>
              </a:extLst>
            </p:cNvPr>
            <p:cNvSpPr txBox="1"/>
            <p:nvPr/>
          </p:nvSpPr>
          <p:spPr>
            <a:xfrm>
              <a:off x="10478302" y="1512268"/>
              <a:ext cx="1351652" cy="7848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45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2019</a:t>
              </a:r>
              <a:endParaRPr lang="en-US" sz="4500" b="1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84" name="Rectangle 159"/>
            <p:cNvSpPr/>
            <p:nvPr/>
          </p:nvSpPr>
          <p:spPr>
            <a:xfrm>
              <a:off x="-114118" y="1941708"/>
              <a:ext cx="246940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 smtClean="0"/>
                <a:t>Основание</a:t>
              </a:r>
              <a:r>
                <a:rPr lang="en-US" sz="1600" b="1" dirty="0" smtClean="0"/>
                <a:t> </a:t>
              </a:r>
              <a:r>
                <a:rPr lang="ru-RU" sz="1600" b="1" dirty="0" smtClean="0"/>
                <a:t>отраслевого учебного центра, </a:t>
              </a:r>
              <a:br>
                <a:rPr lang="ru-RU" sz="1600" b="1" dirty="0" smtClean="0"/>
              </a:br>
              <a:r>
                <a:rPr lang="ru-RU" sz="1600" b="1" dirty="0" smtClean="0"/>
                <a:t>г. Бишкек</a:t>
              </a:r>
              <a:endParaRPr lang="en-US" sz="1600" b="1" dirty="0"/>
            </a:p>
          </p:txBody>
        </p:sp>
        <p:sp>
          <p:nvSpPr>
            <p:cNvPr id="195" name="TextBox 194">
              <a:extLst>
                <a:ext uri="{FF2B5EF4-FFF2-40B4-BE49-F238E27FC236}">
                  <a16:creationId xmlns="" xmlns:a16="http://schemas.microsoft.com/office/drawing/2014/main" id="{E5B1B7FD-FE5E-4511-B1DD-F6D05971D2F4}"/>
                </a:ext>
              </a:extLst>
            </p:cNvPr>
            <p:cNvSpPr txBox="1"/>
            <p:nvPr/>
          </p:nvSpPr>
          <p:spPr>
            <a:xfrm>
              <a:off x="9581546" y="3962616"/>
              <a:ext cx="242879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id-ID"/>
              </a:defPPr>
              <a:lvl1pPr algn="ctr">
                <a:defRPr sz="1600" b="1"/>
              </a:lvl1pPr>
            </a:lstStyle>
            <a:p>
              <a:r>
                <a:rPr lang="ru-RU" dirty="0" smtClean="0"/>
                <a:t>              СЕГОДНЯ:</a:t>
              </a:r>
            </a:p>
            <a:p>
              <a:pPr algn="r"/>
              <a:r>
                <a:rPr lang="ru-RU" dirty="0" smtClean="0"/>
                <a:t>Лидер </a:t>
              </a:r>
              <a:r>
                <a:rPr lang="ru-RU" dirty="0"/>
                <a:t>в </a:t>
              </a:r>
              <a:r>
                <a:rPr lang="ru-RU" dirty="0" smtClean="0"/>
                <a:t>автоматизации </a:t>
              </a:r>
              <a:r>
                <a:rPr lang="ru-RU" dirty="0"/>
                <a:t>швейных производств</a:t>
              </a:r>
              <a:endParaRPr lang="en-US" dirty="0"/>
            </a:p>
          </p:txBody>
        </p:sp>
        <p:sp>
          <p:nvSpPr>
            <p:cNvPr id="147" name="Rectangle 159"/>
            <p:cNvSpPr/>
            <p:nvPr/>
          </p:nvSpPr>
          <p:spPr>
            <a:xfrm>
              <a:off x="1931054" y="3992259"/>
              <a:ext cx="246940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 smtClean="0"/>
                <a:t>Открытие направления консалтинга швейных предприятий</a:t>
              </a:r>
              <a:endParaRPr lang="en-US" sz="1600" b="1" dirty="0"/>
            </a:p>
          </p:txBody>
        </p:sp>
        <p:sp>
          <p:nvSpPr>
            <p:cNvPr id="148" name="Rectangle 159"/>
            <p:cNvSpPr/>
            <p:nvPr/>
          </p:nvSpPr>
          <p:spPr>
            <a:xfrm>
              <a:off x="3885540" y="2021383"/>
              <a:ext cx="246940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 smtClean="0"/>
                <a:t>Открытие консалтингового центра в Санкт-Петербурге</a:t>
              </a:r>
              <a:endParaRPr lang="en-US" sz="1600" b="1" dirty="0"/>
            </a:p>
          </p:txBody>
        </p:sp>
        <p:sp>
          <p:nvSpPr>
            <p:cNvPr id="149" name="Rectangle 159"/>
            <p:cNvSpPr/>
            <p:nvPr/>
          </p:nvSpPr>
          <p:spPr>
            <a:xfrm>
              <a:off x="5961962" y="3992259"/>
              <a:ext cx="246940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 smtClean="0"/>
                <a:t>Начало проекта разработки </a:t>
              </a:r>
              <a:br>
                <a:rPr lang="ru-RU" sz="1600" b="1" dirty="0" smtClean="0"/>
              </a:br>
              <a:r>
                <a:rPr lang="ru-RU" sz="1600" b="1" dirty="0" smtClean="0"/>
                <a:t>АСУП </a:t>
              </a:r>
              <a:r>
                <a:rPr lang="ru-RU" sz="1600" b="1" dirty="0" err="1" smtClean="0"/>
                <a:t>Стилон</a:t>
              </a:r>
              <a:endParaRPr lang="en-US" sz="1600" b="1" dirty="0"/>
            </a:p>
          </p:txBody>
        </p:sp>
        <p:sp>
          <p:nvSpPr>
            <p:cNvPr id="150" name="Rectangle 159"/>
            <p:cNvSpPr/>
            <p:nvPr/>
          </p:nvSpPr>
          <p:spPr>
            <a:xfrm>
              <a:off x="8137924" y="2242871"/>
              <a:ext cx="210671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 smtClean="0"/>
                <a:t>Первые внедрения</a:t>
              </a:r>
              <a:endParaRPr lang="en-US" sz="1600" b="1" dirty="0"/>
            </a:p>
          </p:txBody>
        </p:sp>
      </p:grpSp>
      <p:sp>
        <p:nvSpPr>
          <p:cNvPr id="205" name="TextBox 204">
            <a:extLst>
              <a:ext uri="{FF2B5EF4-FFF2-40B4-BE49-F238E27FC236}">
                <a16:creationId xmlns="" xmlns:a16="http://schemas.microsoft.com/office/drawing/2014/main" id="{600B050F-B2C8-4CA3-A446-1F935C768051}"/>
              </a:ext>
            </a:extLst>
          </p:cNvPr>
          <p:cNvSpPr txBox="1"/>
          <p:nvPr/>
        </p:nvSpPr>
        <p:spPr>
          <a:xfrm>
            <a:off x="318317" y="380135"/>
            <a:ext cx="3503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История </a:t>
            </a:r>
            <a:r>
              <a:rPr lang="ru-RU" sz="3200" dirty="0" smtClean="0">
                <a:solidFill>
                  <a:schemeClr val="accent4"/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Развития</a:t>
            </a:r>
            <a:endParaRPr lang="id-ID" sz="3200" i="1" dirty="0">
              <a:solidFill>
                <a:schemeClr val="accent4"/>
              </a:solidFill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pic>
        <p:nvPicPr>
          <p:cNvPr id="1032" name="Picture 8" descr="http://cdn.onlinewebfonts.com/svg/img_6727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5784" y="1423644"/>
            <a:ext cx="541628" cy="54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cdn.onlinewebfonts.com/svg/img_6543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5144" y="5019562"/>
            <a:ext cx="552619" cy="50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tattoo-stickers.ru/40016-thickbox_default/razvodnye-mosty-belye-nochi-v-sankt-peterbur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2090" y="1091683"/>
            <a:ext cx="1204500" cy="120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aetoria.com/wp-content/uploads/2017/09/icon-service-pcdeskto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37320" y="4955362"/>
            <a:ext cx="546924" cy="53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istanbul-gate.com/wp-content/uploads/2017/09/icon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51486" y="1557181"/>
            <a:ext cx="507828" cy="50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cdn.onlinewebfonts.com/svg/img_45392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25793" y="5028592"/>
            <a:ext cx="558712" cy="56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704075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35">
            <a:extLst>
              <a:ext uri="{FF2B5EF4-FFF2-40B4-BE49-F238E27FC236}">
                <a16:creationId xmlns="" xmlns:a16="http://schemas.microsoft.com/office/drawing/2014/main" id="{0EBFC675-FF37-454C-AFFD-2D72F8002EAD}"/>
              </a:ext>
            </a:extLst>
          </p:cNvPr>
          <p:cNvSpPr/>
          <p:nvPr/>
        </p:nvSpPr>
        <p:spPr>
          <a:xfrm>
            <a:off x="7335460" y="4318996"/>
            <a:ext cx="4065814" cy="1782085"/>
          </a:xfrm>
          <a:prstGeom prst="roundRect">
            <a:avLst>
              <a:gd name="adj" fmla="val 897"/>
            </a:avLst>
          </a:prstGeom>
          <a:solidFill>
            <a:schemeClr val="bg1"/>
          </a:solidFill>
          <a:ln>
            <a:noFill/>
          </a:ln>
          <a:effectLst>
            <a:outerShdw blurRad="635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003ED434-93AC-4B3C-8134-BD6731A68A69}"/>
              </a:ext>
            </a:extLst>
          </p:cNvPr>
          <p:cNvCxnSpPr>
            <a:cxnSpLocks/>
          </p:cNvCxnSpPr>
          <p:nvPr/>
        </p:nvCxnSpPr>
        <p:spPr>
          <a:xfrm>
            <a:off x="7335460" y="5118561"/>
            <a:ext cx="4065814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89B4E991-A869-44CD-90A3-093D6EFCE5A6}"/>
              </a:ext>
            </a:extLst>
          </p:cNvPr>
          <p:cNvSpPr/>
          <p:nvPr/>
        </p:nvSpPr>
        <p:spPr>
          <a:xfrm>
            <a:off x="8238905" y="4361431"/>
            <a:ext cx="305229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Segoe UI Light" panose="020B0502040204020203" pitchFamily="34" charset="0"/>
              </a:rPr>
              <a:t>Движения и превращения </a:t>
            </a:r>
            <a:b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Segoe UI Light" panose="020B0502040204020203" pitchFamily="34" charset="0"/>
              </a:rPr>
            </a:b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Segoe UI Light" panose="020B0502040204020203" pitchFamily="34" charset="0"/>
              </a:rPr>
              <a:t>происходят автоматически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cs typeface="Segoe UI Light" panose="020B05020402040202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55B49867-64E2-452F-8165-F51A213EEDFF}"/>
              </a:ext>
            </a:extLst>
          </p:cNvPr>
          <p:cNvSpPr/>
          <p:nvPr/>
        </p:nvSpPr>
        <p:spPr>
          <a:xfrm>
            <a:off x="7419890" y="5187929"/>
            <a:ext cx="3981384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Segoe UI Light" panose="020B0502040204020203" pitchFamily="34" charset="0"/>
              </a:rPr>
              <a:t>Логика списания, превращения и постановки на учет «зашита» в систему и не требует усилий от персонала.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cs typeface="Segoe UI Light" panose="020B0502040204020203" pitchFamily="34" charset="0"/>
            </a:endParaRPr>
          </a:p>
        </p:txBody>
      </p:sp>
      <p:grpSp>
        <p:nvGrpSpPr>
          <p:cNvPr id="16" name="Group 44">
            <a:extLst>
              <a:ext uri="{FF2B5EF4-FFF2-40B4-BE49-F238E27FC236}">
                <a16:creationId xmlns="" xmlns:a16="http://schemas.microsoft.com/office/drawing/2014/main" id="{88B2CDA1-8690-4632-8372-5A664A20C5DF}"/>
              </a:ext>
            </a:extLst>
          </p:cNvPr>
          <p:cNvGrpSpPr/>
          <p:nvPr/>
        </p:nvGrpSpPr>
        <p:grpSpPr>
          <a:xfrm>
            <a:off x="7049695" y="150890"/>
            <a:ext cx="6134626" cy="1260771"/>
            <a:chOff x="2709958" y="1502464"/>
            <a:chExt cx="9815403" cy="2017234"/>
          </a:xfrm>
        </p:grpSpPr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600B050F-B2C8-4CA3-A446-1F935C768051}"/>
                </a:ext>
              </a:extLst>
            </p:cNvPr>
            <p:cNvSpPr txBox="1"/>
            <p:nvPr/>
          </p:nvSpPr>
          <p:spPr>
            <a:xfrm>
              <a:off x="3154782" y="1796149"/>
              <a:ext cx="9370579" cy="1723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 smtClean="0">
                  <a:solidFill>
                    <a:schemeClr val="bg1">
                      <a:lumMod val="75000"/>
                    </a:schemeClr>
                  </a:solidFill>
                  <a:ea typeface="Liberation Sans" panose="020B0604020202020204" pitchFamily="34" charset="0"/>
                  <a:cs typeface="Liberation Sans" panose="020B0604020202020204" pitchFamily="34" charset="0"/>
                </a:rPr>
                <a:t>Порядок в</a:t>
              </a:r>
              <a:r>
                <a:rPr lang="ru-RU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a typeface="Liberation Sans" panose="020B0604020202020204" pitchFamily="34" charset="0"/>
                  <a:cs typeface="Liberation Sans" panose="020B0604020202020204" pitchFamily="34" charset="0"/>
                </a:rPr>
                <a:t> Учете</a:t>
              </a:r>
              <a:endPara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Liberation Sans" panose="020B0604020202020204" pitchFamily="34" charset="0"/>
                <a:cs typeface="Liberation Sans" panose="020B0604020202020204" pitchFamily="34" charset="0"/>
              </a:endParaRPr>
            </a:p>
            <a:p>
              <a:r>
                <a:rPr lang="ru-RU" sz="3200" dirty="0" smtClean="0">
                  <a:solidFill>
                    <a:schemeClr val="accent4"/>
                  </a:solidFill>
                  <a:ea typeface="Liberation Sans" panose="020B0604020202020204" pitchFamily="34" charset="0"/>
                  <a:cs typeface="Liberation Sans" panose="020B0604020202020204" pitchFamily="34" charset="0"/>
                </a:rPr>
                <a:t>Материалов</a:t>
              </a:r>
              <a:endParaRPr lang="id-ID" sz="3200" i="1" dirty="0">
                <a:solidFill>
                  <a:schemeClr val="accent4"/>
                </a:solidFill>
                <a:ea typeface="Liberation Sans" panose="020B0604020202020204" pitchFamily="34" charset="0"/>
                <a:cs typeface="Liberation Sans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ECCA4539-2C2B-4EBB-B078-9BDDDE0A7F65}"/>
                </a:ext>
              </a:extLst>
            </p:cNvPr>
            <p:cNvSpPr txBox="1"/>
            <p:nvPr/>
          </p:nvSpPr>
          <p:spPr>
            <a:xfrm>
              <a:off x="2709958" y="1502464"/>
              <a:ext cx="3990162" cy="42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25" spc="375" dirty="0" smtClean="0">
                  <a:solidFill>
                    <a:schemeClr val="accent4"/>
                  </a:solidFill>
                  <a:ea typeface="Roboto Medium" panose="02000000000000000000" pitchFamily="2" charset="0"/>
                  <a:cs typeface="Segoe UI" panose="020B0502040204020203" pitchFamily="34" charset="0"/>
                </a:rPr>
                <a:t>АСУП «СТИЛОН»</a:t>
              </a:r>
              <a:endParaRPr lang="id-ID" sz="1125" spc="375" dirty="0">
                <a:solidFill>
                  <a:schemeClr val="accent4"/>
                </a:solidFill>
                <a:ea typeface="Roboto Medium" panose="02000000000000000000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7431168" y="1985428"/>
            <a:ext cx="240811" cy="270663"/>
            <a:chOff x="7239896" y="2221497"/>
            <a:chExt cx="562179" cy="631870"/>
          </a:xfrm>
        </p:grpSpPr>
        <p:sp>
          <p:nvSpPr>
            <p:cNvPr id="21" name="Freeform: Shape 11">
              <a:extLst>
                <a:ext uri="{FF2B5EF4-FFF2-40B4-BE49-F238E27FC236}">
                  <a16:creationId xmlns="" xmlns:a16="http://schemas.microsoft.com/office/drawing/2014/main" id="{8E3C09C0-EA49-4CFF-9D45-2895D46AFB8C}"/>
                </a:ext>
              </a:extLst>
            </p:cNvPr>
            <p:cNvSpPr/>
            <p:nvPr/>
          </p:nvSpPr>
          <p:spPr>
            <a:xfrm>
              <a:off x="7239896" y="2221497"/>
              <a:ext cx="562179" cy="631870"/>
            </a:xfrm>
            <a:custGeom>
              <a:avLst/>
              <a:gdLst>
                <a:gd name="connsiteX0" fmla="*/ 1445618 w 2890837"/>
                <a:gd name="connsiteY0" fmla="*/ 0 h 3249205"/>
                <a:gd name="connsiteX1" fmla="*/ 1473092 w 2890837"/>
                <a:gd name="connsiteY1" fmla="*/ 1417 h 3249205"/>
                <a:gd name="connsiteX2" fmla="*/ 1501364 w 2890837"/>
                <a:gd name="connsiteY2" fmla="*/ 5872 h 3249205"/>
                <a:gd name="connsiteX3" fmla="*/ 1530431 w 2890837"/>
                <a:gd name="connsiteY3" fmla="*/ 12958 h 3249205"/>
                <a:gd name="connsiteX4" fmla="*/ 1560494 w 2890837"/>
                <a:gd name="connsiteY4" fmla="*/ 23081 h 3249205"/>
                <a:gd name="connsiteX5" fmla="*/ 1592350 w 2890837"/>
                <a:gd name="connsiteY5" fmla="*/ 36242 h 3249205"/>
                <a:gd name="connsiteX6" fmla="*/ 1626195 w 2890837"/>
                <a:gd name="connsiteY6" fmla="*/ 52034 h 3249205"/>
                <a:gd name="connsiteX7" fmla="*/ 1662430 w 2890837"/>
                <a:gd name="connsiteY7" fmla="*/ 70864 h 3249205"/>
                <a:gd name="connsiteX8" fmla="*/ 1701453 w 2890837"/>
                <a:gd name="connsiteY8" fmla="*/ 92325 h 3249205"/>
                <a:gd name="connsiteX9" fmla="*/ 1743660 w 2890837"/>
                <a:gd name="connsiteY9" fmla="*/ 117027 h 3249205"/>
                <a:gd name="connsiteX10" fmla="*/ 1789651 w 2890837"/>
                <a:gd name="connsiteY10" fmla="*/ 144360 h 3249205"/>
                <a:gd name="connsiteX11" fmla="*/ 1839624 w 2890837"/>
                <a:gd name="connsiteY11" fmla="*/ 174932 h 3249205"/>
                <a:gd name="connsiteX12" fmla="*/ 1894175 w 2890837"/>
                <a:gd name="connsiteY12" fmla="*/ 207935 h 3249205"/>
                <a:gd name="connsiteX13" fmla="*/ 1953505 w 2890837"/>
                <a:gd name="connsiteY13" fmla="*/ 244176 h 3249205"/>
                <a:gd name="connsiteX14" fmla="*/ 2018011 w 2890837"/>
                <a:gd name="connsiteY14" fmla="*/ 283050 h 3249205"/>
                <a:gd name="connsiteX15" fmla="*/ 2088291 w 2890837"/>
                <a:gd name="connsiteY15" fmla="*/ 325164 h 3249205"/>
                <a:gd name="connsiteX16" fmla="*/ 2164743 w 2890837"/>
                <a:gd name="connsiteY16" fmla="*/ 369706 h 3249205"/>
                <a:gd name="connsiteX17" fmla="*/ 2241195 w 2890837"/>
                <a:gd name="connsiteY17" fmla="*/ 414047 h 3249205"/>
                <a:gd name="connsiteX18" fmla="*/ 2312470 w 2890837"/>
                <a:gd name="connsiteY18" fmla="*/ 454338 h 3249205"/>
                <a:gd name="connsiteX19" fmla="*/ 2378171 w 2890837"/>
                <a:gd name="connsiteY19" fmla="*/ 491187 h 3249205"/>
                <a:gd name="connsiteX20" fmla="*/ 2439094 w 2890837"/>
                <a:gd name="connsiteY20" fmla="*/ 524999 h 3249205"/>
                <a:gd name="connsiteX21" fmla="*/ 2494641 w 2890837"/>
                <a:gd name="connsiteY21" fmla="*/ 555775 h 3249205"/>
                <a:gd name="connsiteX22" fmla="*/ 2545808 w 2890837"/>
                <a:gd name="connsiteY22" fmla="*/ 584323 h 3249205"/>
                <a:gd name="connsiteX23" fmla="*/ 2592396 w 2890837"/>
                <a:gd name="connsiteY23" fmla="*/ 610643 h 3249205"/>
                <a:gd name="connsiteX24" fmla="*/ 2634604 w 2890837"/>
                <a:gd name="connsiteY24" fmla="*/ 635142 h 3249205"/>
                <a:gd name="connsiteX25" fmla="*/ 2672830 w 2890837"/>
                <a:gd name="connsiteY25" fmla="*/ 658628 h 3249205"/>
                <a:gd name="connsiteX26" fmla="*/ 2707273 w 2890837"/>
                <a:gd name="connsiteY26" fmla="*/ 680697 h 3249205"/>
                <a:gd name="connsiteX27" fmla="*/ 2737535 w 2890837"/>
                <a:gd name="connsiteY27" fmla="*/ 702159 h 3249205"/>
                <a:gd name="connsiteX28" fmla="*/ 2764811 w 2890837"/>
                <a:gd name="connsiteY28" fmla="*/ 723620 h 3249205"/>
                <a:gd name="connsiteX29" fmla="*/ 2788702 w 2890837"/>
                <a:gd name="connsiteY29" fmla="*/ 744677 h 3249205"/>
                <a:gd name="connsiteX30" fmla="*/ 2809209 w 2890837"/>
                <a:gd name="connsiteY30" fmla="*/ 766341 h 3249205"/>
                <a:gd name="connsiteX31" fmla="*/ 2827127 w 2890837"/>
                <a:gd name="connsiteY31" fmla="*/ 788815 h 3249205"/>
                <a:gd name="connsiteX32" fmla="*/ 2842258 w 2890837"/>
                <a:gd name="connsiteY32" fmla="*/ 812301 h 3249205"/>
                <a:gd name="connsiteX33" fmla="*/ 2854801 w 2890837"/>
                <a:gd name="connsiteY33" fmla="*/ 837205 h 3249205"/>
                <a:gd name="connsiteX34" fmla="*/ 2865154 w 2890837"/>
                <a:gd name="connsiteY34" fmla="*/ 863931 h 3249205"/>
                <a:gd name="connsiteX35" fmla="*/ 2873516 w 2890837"/>
                <a:gd name="connsiteY35" fmla="*/ 892884 h 3249205"/>
                <a:gd name="connsiteX36" fmla="*/ 2879688 w 2890837"/>
                <a:gd name="connsiteY36" fmla="*/ 924266 h 3249205"/>
                <a:gd name="connsiteX37" fmla="*/ 2884665 w 2890837"/>
                <a:gd name="connsiteY37" fmla="*/ 958483 h 3249205"/>
                <a:gd name="connsiteX38" fmla="*/ 2887850 w 2890837"/>
                <a:gd name="connsiteY38" fmla="*/ 995940 h 3249205"/>
                <a:gd name="connsiteX39" fmla="*/ 2889842 w 2890837"/>
                <a:gd name="connsiteY39" fmla="*/ 1036838 h 3249205"/>
                <a:gd name="connsiteX40" fmla="*/ 2890638 w 2890837"/>
                <a:gd name="connsiteY40" fmla="*/ 1081786 h 3249205"/>
                <a:gd name="connsiteX41" fmla="*/ 2890837 w 2890837"/>
                <a:gd name="connsiteY41" fmla="*/ 1131188 h 3249205"/>
                <a:gd name="connsiteX42" fmla="*/ 2890240 w 2890837"/>
                <a:gd name="connsiteY42" fmla="*/ 1185045 h 3249205"/>
                <a:gd name="connsiteX43" fmla="*/ 2889045 w 2890837"/>
                <a:gd name="connsiteY43" fmla="*/ 1243558 h 3249205"/>
                <a:gd name="connsiteX44" fmla="*/ 2887850 w 2890837"/>
                <a:gd name="connsiteY44" fmla="*/ 1307740 h 3249205"/>
                <a:gd name="connsiteX45" fmla="*/ 2886457 w 2890837"/>
                <a:gd name="connsiteY45" fmla="*/ 1377592 h 3249205"/>
                <a:gd name="connsiteX46" fmla="*/ 2885262 w 2890837"/>
                <a:gd name="connsiteY46" fmla="*/ 1453315 h 3249205"/>
                <a:gd name="connsiteX47" fmla="*/ 2884267 w 2890837"/>
                <a:gd name="connsiteY47" fmla="*/ 1535719 h 3249205"/>
                <a:gd name="connsiteX48" fmla="*/ 2883869 w 2890837"/>
                <a:gd name="connsiteY48" fmla="*/ 1624603 h 3249205"/>
                <a:gd name="connsiteX49" fmla="*/ 2884267 w 2890837"/>
                <a:gd name="connsiteY49" fmla="*/ 1713486 h 3249205"/>
                <a:gd name="connsiteX50" fmla="*/ 2885262 w 2890837"/>
                <a:gd name="connsiteY50" fmla="*/ 1795891 h 3249205"/>
                <a:gd name="connsiteX51" fmla="*/ 2886457 w 2890837"/>
                <a:gd name="connsiteY51" fmla="*/ 1871614 h 3249205"/>
                <a:gd name="connsiteX52" fmla="*/ 2887850 w 2890837"/>
                <a:gd name="connsiteY52" fmla="*/ 1941465 h 3249205"/>
                <a:gd name="connsiteX53" fmla="*/ 2889045 w 2890837"/>
                <a:gd name="connsiteY53" fmla="*/ 2005647 h 3249205"/>
                <a:gd name="connsiteX54" fmla="*/ 2890240 w 2890837"/>
                <a:gd name="connsiteY54" fmla="*/ 2064161 h 3249205"/>
                <a:gd name="connsiteX55" fmla="*/ 2890837 w 2890837"/>
                <a:gd name="connsiteY55" fmla="*/ 2118017 h 3249205"/>
                <a:gd name="connsiteX56" fmla="*/ 2890638 w 2890837"/>
                <a:gd name="connsiteY56" fmla="*/ 2167419 h 3249205"/>
                <a:gd name="connsiteX57" fmla="*/ 2889842 w 2890837"/>
                <a:gd name="connsiteY57" fmla="*/ 2212367 h 3249205"/>
                <a:gd name="connsiteX58" fmla="*/ 2887850 w 2890837"/>
                <a:gd name="connsiteY58" fmla="*/ 2253265 h 3249205"/>
                <a:gd name="connsiteX59" fmla="*/ 2884665 w 2890837"/>
                <a:gd name="connsiteY59" fmla="*/ 2290722 h 3249205"/>
                <a:gd name="connsiteX60" fmla="*/ 2879887 w 2890837"/>
                <a:gd name="connsiteY60" fmla="*/ 2324939 h 3249205"/>
                <a:gd name="connsiteX61" fmla="*/ 2873516 w 2890837"/>
                <a:gd name="connsiteY61" fmla="*/ 2356322 h 3249205"/>
                <a:gd name="connsiteX62" fmla="*/ 2865154 w 2890837"/>
                <a:gd name="connsiteY62" fmla="*/ 2385275 h 3249205"/>
                <a:gd name="connsiteX63" fmla="*/ 2854801 w 2890837"/>
                <a:gd name="connsiteY63" fmla="*/ 2412000 h 3249205"/>
                <a:gd name="connsiteX64" fmla="*/ 2842258 w 2890837"/>
                <a:gd name="connsiteY64" fmla="*/ 2436904 h 3249205"/>
                <a:gd name="connsiteX65" fmla="*/ 2827127 w 2890837"/>
                <a:gd name="connsiteY65" fmla="*/ 2460390 h 3249205"/>
                <a:gd name="connsiteX66" fmla="*/ 2809209 w 2890837"/>
                <a:gd name="connsiteY66" fmla="*/ 2482864 h 3249205"/>
                <a:gd name="connsiteX67" fmla="*/ 2788702 w 2890837"/>
                <a:gd name="connsiteY67" fmla="*/ 2504528 h 3249205"/>
                <a:gd name="connsiteX68" fmla="*/ 2764811 w 2890837"/>
                <a:gd name="connsiteY68" fmla="*/ 2525585 h 3249205"/>
                <a:gd name="connsiteX69" fmla="*/ 2737734 w 2890837"/>
                <a:gd name="connsiteY69" fmla="*/ 2547046 h 3249205"/>
                <a:gd name="connsiteX70" fmla="*/ 2707273 w 2890837"/>
                <a:gd name="connsiteY70" fmla="*/ 2568508 h 3249205"/>
                <a:gd name="connsiteX71" fmla="*/ 2672830 w 2890837"/>
                <a:gd name="connsiteY71" fmla="*/ 2590779 h 3249205"/>
                <a:gd name="connsiteX72" fmla="*/ 2634803 w 2890837"/>
                <a:gd name="connsiteY72" fmla="*/ 2614063 h 3249205"/>
                <a:gd name="connsiteX73" fmla="*/ 2592396 w 2890837"/>
                <a:gd name="connsiteY73" fmla="*/ 2638562 h 3249205"/>
                <a:gd name="connsiteX74" fmla="*/ 2545808 w 2890837"/>
                <a:gd name="connsiteY74" fmla="*/ 2664883 h 3249205"/>
                <a:gd name="connsiteX75" fmla="*/ 2494641 w 2890837"/>
                <a:gd name="connsiteY75" fmla="*/ 2693431 h 3249205"/>
                <a:gd name="connsiteX76" fmla="*/ 2439094 w 2890837"/>
                <a:gd name="connsiteY76" fmla="*/ 2724408 h 3249205"/>
                <a:gd name="connsiteX77" fmla="*/ 2378171 w 2890837"/>
                <a:gd name="connsiteY77" fmla="*/ 2758220 h 3249205"/>
                <a:gd name="connsiteX78" fmla="*/ 2312470 w 2890837"/>
                <a:gd name="connsiteY78" fmla="*/ 2794867 h 3249205"/>
                <a:gd name="connsiteX79" fmla="*/ 2241195 w 2890837"/>
                <a:gd name="connsiteY79" fmla="*/ 2835158 h 3249205"/>
                <a:gd name="connsiteX80" fmla="*/ 2164743 w 2890837"/>
                <a:gd name="connsiteY80" fmla="*/ 2879499 h 3249205"/>
                <a:gd name="connsiteX81" fmla="*/ 2088291 w 2890837"/>
                <a:gd name="connsiteY81" fmla="*/ 2924042 h 3249205"/>
                <a:gd name="connsiteX82" fmla="*/ 2018011 w 2890837"/>
                <a:gd name="connsiteY82" fmla="*/ 2966155 h 3249205"/>
                <a:gd name="connsiteX83" fmla="*/ 1953505 w 2890837"/>
                <a:gd name="connsiteY83" fmla="*/ 3005029 h 3249205"/>
                <a:gd name="connsiteX84" fmla="*/ 1894175 w 2890837"/>
                <a:gd name="connsiteY84" fmla="*/ 3041271 h 3249205"/>
                <a:gd name="connsiteX85" fmla="*/ 1839624 w 2890837"/>
                <a:gd name="connsiteY85" fmla="*/ 3074273 h 3249205"/>
                <a:gd name="connsiteX86" fmla="*/ 1789651 w 2890837"/>
                <a:gd name="connsiteY86" fmla="*/ 3104846 h 3249205"/>
                <a:gd name="connsiteX87" fmla="*/ 1743660 w 2890837"/>
                <a:gd name="connsiteY87" fmla="*/ 3132179 h 3249205"/>
                <a:gd name="connsiteX88" fmla="*/ 1701453 w 2890837"/>
                <a:gd name="connsiteY88" fmla="*/ 3156880 h 3249205"/>
                <a:gd name="connsiteX89" fmla="*/ 1662430 w 2890837"/>
                <a:gd name="connsiteY89" fmla="*/ 3178341 h 3249205"/>
                <a:gd name="connsiteX90" fmla="*/ 1626195 w 2890837"/>
                <a:gd name="connsiteY90" fmla="*/ 3197171 h 3249205"/>
                <a:gd name="connsiteX91" fmla="*/ 1592350 w 2890837"/>
                <a:gd name="connsiteY91" fmla="*/ 3212963 h 3249205"/>
                <a:gd name="connsiteX92" fmla="*/ 1560494 w 2890837"/>
                <a:gd name="connsiteY92" fmla="*/ 3226124 h 3249205"/>
                <a:gd name="connsiteX93" fmla="*/ 1530431 w 2890837"/>
                <a:gd name="connsiteY93" fmla="*/ 3236247 h 3249205"/>
                <a:gd name="connsiteX94" fmla="*/ 1501364 w 2890837"/>
                <a:gd name="connsiteY94" fmla="*/ 3243334 h 3249205"/>
                <a:gd name="connsiteX95" fmla="*/ 1473092 w 2890837"/>
                <a:gd name="connsiteY95" fmla="*/ 3247788 h 3249205"/>
                <a:gd name="connsiteX96" fmla="*/ 1445618 w 2890837"/>
                <a:gd name="connsiteY96" fmla="*/ 3249205 h 3249205"/>
                <a:gd name="connsiteX97" fmla="*/ 1417744 w 2890837"/>
                <a:gd name="connsiteY97" fmla="*/ 3247788 h 3249205"/>
                <a:gd name="connsiteX98" fmla="*/ 1389473 w 2890837"/>
                <a:gd name="connsiteY98" fmla="*/ 3243334 h 3249205"/>
                <a:gd name="connsiteX99" fmla="*/ 1360406 w 2890837"/>
                <a:gd name="connsiteY99" fmla="*/ 3236247 h 3249205"/>
                <a:gd name="connsiteX100" fmla="*/ 1330342 w 2890837"/>
                <a:gd name="connsiteY100" fmla="*/ 3226124 h 3249205"/>
                <a:gd name="connsiteX101" fmla="*/ 1298488 w 2890837"/>
                <a:gd name="connsiteY101" fmla="*/ 3212963 h 3249205"/>
                <a:gd name="connsiteX102" fmla="*/ 1264642 w 2890837"/>
                <a:gd name="connsiteY102" fmla="*/ 3197171 h 3249205"/>
                <a:gd name="connsiteX103" fmla="*/ 1228407 w 2890837"/>
                <a:gd name="connsiteY103" fmla="*/ 3178341 h 3249205"/>
                <a:gd name="connsiteX104" fmla="*/ 1189384 w 2890837"/>
                <a:gd name="connsiteY104" fmla="*/ 3156880 h 3249205"/>
                <a:gd name="connsiteX105" fmla="*/ 1147176 w 2890837"/>
                <a:gd name="connsiteY105" fmla="*/ 3132179 h 3249205"/>
                <a:gd name="connsiteX106" fmla="*/ 1101186 w 2890837"/>
                <a:gd name="connsiteY106" fmla="*/ 3104846 h 3249205"/>
                <a:gd name="connsiteX107" fmla="*/ 1051214 w 2890837"/>
                <a:gd name="connsiteY107" fmla="*/ 3074273 h 3249205"/>
                <a:gd name="connsiteX108" fmla="*/ 996662 w 2890837"/>
                <a:gd name="connsiteY108" fmla="*/ 3041271 h 3249205"/>
                <a:gd name="connsiteX109" fmla="*/ 937332 w 2890837"/>
                <a:gd name="connsiteY109" fmla="*/ 3005029 h 3249205"/>
                <a:gd name="connsiteX110" fmla="*/ 872826 w 2890837"/>
                <a:gd name="connsiteY110" fmla="*/ 2966155 h 3249205"/>
                <a:gd name="connsiteX111" fmla="*/ 802546 w 2890837"/>
                <a:gd name="connsiteY111" fmla="*/ 2924042 h 3249205"/>
                <a:gd name="connsiteX112" fmla="*/ 726094 w 2890837"/>
                <a:gd name="connsiteY112" fmla="*/ 2879499 h 3249205"/>
                <a:gd name="connsiteX113" fmla="*/ 649642 w 2890837"/>
                <a:gd name="connsiteY113" fmla="*/ 2835158 h 3249205"/>
                <a:gd name="connsiteX114" fmla="*/ 578366 w 2890837"/>
                <a:gd name="connsiteY114" fmla="*/ 2794867 h 3249205"/>
                <a:gd name="connsiteX115" fmla="*/ 512666 w 2890837"/>
                <a:gd name="connsiteY115" fmla="*/ 2758018 h 3249205"/>
                <a:gd name="connsiteX116" fmla="*/ 451743 w 2890837"/>
                <a:gd name="connsiteY116" fmla="*/ 2724206 h 3249205"/>
                <a:gd name="connsiteX117" fmla="*/ 396196 w 2890837"/>
                <a:gd name="connsiteY117" fmla="*/ 2693431 h 3249205"/>
                <a:gd name="connsiteX118" fmla="*/ 345029 w 2890837"/>
                <a:gd name="connsiteY118" fmla="*/ 2664883 h 3249205"/>
                <a:gd name="connsiteX119" fmla="*/ 298441 w 2890837"/>
                <a:gd name="connsiteY119" fmla="*/ 2638562 h 3249205"/>
                <a:gd name="connsiteX120" fmla="*/ 256233 w 2890837"/>
                <a:gd name="connsiteY120" fmla="*/ 2614063 h 3249205"/>
                <a:gd name="connsiteX121" fmla="*/ 218007 w 2890837"/>
                <a:gd name="connsiteY121" fmla="*/ 2590577 h 3249205"/>
                <a:gd name="connsiteX122" fmla="*/ 183564 w 2890837"/>
                <a:gd name="connsiteY122" fmla="*/ 2568508 h 3249205"/>
                <a:gd name="connsiteX123" fmla="*/ 153302 w 2890837"/>
                <a:gd name="connsiteY123" fmla="*/ 2547046 h 3249205"/>
                <a:gd name="connsiteX124" fmla="*/ 126026 w 2890837"/>
                <a:gd name="connsiteY124" fmla="*/ 2525585 h 3249205"/>
                <a:gd name="connsiteX125" fmla="*/ 102135 w 2890837"/>
                <a:gd name="connsiteY125" fmla="*/ 2504528 h 3249205"/>
                <a:gd name="connsiteX126" fmla="*/ 81628 w 2890837"/>
                <a:gd name="connsiteY126" fmla="*/ 2482864 h 3249205"/>
                <a:gd name="connsiteX127" fmla="*/ 63710 w 2890837"/>
                <a:gd name="connsiteY127" fmla="*/ 2460390 h 3249205"/>
                <a:gd name="connsiteX128" fmla="*/ 48579 w 2890837"/>
                <a:gd name="connsiteY128" fmla="*/ 2436904 h 3249205"/>
                <a:gd name="connsiteX129" fmla="*/ 36036 w 2890837"/>
                <a:gd name="connsiteY129" fmla="*/ 2412000 h 3249205"/>
                <a:gd name="connsiteX130" fmla="*/ 25683 w 2890837"/>
                <a:gd name="connsiteY130" fmla="*/ 2385275 h 3249205"/>
                <a:gd name="connsiteX131" fmla="*/ 17321 w 2890837"/>
                <a:gd name="connsiteY131" fmla="*/ 2356322 h 3249205"/>
                <a:gd name="connsiteX132" fmla="*/ 11149 w 2890837"/>
                <a:gd name="connsiteY132" fmla="*/ 2324939 h 3249205"/>
                <a:gd name="connsiteX133" fmla="*/ 6172 w 2890837"/>
                <a:gd name="connsiteY133" fmla="*/ 2290722 h 3249205"/>
                <a:gd name="connsiteX134" fmla="*/ 2986 w 2890837"/>
                <a:gd name="connsiteY134" fmla="*/ 2253265 h 3249205"/>
                <a:gd name="connsiteX135" fmla="*/ 995 w 2890837"/>
                <a:gd name="connsiteY135" fmla="*/ 2212367 h 3249205"/>
                <a:gd name="connsiteX136" fmla="*/ 199 w 2890837"/>
                <a:gd name="connsiteY136" fmla="*/ 2167419 h 3249205"/>
                <a:gd name="connsiteX137" fmla="*/ 0 w 2890837"/>
                <a:gd name="connsiteY137" fmla="*/ 2118017 h 3249205"/>
                <a:gd name="connsiteX138" fmla="*/ 597 w 2890837"/>
                <a:gd name="connsiteY138" fmla="*/ 2064161 h 3249205"/>
                <a:gd name="connsiteX139" fmla="*/ 1792 w 2890837"/>
                <a:gd name="connsiteY139" fmla="*/ 2005647 h 3249205"/>
                <a:gd name="connsiteX140" fmla="*/ 2986 w 2890837"/>
                <a:gd name="connsiteY140" fmla="*/ 1941465 h 3249205"/>
                <a:gd name="connsiteX141" fmla="*/ 4380 w 2890837"/>
                <a:gd name="connsiteY141" fmla="*/ 1871614 h 3249205"/>
                <a:gd name="connsiteX142" fmla="*/ 5575 w 2890837"/>
                <a:gd name="connsiteY142" fmla="*/ 1795891 h 3249205"/>
                <a:gd name="connsiteX143" fmla="*/ 6570 w 2890837"/>
                <a:gd name="connsiteY143" fmla="*/ 1713486 h 3249205"/>
                <a:gd name="connsiteX144" fmla="*/ 6968 w 2890837"/>
                <a:gd name="connsiteY144" fmla="*/ 1624603 h 3249205"/>
                <a:gd name="connsiteX145" fmla="*/ 6570 w 2890837"/>
                <a:gd name="connsiteY145" fmla="*/ 1535719 h 3249205"/>
                <a:gd name="connsiteX146" fmla="*/ 5575 w 2890837"/>
                <a:gd name="connsiteY146" fmla="*/ 1453315 h 3249205"/>
                <a:gd name="connsiteX147" fmla="*/ 4380 w 2890837"/>
                <a:gd name="connsiteY147" fmla="*/ 1377592 h 3249205"/>
                <a:gd name="connsiteX148" fmla="*/ 2986 w 2890837"/>
                <a:gd name="connsiteY148" fmla="*/ 1307740 h 3249205"/>
                <a:gd name="connsiteX149" fmla="*/ 1792 w 2890837"/>
                <a:gd name="connsiteY149" fmla="*/ 1243558 h 3249205"/>
                <a:gd name="connsiteX150" fmla="*/ 597 w 2890837"/>
                <a:gd name="connsiteY150" fmla="*/ 1185045 h 3249205"/>
                <a:gd name="connsiteX151" fmla="*/ 0 w 2890837"/>
                <a:gd name="connsiteY151" fmla="*/ 1131188 h 3249205"/>
                <a:gd name="connsiteX152" fmla="*/ 199 w 2890837"/>
                <a:gd name="connsiteY152" fmla="*/ 1081786 h 3249205"/>
                <a:gd name="connsiteX153" fmla="*/ 995 w 2890837"/>
                <a:gd name="connsiteY153" fmla="*/ 1036838 h 3249205"/>
                <a:gd name="connsiteX154" fmla="*/ 2986 w 2890837"/>
                <a:gd name="connsiteY154" fmla="*/ 995940 h 3249205"/>
                <a:gd name="connsiteX155" fmla="*/ 6172 w 2890837"/>
                <a:gd name="connsiteY155" fmla="*/ 958483 h 3249205"/>
                <a:gd name="connsiteX156" fmla="*/ 10950 w 2890837"/>
                <a:gd name="connsiteY156" fmla="*/ 924266 h 3249205"/>
                <a:gd name="connsiteX157" fmla="*/ 17321 w 2890837"/>
                <a:gd name="connsiteY157" fmla="*/ 892884 h 3249205"/>
                <a:gd name="connsiteX158" fmla="*/ 25683 w 2890837"/>
                <a:gd name="connsiteY158" fmla="*/ 863931 h 3249205"/>
                <a:gd name="connsiteX159" fmla="*/ 36036 w 2890837"/>
                <a:gd name="connsiteY159" fmla="*/ 837205 h 3249205"/>
                <a:gd name="connsiteX160" fmla="*/ 48579 w 2890837"/>
                <a:gd name="connsiteY160" fmla="*/ 812301 h 3249205"/>
                <a:gd name="connsiteX161" fmla="*/ 63710 w 2890837"/>
                <a:gd name="connsiteY161" fmla="*/ 788815 h 3249205"/>
                <a:gd name="connsiteX162" fmla="*/ 81628 w 2890837"/>
                <a:gd name="connsiteY162" fmla="*/ 766341 h 3249205"/>
                <a:gd name="connsiteX163" fmla="*/ 102135 w 2890837"/>
                <a:gd name="connsiteY163" fmla="*/ 744677 h 3249205"/>
                <a:gd name="connsiteX164" fmla="*/ 126026 w 2890837"/>
                <a:gd name="connsiteY164" fmla="*/ 723620 h 3249205"/>
                <a:gd name="connsiteX165" fmla="*/ 153103 w 2890837"/>
                <a:gd name="connsiteY165" fmla="*/ 702159 h 3249205"/>
                <a:gd name="connsiteX166" fmla="*/ 183564 w 2890837"/>
                <a:gd name="connsiteY166" fmla="*/ 680697 h 3249205"/>
                <a:gd name="connsiteX167" fmla="*/ 218007 w 2890837"/>
                <a:gd name="connsiteY167" fmla="*/ 658426 h 3249205"/>
                <a:gd name="connsiteX168" fmla="*/ 256034 w 2890837"/>
                <a:gd name="connsiteY168" fmla="*/ 635142 h 3249205"/>
                <a:gd name="connsiteX169" fmla="*/ 298441 w 2890837"/>
                <a:gd name="connsiteY169" fmla="*/ 610643 h 3249205"/>
                <a:gd name="connsiteX170" fmla="*/ 345029 w 2890837"/>
                <a:gd name="connsiteY170" fmla="*/ 584323 h 3249205"/>
                <a:gd name="connsiteX171" fmla="*/ 396196 w 2890837"/>
                <a:gd name="connsiteY171" fmla="*/ 555775 h 3249205"/>
                <a:gd name="connsiteX172" fmla="*/ 451743 w 2890837"/>
                <a:gd name="connsiteY172" fmla="*/ 524797 h 3249205"/>
                <a:gd name="connsiteX173" fmla="*/ 512666 w 2890837"/>
                <a:gd name="connsiteY173" fmla="*/ 490985 h 3249205"/>
                <a:gd name="connsiteX174" fmla="*/ 578366 w 2890837"/>
                <a:gd name="connsiteY174" fmla="*/ 454338 h 3249205"/>
                <a:gd name="connsiteX175" fmla="*/ 649642 w 2890837"/>
                <a:gd name="connsiteY175" fmla="*/ 414047 h 3249205"/>
                <a:gd name="connsiteX176" fmla="*/ 726094 w 2890837"/>
                <a:gd name="connsiteY176" fmla="*/ 369706 h 3249205"/>
                <a:gd name="connsiteX177" fmla="*/ 802546 w 2890837"/>
                <a:gd name="connsiteY177" fmla="*/ 325164 h 3249205"/>
                <a:gd name="connsiteX178" fmla="*/ 872826 w 2890837"/>
                <a:gd name="connsiteY178" fmla="*/ 283050 h 3249205"/>
                <a:gd name="connsiteX179" fmla="*/ 937332 w 2890837"/>
                <a:gd name="connsiteY179" fmla="*/ 244176 h 3249205"/>
                <a:gd name="connsiteX180" fmla="*/ 996662 w 2890837"/>
                <a:gd name="connsiteY180" fmla="*/ 207935 h 3249205"/>
                <a:gd name="connsiteX181" fmla="*/ 1051214 w 2890837"/>
                <a:gd name="connsiteY181" fmla="*/ 174932 h 3249205"/>
                <a:gd name="connsiteX182" fmla="*/ 1101186 w 2890837"/>
                <a:gd name="connsiteY182" fmla="*/ 144360 h 3249205"/>
                <a:gd name="connsiteX183" fmla="*/ 1147176 w 2890837"/>
                <a:gd name="connsiteY183" fmla="*/ 117027 h 3249205"/>
                <a:gd name="connsiteX184" fmla="*/ 1189384 w 2890837"/>
                <a:gd name="connsiteY184" fmla="*/ 92325 h 3249205"/>
                <a:gd name="connsiteX185" fmla="*/ 1228407 w 2890837"/>
                <a:gd name="connsiteY185" fmla="*/ 70864 h 3249205"/>
                <a:gd name="connsiteX186" fmla="*/ 1264642 w 2890837"/>
                <a:gd name="connsiteY186" fmla="*/ 52034 h 3249205"/>
                <a:gd name="connsiteX187" fmla="*/ 1298488 w 2890837"/>
                <a:gd name="connsiteY187" fmla="*/ 36242 h 3249205"/>
                <a:gd name="connsiteX188" fmla="*/ 1330342 w 2890837"/>
                <a:gd name="connsiteY188" fmla="*/ 23081 h 3249205"/>
                <a:gd name="connsiteX189" fmla="*/ 1360406 w 2890837"/>
                <a:gd name="connsiteY189" fmla="*/ 12958 h 3249205"/>
                <a:gd name="connsiteX190" fmla="*/ 1389473 w 2890837"/>
                <a:gd name="connsiteY190" fmla="*/ 5872 h 3249205"/>
                <a:gd name="connsiteX191" fmla="*/ 1417744 w 2890837"/>
                <a:gd name="connsiteY191" fmla="*/ 1417 h 3249205"/>
                <a:gd name="connsiteX192" fmla="*/ 1445618 w 2890837"/>
                <a:gd name="connsiteY192" fmla="*/ 0 h 324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2890837" h="3249205">
                  <a:moveTo>
                    <a:pt x="1445618" y="0"/>
                  </a:moveTo>
                  <a:lnTo>
                    <a:pt x="1473092" y="1417"/>
                  </a:lnTo>
                  <a:lnTo>
                    <a:pt x="1501364" y="5872"/>
                  </a:lnTo>
                  <a:lnTo>
                    <a:pt x="1530431" y="12958"/>
                  </a:lnTo>
                  <a:lnTo>
                    <a:pt x="1560494" y="23081"/>
                  </a:lnTo>
                  <a:lnTo>
                    <a:pt x="1592350" y="36242"/>
                  </a:lnTo>
                  <a:lnTo>
                    <a:pt x="1626195" y="52034"/>
                  </a:lnTo>
                  <a:lnTo>
                    <a:pt x="1662430" y="70864"/>
                  </a:lnTo>
                  <a:lnTo>
                    <a:pt x="1701453" y="92325"/>
                  </a:lnTo>
                  <a:lnTo>
                    <a:pt x="1743660" y="117027"/>
                  </a:lnTo>
                  <a:lnTo>
                    <a:pt x="1789651" y="144360"/>
                  </a:lnTo>
                  <a:lnTo>
                    <a:pt x="1839624" y="174932"/>
                  </a:lnTo>
                  <a:lnTo>
                    <a:pt x="1894175" y="207935"/>
                  </a:lnTo>
                  <a:lnTo>
                    <a:pt x="1953505" y="244176"/>
                  </a:lnTo>
                  <a:lnTo>
                    <a:pt x="2018011" y="283050"/>
                  </a:lnTo>
                  <a:lnTo>
                    <a:pt x="2088291" y="325164"/>
                  </a:lnTo>
                  <a:lnTo>
                    <a:pt x="2164743" y="369706"/>
                  </a:lnTo>
                  <a:lnTo>
                    <a:pt x="2241195" y="414047"/>
                  </a:lnTo>
                  <a:lnTo>
                    <a:pt x="2312470" y="454338"/>
                  </a:lnTo>
                  <a:lnTo>
                    <a:pt x="2378171" y="491187"/>
                  </a:lnTo>
                  <a:lnTo>
                    <a:pt x="2439094" y="524999"/>
                  </a:lnTo>
                  <a:lnTo>
                    <a:pt x="2494641" y="555775"/>
                  </a:lnTo>
                  <a:lnTo>
                    <a:pt x="2545808" y="584323"/>
                  </a:lnTo>
                  <a:lnTo>
                    <a:pt x="2592396" y="610643"/>
                  </a:lnTo>
                  <a:lnTo>
                    <a:pt x="2634604" y="635142"/>
                  </a:lnTo>
                  <a:lnTo>
                    <a:pt x="2672830" y="658628"/>
                  </a:lnTo>
                  <a:lnTo>
                    <a:pt x="2707273" y="680697"/>
                  </a:lnTo>
                  <a:lnTo>
                    <a:pt x="2737535" y="702159"/>
                  </a:lnTo>
                  <a:lnTo>
                    <a:pt x="2764811" y="723620"/>
                  </a:lnTo>
                  <a:lnTo>
                    <a:pt x="2788702" y="744677"/>
                  </a:lnTo>
                  <a:lnTo>
                    <a:pt x="2809209" y="766341"/>
                  </a:lnTo>
                  <a:lnTo>
                    <a:pt x="2827127" y="788815"/>
                  </a:lnTo>
                  <a:lnTo>
                    <a:pt x="2842258" y="812301"/>
                  </a:lnTo>
                  <a:lnTo>
                    <a:pt x="2854801" y="837205"/>
                  </a:lnTo>
                  <a:lnTo>
                    <a:pt x="2865154" y="863931"/>
                  </a:lnTo>
                  <a:lnTo>
                    <a:pt x="2873516" y="892884"/>
                  </a:lnTo>
                  <a:lnTo>
                    <a:pt x="2879688" y="924266"/>
                  </a:lnTo>
                  <a:lnTo>
                    <a:pt x="2884665" y="958483"/>
                  </a:lnTo>
                  <a:lnTo>
                    <a:pt x="2887850" y="995940"/>
                  </a:lnTo>
                  <a:lnTo>
                    <a:pt x="2889842" y="1036838"/>
                  </a:lnTo>
                  <a:lnTo>
                    <a:pt x="2890638" y="1081786"/>
                  </a:lnTo>
                  <a:lnTo>
                    <a:pt x="2890837" y="1131188"/>
                  </a:lnTo>
                  <a:lnTo>
                    <a:pt x="2890240" y="1185045"/>
                  </a:lnTo>
                  <a:lnTo>
                    <a:pt x="2889045" y="1243558"/>
                  </a:lnTo>
                  <a:lnTo>
                    <a:pt x="2887850" y="1307740"/>
                  </a:lnTo>
                  <a:lnTo>
                    <a:pt x="2886457" y="1377592"/>
                  </a:lnTo>
                  <a:lnTo>
                    <a:pt x="2885262" y="1453315"/>
                  </a:lnTo>
                  <a:lnTo>
                    <a:pt x="2884267" y="1535719"/>
                  </a:lnTo>
                  <a:lnTo>
                    <a:pt x="2883869" y="1624603"/>
                  </a:lnTo>
                  <a:lnTo>
                    <a:pt x="2884267" y="1713486"/>
                  </a:lnTo>
                  <a:lnTo>
                    <a:pt x="2885262" y="1795891"/>
                  </a:lnTo>
                  <a:lnTo>
                    <a:pt x="2886457" y="1871614"/>
                  </a:lnTo>
                  <a:lnTo>
                    <a:pt x="2887850" y="1941465"/>
                  </a:lnTo>
                  <a:lnTo>
                    <a:pt x="2889045" y="2005647"/>
                  </a:lnTo>
                  <a:lnTo>
                    <a:pt x="2890240" y="2064161"/>
                  </a:lnTo>
                  <a:lnTo>
                    <a:pt x="2890837" y="2118017"/>
                  </a:lnTo>
                  <a:lnTo>
                    <a:pt x="2890638" y="2167419"/>
                  </a:lnTo>
                  <a:lnTo>
                    <a:pt x="2889842" y="2212367"/>
                  </a:lnTo>
                  <a:lnTo>
                    <a:pt x="2887850" y="2253265"/>
                  </a:lnTo>
                  <a:lnTo>
                    <a:pt x="2884665" y="2290722"/>
                  </a:lnTo>
                  <a:lnTo>
                    <a:pt x="2879887" y="2324939"/>
                  </a:lnTo>
                  <a:lnTo>
                    <a:pt x="2873516" y="2356322"/>
                  </a:lnTo>
                  <a:lnTo>
                    <a:pt x="2865154" y="2385275"/>
                  </a:lnTo>
                  <a:lnTo>
                    <a:pt x="2854801" y="2412000"/>
                  </a:lnTo>
                  <a:lnTo>
                    <a:pt x="2842258" y="2436904"/>
                  </a:lnTo>
                  <a:lnTo>
                    <a:pt x="2827127" y="2460390"/>
                  </a:lnTo>
                  <a:lnTo>
                    <a:pt x="2809209" y="2482864"/>
                  </a:lnTo>
                  <a:lnTo>
                    <a:pt x="2788702" y="2504528"/>
                  </a:lnTo>
                  <a:lnTo>
                    <a:pt x="2764811" y="2525585"/>
                  </a:lnTo>
                  <a:lnTo>
                    <a:pt x="2737734" y="2547046"/>
                  </a:lnTo>
                  <a:lnTo>
                    <a:pt x="2707273" y="2568508"/>
                  </a:lnTo>
                  <a:lnTo>
                    <a:pt x="2672830" y="2590779"/>
                  </a:lnTo>
                  <a:lnTo>
                    <a:pt x="2634803" y="2614063"/>
                  </a:lnTo>
                  <a:lnTo>
                    <a:pt x="2592396" y="2638562"/>
                  </a:lnTo>
                  <a:lnTo>
                    <a:pt x="2545808" y="2664883"/>
                  </a:lnTo>
                  <a:lnTo>
                    <a:pt x="2494641" y="2693431"/>
                  </a:lnTo>
                  <a:lnTo>
                    <a:pt x="2439094" y="2724408"/>
                  </a:lnTo>
                  <a:lnTo>
                    <a:pt x="2378171" y="2758220"/>
                  </a:lnTo>
                  <a:lnTo>
                    <a:pt x="2312470" y="2794867"/>
                  </a:lnTo>
                  <a:lnTo>
                    <a:pt x="2241195" y="2835158"/>
                  </a:lnTo>
                  <a:lnTo>
                    <a:pt x="2164743" y="2879499"/>
                  </a:lnTo>
                  <a:lnTo>
                    <a:pt x="2088291" y="2924042"/>
                  </a:lnTo>
                  <a:lnTo>
                    <a:pt x="2018011" y="2966155"/>
                  </a:lnTo>
                  <a:lnTo>
                    <a:pt x="1953505" y="3005029"/>
                  </a:lnTo>
                  <a:lnTo>
                    <a:pt x="1894175" y="3041271"/>
                  </a:lnTo>
                  <a:lnTo>
                    <a:pt x="1839624" y="3074273"/>
                  </a:lnTo>
                  <a:lnTo>
                    <a:pt x="1789651" y="3104846"/>
                  </a:lnTo>
                  <a:lnTo>
                    <a:pt x="1743660" y="3132179"/>
                  </a:lnTo>
                  <a:lnTo>
                    <a:pt x="1701453" y="3156880"/>
                  </a:lnTo>
                  <a:lnTo>
                    <a:pt x="1662430" y="3178341"/>
                  </a:lnTo>
                  <a:lnTo>
                    <a:pt x="1626195" y="3197171"/>
                  </a:lnTo>
                  <a:lnTo>
                    <a:pt x="1592350" y="3212963"/>
                  </a:lnTo>
                  <a:lnTo>
                    <a:pt x="1560494" y="3226124"/>
                  </a:lnTo>
                  <a:lnTo>
                    <a:pt x="1530431" y="3236247"/>
                  </a:lnTo>
                  <a:lnTo>
                    <a:pt x="1501364" y="3243334"/>
                  </a:lnTo>
                  <a:lnTo>
                    <a:pt x="1473092" y="3247788"/>
                  </a:lnTo>
                  <a:lnTo>
                    <a:pt x="1445618" y="3249205"/>
                  </a:lnTo>
                  <a:lnTo>
                    <a:pt x="1417744" y="3247788"/>
                  </a:lnTo>
                  <a:lnTo>
                    <a:pt x="1389473" y="3243334"/>
                  </a:lnTo>
                  <a:lnTo>
                    <a:pt x="1360406" y="3236247"/>
                  </a:lnTo>
                  <a:lnTo>
                    <a:pt x="1330342" y="3226124"/>
                  </a:lnTo>
                  <a:lnTo>
                    <a:pt x="1298488" y="3212963"/>
                  </a:lnTo>
                  <a:lnTo>
                    <a:pt x="1264642" y="3197171"/>
                  </a:lnTo>
                  <a:lnTo>
                    <a:pt x="1228407" y="3178341"/>
                  </a:lnTo>
                  <a:lnTo>
                    <a:pt x="1189384" y="3156880"/>
                  </a:lnTo>
                  <a:lnTo>
                    <a:pt x="1147176" y="3132179"/>
                  </a:lnTo>
                  <a:lnTo>
                    <a:pt x="1101186" y="3104846"/>
                  </a:lnTo>
                  <a:lnTo>
                    <a:pt x="1051214" y="3074273"/>
                  </a:lnTo>
                  <a:lnTo>
                    <a:pt x="996662" y="3041271"/>
                  </a:lnTo>
                  <a:lnTo>
                    <a:pt x="937332" y="3005029"/>
                  </a:lnTo>
                  <a:lnTo>
                    <a:pt x="872826" y="2966155"/>
                  </a:lnTo>
                  <a:lnTo>
                    <a:pt x="802546" y="2924042"/>
                  </a:lnTo>
                  <a:lnTo>
                    <a:pt x="726094" y="2879499"/>
                  </a:lnTo>
                  <a:lnTo>
                    <a:pt x="649642" y="2835158"/>
                  </a:lnTo>
                  <a:lnTo>
                    <a:pt x="578366" y="2794867"/>
                  </a:lnTo>
                  <a:lnTo>
                    <a:pt x="512666" y="2758018"/>
                  </a:lnTo>
                  <a:lnTo>
                    <a:pt x="451743" y="2724206"/>
                  </a:lnTo>
                  <a:lnTo>
                    <a:pt x="396196" y="2693431"/>
                  </a:lnTo>
                  <a:lnTo>
                    <a:pt x="345029" y="2664883"/>
                  </a:lnTo>
                  <a:lnTo>
                    <a:pt x="298441" y="2638562"/>
                  </a:lnTo>
                  <a:lnTo>
                    <a:pt x="256233" y="2614063"/>
                  </a:lnTo>
                  <a:lnTo>
                    <a:pt x="218007" y="2590577"/>
                  </a:lnTo>
                  <a:lnTo>
                    <a:pt x="183564" y="2568508"/>
                  </a:lnTo>
                  <a:lnTo>
                    <a:pt x="153302" y="2547046"/>
                  </a:lnTo>
                  <a:lnTo>
                    <a:pt x="126026" y="2525585"/>
                  </a:lnTo>
                  <a:lnTo>
                    <a:pt x="102135" y="2504528"/>
                  </a:lnTo>
                  <a:lnTo>
                    <a:pt x="81628" y="2482864"/>
                  </a:lnTo>
                  <a:lnTo>
                    <a:pt x="63710" y="2460390"/>
                  </a:lnTo>
                  <a:lnTo>
                    <a:pt x="48579" y="2436904"/>
                  </a:lnTo>
                  <a:lnTo>
                    <a:pt x="36036" y="2412000"/>
                  </a:lnTo>
                  <a:lnTo>
                    <a:pt x="25683" y="2385275"/>
                  </a:lnTo>
                  <a:lnTo>
                    <a:pt x="17321" y="2356322"/>
                  </a:lnTo>
                  <a:lnTo>
                    <a:pt x="11149" y="2324939"/>
                  </a:lnTo>
                  <a:lnTo>
                    <a:pt x="6172" y="2290722"/>
                  </a:lnTo>
                  <a:lnTo>
                    <a:pt x="2986" y="2253265"/>
                  </a:lnTo>
                  <a:lnTo>
                    <a:pt x="995" y="2212367"/>
                  </a:lnTo>
                  <a:lnTo>
                    <a:pt x="199" y="2167419"/>
                  </a:lnTo>
                  <a:lnTo>
                    <a:pt x="0" y="2118017"/>
                  </a:lnTo>
                  <a:lnTo>
                    <a:pt x="597" y="2064161"/>
                  </a:lnTo>
                  <a:lnTo>
                    <a:pt x="1792" y="2005647"/>
                  </a:lnTo>
                  <a:lnTo>
                    <a:pt x="2986" y="1941465"/>
                  </a:lnTo>
                  <a:lnTo>
                    <a:pt x="4380" y="1871614"/>
                  </a:lnTo>
                  <a:lnTo>
                    <a:pt x="5575" y="1795891"/>
                  </a:lnTo>
                  <a:lnTo>
                    <a:pt x="6570" y="1713486"/>
                  </a:lnTo>
                  <a:lnTo>
                    <a:pt x="6968" y="1624603"/>
                  </a:lnTo>
                  <a:lnTo>
                    <a:pt x="6570" y="1535719"/>
                  </a:lnTo>
                  <a:lnTo>
                    <a:pt x="5575" y="1453315"/>
                  </a:lnTo>
                  <a:lnTo>
                    <a:pt x="4380" y="1377592"/>
                  </a:lnTo>
                  <a:lnTo>
                    <a:pt x="2986" y="1307740"/>
                  </a:lnTo>
                  <a:lnTo>
                    <a:pt x="1792" y="1243558"/>
                  </a:lnTo>
                  <a:lnTo>
                    <a:pt x="597" y="1185045"/>
                  </a:lnTo>
                  <a:lnTo>
                    <a:pt x="0" y="1131188"/>
                  </a:lnTo>
                  <a:lnTo>
                    <a:pt x="199" y="1081786"/>
                  </a:lnTo>
                  <a:lnTo>
                    <a:pt x="995" y="1036838"/>
                  </a:lnTo>
                  <a:lnTo>
                    <a:pt x="2986" y="995940"/>
                  </a:lnTo>
                  <a:lnTo>
                    <a:pt x="6172" y="958483"/>
                  </a:lnTo>
                  <a:lnTo>
                    <a:pt x="10950" y="924266"/>
                  </a:lnTo>
                  <a:lnTo>
                    <a:pt x="17321" y="892884"/>
                  </a:lnTo>
                  <a:lnTo>
                    <a:pt x="25683" y="863931"/>
                  </a:lnTo>
                  <a:lnTo>
                    <a:pt x="36036" y="837205"/>
                  </a:lnTo>
                  <a:lnTo>
                    <a:pt x="48579" y="812301"/>
                  </a:lnTo>
                  <a:lnTo>
                    <a:pt x="63710" y="788815"/>
                  </a:lnTo>
                  <a:lnTo>
                    <a:pt x="81628" y="766341"/>
                  </a:lnTo>
                  <a:lnTo>
                    <a:pt x="102135" y="744677"/>
                  </a:lnTo>
                  <a:lnTo>
                    <a:pt x="126026" y="723620"/>
                  </a:lnTo>
                  <a:lnTo>
                    <a:pt x="153103" y="702159"/>
                  </a:lnTo>
                  <a:lnTo>
                    <a:pt x="183564" y="680697"/>
                  </a:lnTo>
                  <a:lnTo>
                    <a:pt x="218007" y="658426"/>
                  </a:lnTo>
                  <a:lnTo>
                    <a:pt x="256034" y="635142"/>
                  </a:lnTo>
                  <a:lnTo>
                    <a:pt x="298441" y="610643"/>
                  </a:lnTo>
                  <a:lnTo>
                    <a:pt x="345029" y="584323"/>
                  </a:lnTo>
                  <a:lnTo>
                    <a:pt x="396196" y="555775"/>
                  </a:lnTo>
                  <a:lnTo>
                    <a:pt x="451743" y="524797"/>
                  </a:lnTo>
                  <a:lnTo>
                    <a:pt x="512666" y="490985"/>
                  </a:lnTo>
                  <a:lnTo>
                    <a:pt x="578366" y="454338"/>
                  </a:lnTo>
                  <a:lnTo>
                    <a:pt x="649642" y="414047"/>
                  </a:lnTo>
                  <a:lnTo>
                    <a:pt x="726094" y="369706"/>
                  </a:lnTo>
                  <a:lnTo>
                    <a:pt x="802546" y="325164"/>
                  </a:lnTo>
                  <a:lnTo>
                    <a:pt x="872826" y="283050"/>
                  </a:lnTo>
                  <a:lnTo>
                    <a:pt x="937332" y="244176"/>
                  </a:lnTo>
                  <a:lnTo>
                    <a:pt x="996662" y="207935"/>
                  </a:lnTo>
                  <a:lnTo>
                    <a:pt x="1051214" y="174932"/>
                  </a:lnTo>
                  <a:lnTo>
                    <a:pt x="1101186" y="144360"/>
                  </a:lnTo>
                  <a:lnTo>
                    <a:pt x="1147176" y="117027"/>
                  </a:lnTo>
                  <a:lnTo>
                    <a:pt x="1189384" y="92325"/>
                  </a:lnTo>
                  <a:lnTo>
                    <a:pt x="1228407" y="70864"/>
                  </a:lnTo>
                  <a:lnTo>
                    <a:pt x="1264642" y="52034"/>
                  </a:lnTo>
                  <a:lnTo>
                    <a:pt x="1298488" y="36242"/>
                  </a:lnTo>
                  <a:lnTo>
                    <a:pt x="1330342" y="23081"/>
                  </a:lnTo>
                  <a:lnTo>
                    <a:pt x="1360406" y="12958"/>
                  </a:lnTo>
                  <a:lnTo>
                    <a:pt x="1389473" y="5872"/>
                  </a:lnTo>
                  <a:lnTo>
                    <a:pt x="1417744" y="1417"/>
                  </a:lnTo>
                  <a:lnTo>
                    <a:pt x="1445618" y="0"/>
                  </a:lnTo>
                  <a:close/>
                </a:path>
              </a:pathLst>
            </a:custGeom>
            <a:solidFill>
              <a:srgbClr val="FA3329"/>
            </a:solidFill>
            <a:ln>
              <a:noFill/>
            </a:ln>
            <a:effectLst>
              <a:outerShdw blurRad="762000" dist="520700" dir="2700000" sx="60000" sy="60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252852" y="2313527"/>
              <a:ext cx="536266" cy="447810"/>
            </a:xfrm>
            <a:prstGeom prst="rect">
              <a:avLst/>
            </a:prstGeom>
          </p:spPr>
        </p:pic>
      </p:grpSp>
      <p:sp>
        <p:nvSpPr>
          <p:cNvPr id="38" name="Freeform: Shape 11">
            <a:extLst>
              <a:ext uri="{FF2B5EF4-FFF2-40B4-BE49-F238E27FC236}">
                <a16:creationId xmlns="" xmlns:a16="http://schemas.microsoft.com/office/drawing/2014/main" id="{8E3C09C0-EA49-4CFF-9D45-2895D46AFB8C}"/>
              </a:ext>
            </a:extLst>
          </p:cNvPr>
          <p:cNvSpPr/>
          <p:nvPr/>
        </p:nvSpPr>
        <p:spPr>
          <a:xfrm>
            <a:off x="7425618" y="2394180"/>
            <a:ext cx="240811" cy="270663"/>
          </a:xfrm>
          <a:custGeom>
            <a:avLst/>
            <a:gdLst>
              <a:gd name="connsiteX0" fmla="*/ 1445618 w 2890837"/>
              <a:gd name="connsiteY0" fmla="*/ 0 h 3249205"/>
              <a:gd name="connsiteX1" fmla="*/ 1473092 w 2890837"/>
              <a:gd name="connsiteY1" fmla="*/ 1417 h 3249205"/>
              <a:gd name="connsiteX2" fmla="*/ 1501364 w 2890837"/>
              <a:gd name="connsiteY2" fmla="*/ 5872 h 3249205"/>
              <a:gd name="connsiteX3" fmla="*/ 1530431 w 2890837"/>
              <a:gd name="connsiteY3" fmla="*/ 12958 h 3249205"/>
              <a:gd name="connsiteX4" fmla="*/ 1560494 w 2890837"/>
              <a:gd name="connsiteY4" fmla="*/ 23081 h 3249205"/>
              <a:gd name="connsiteX5" fmla="*/ 1592350 w 2890837"/>
              <a:gd name="connsiteY5" fmla="*/ 36242 h 3249205"/>
              <a:gd name="connsiteX6" fmla="*/ 1626195 w 2890837"/>
              <a:gd name="connsiteY6" fmla="*/ 52034 h 3249205"/>
              <a:gd name="connsiteX7" fmla="*/ 1662430 w 2890837"/>
              <a:gd name="connsiteY7" fmla="*/ 70864 h 3249205"/>
              <a:gd name="connsiteX8" fmla="*/ 1701453 w 2890837"/>
              <a:gd name="connsiteY8" fmla="*/ 92325 h 3249205"/>
              <a:gd name="connsiteX9" fmla="*/ 1743660 w 2890837"/>
              <a:gd name="connsiteY9" fmla="*/ 117027 h 3249205"/>
              <a:gd name="connsiteX10" fmla="*/ 1789651 w 2890837"/>
              <a:gd name="connsiteY10" fmla="*/ 144360 h 3249205"/>
              <a:gd name="connsiteX11" fmla="*/ 1839624 w 2890837"/>
              <a:gd name="connsiteY11" fmla="*/ 174932 h 3249205"/>
              <a:gd name="connsiteX12" fmla="*/ 1894175 w 2890837"/>
              <a:gd name="connsiteY12" fmla="*/ 207935 h 3249205"/>
              <a:gd name="connsiteX13" fmla="*/ 1953505 w 2890837"/>
              <a:gd name="connsiteY13" fmla="*/ 244176 h 3249205"/>
              <a:gd name="connsiteX14" fmla="*/ 2018011 w 2890837"/>
              <a:gd name="connsiteY14" fmla="*/ 283050 h 3249205"/>
              <a:gd name="connsiteX15" fmla="*/ 2088291 w 2890837"/>
              <a:gd name="connsiteY15" fmla="*/ 325164 h 3249205"/>
              <a:gd name="connsiteX16" fmla="*/ 2164743 w 2890837"/>
              <a:gd name="connsiteY16" fmla="*/ 369706 h 3249205"/>
              <a:gd name="connsiteX17" fmla="*/ 2241195 w 2890837"/>
              <a:gd name="connsiteY17" fmla="*/ 414047 h 3249205"/>
              <a:gd name="connsiteX18" fmla="*/ 2312470 w 2890837"/>
              <a:gd name="connsiteY18" fmla="*/ 454338 h 3249205"/>
              <a:gd name="connsiteX19" fmla="*/ 2378171 w 2890837"/>
              <a:gd name="connsiteY19" fmla="*/ 491187 h 3249205"/>
              <a:gd name="connsiteX20" fmla="*/ 2439094 w 2890837"/>
              <a:gd name="connsiteY20" fmla="*/ 524999 h 3249205"/>
              <a:gd name="connsiteX21" fmla="*/ 2494641 w 2890837"/>
              <a:gd name="connsiteY21" fmla="*/ 555775 h 3249205"/>
              <a:gd name="connsiteX22" fmla="*/ 2545808 w 2890837"/>
              <a:gd name="connsiteY22" fmla="*/ 584323 h 3249205"/>
              <a:gd name="connsiteX23" fmla="*/ 2592396 w 2890837"/>
              <a:gd name="connsiteY23" fmla="*/ 610643 h 3249205"/>
              <a:gd name="connsiteX24" fmla="*/ 2634604 w 2890837"/>
              <a:gd name="connsiteY24" fmla="*/ 635142 h 3249205"/>
              <a:gd name="connsiteX25" fmla="*/ 2672830 w 2890837"/>
              <a:gd name="connsiteY25" fmla="*/ 658628 h 3249205"/>
              <a:gd name="connsiteX26" fmla="*/ 2707273 w 2890837"/>
              <a:gd name="connsiteY26" fmla="*/ 680697 h 3249205"/>
              <a:gd name="connsiteX27" fmla="*/ 2737535 w 2890837"/>
              <a:gd name="connsiteY27" fmla="*/ 702159 h 3249205"/>
              <a:gd name="connsiteX28" fmla="*/ 2764811 w 2890837"/>
              <a:gd name="connsiteY28" fmla="*/ 723620 h 3249205"/>
              <a:gd name="connsiteX29" fmla="*/ 2788702 w 2890837"/>
              <a:gd name="connsiteY29" fmla="*/ 744677 h 3249205"/>
              <a:gd name="connsiteX30" fmla="*/ 2809209 w 2890837"/>
              <a:gd name="connsiteY30" fmla="*/ 766341 h 3249205"/>
              <a:gd name="connsiteX31" fmla="*/ 2827127 w 2890837"/>
              <a:gd name="connsiteY31" fmla="*/ 788815 h 3249205"/>
              <a:gd name="connsiteX32" fmla="*/ 2842258 w 2890837"/>
              <a:gd name="connsiteY32" fmla="*/ 812301 h 3249205"/>
              <a:gd name="connsiteX33" fmla="*/ 2854801 w 2890837"/>
              <a:gd name="connsiteY33" fmla="*/ 837205 h 3249205"/>
              <a:gd name="connsiteX34" fmla="*/ 2865154 w 2890837"/>
              <a:gd name="connsiteY34" fmla="*/ 863931 h 3249205"/>
              <a:gd name="connsiteX35" fmla="*/ 2873516 w 2890837"/>
              <a:gd name="connsiteY35" fmla="*/ 892884 h 3249205"/>
              <a:gd name="connsiteX36" fmla="*/ 2879688 w 2890837"/>
              <a:gd name="connsiteY36" fmla="*/ 924266 h 3249205"/>
              <a:gd name="connsiteX37" fmla="*/ 2884665 w 2890837"/>
              <a:gd name="connsiteY37" fmla="*/ 958483 h 3249205"/>
              <a:gd name="connsiteX38" fmla="*/ 2887850 w 2890837"/>
              <a:gd name="connsiteY38" fmla="*/ 995940 h 3249205"/>
              <a:gd name="connsiteX39" fmla="*/ 2889842 w 2890837"/>
              <a:gd name="connsiteY39" fmla="*/ 1036838 h 3249205"/>
              <a:gd name="connsiteX40" fmla="*/ 2890638 w 2890837"/>
              <a:gd name="connsiteY40" fmla="*/ 1081786 h 3249205"/>
              <a:gd name="connsiteX41" fmla="*/ 2890837 w 2890837"/>
              <a:gd name="connsiteY41" fmla="*/ 1131188 h 3249205"/>
              <a:gd name="connsiteX42" fmla="*/ 2890240 w 2890837"/>
              <a:gd name="connsiteY42" fmla="*/ 1185045 h 3249205"/>
              <a:gd name="connsiteX43" fmla="*/ 2889045 w 2890837"/>
              <a:gd name="connsiteY43" fmla="*/ 1243558 h 3249205"/>
              <a:gd name="connsiteX44" fmla="*/ 2887850 w 2890837"/>
              <a:gd name="connsiteY44" fmla="*/ 1307740 h 3249205"/>
              <a:gd name="connsiteX45" fmla="*/ 2886457 w 2890837"/>
              <a:gd name="connsiteY45" fmla="*/ 1377592 h 3249205"/>
              <a:gd name="connsiteX46" fmla="*/ 2885262 w 2890837"/>
              <a:gd name="connsiteY46" fmla="*/ 1453315 h 3249205"/>
              <a:gd name="connsiteX47" fmla="*/ 2884267 w 2890837"/>
              <a:gd name="connsiteY47" fmla="*/ 1535719 h 3249205"/>
              <a:gd name="connsiteX48" fmla="*/ 2883869 w 2890837"/>
              <a:gd name="connsiteY48" fmla="*/ 1624603 h 3249205"/>
              <a:gd name="connsiteX49" fmla="*/ 2884267 w 2890837"/>
              <a:gd name="connsiteY49" fmla="*/ 1713486 h 3249205"/>
              <a:gd name="connsiteX50" fmla="*/ 2885262 w 2890837"/>
              <a:gd name="connsiteY50" fmla="*/ 1795891 h 3249205"/>
              <a:gd name="connsiteX51" fmla="*/ 2886457 w 2890837"/>
              <a:gd name="connsiteY51" fmla="*/ 1871614 h 3249205"/>
              <a:gd name="connsiteX52" fmla="*/ 2887850 w 2890837"/>
              <a:gd name="connsiteY52" fmla="*/ 1941465 h 3249205"/>
              <a:gd name="connsiteX53" fmla="*/ 2889045 w 2890837"/>
              <a:gd name="connsiteY53" fmla="*/ 2005647 h 3249205"/>
              <a:gd name="connsiteX54" fmla="*/ 2890240 w 2890837"/>
              <a:gd name="connsiteY54" fmla="*/ 2064161 h 3249205"/>
              <a:gd name="connsiteX55" fmla="*/ 2890837 w 2890837"/>
              <a:gd name="connsiteY55" fmla="*/ 2118017 h 3249205"/>
              <a:gd name="connsiteX56" fmla="*/ 2890638 w 2890837"/>
              <a:gd name="connsiteY56" fmla="*/ 2167419 h 3249205"/>
              <a:gd name="connsiteX57" fmla="*/ 2889842 w 2890837"/>
              <a:gd name="connsiteY57" fmla="*/ 2212367 h 3249205"/>
              <a:gd name="connsiteX58" fmla="*/ 2887850 w 2890837"/>
              <a:gd name="connsiteY58" fmla="*/ 2253265 h 3249205"/>
              <a:gd name="connsiteX59" fmla="*/ 2884665 w 2890837"/>
              <a:gd name="connsiteY59" fmla="*/ 2290722 h 3249205"/>
              <a:gd name="connsiteX60" fmla="*/ 2879887 w 2890837"/>
              <a:gd name="connsiteY60" fmla="*/ 2324939 h 3249205"/>
              <a:gd name="connsiteX61" fmla="*/ 2873516 w 2890837"/>
              <a:gd name="connsiteY61" fmla="*/ 2356322 h 3249205"/>
              <a:gd name="connsiteX62" fmla="*/ 2865154 w 2890837"/>
              <a:gd name="connsiteY62" fmla="*/ 2385275 h 3249205"/>
              <a:gd name="connsiteX63" fmla="*/ 2854801 w 2890837"/>
              <a:gd name="connsiteY63" fmla="*/ 2412000 h 3249205"/>
              <a:gd name="connsiteX64" fmla="*/ 2842258 w 2890837"/>
              <a:gd name="connsiteY64" fmla="*/ 2436904 h 3249205"/>
              <a:gd name="connsiteX65" fmla="*/ 2827127 w 2890837"/>
              <a:gd name="connsiteY65" fmla="*/ 2460390 h 3249205"/>
              <a:gd name="connsiteX66" fmla="*/ 2809209 w 2890837"/>
              <a:gd name="connsiteY66" fmla="*/ 2482864 h 3249205"/>
              <a:gd name="connsiteX67" fmla="*/ 2788702 w 2890837"/>
              <a:gd name="connsiteY67" fmla="*/ 2504528 h 3249205"/>
              <a:gd name="connsiteX68" fmla="*/ 2764811 w 2890837"/>
              <a:gd name="connsiteY68" fmla="*/ 2525585 h 3249205"/>
              <a:gd name="connsiteX69" fmla="*/ 2737734 w 2890837"/>
              <a:gd name="connsiteY69" fmla="*/ 2547046 h 3249205"/>
              <a:gd name="connsiteX70" fmla="*/ 2707273 w 2890837"/>
              <a:gd name="connsiteY70" fmla="*/ 2568508 h 3249205"/>
              <a:gd name="connsiteX71" fmla="*/ 2672830 w 2890837"/>
              <a:gd name="connsiteY71" fmla="*/ 2590779 h 3249205"/>
              <a:gd name="connsiteX72" fmla="*/ 2634803 w 2890837"/>
              <a:gd name="connsiteY72" fmla="*/ 2614063 h 3249205"/>
              <a:gd name="connsiteX73" fmla="*/ 2592396 w 2890837"/>
              <a:gd name="connsiteY73" fmla="*/ 2638562 h 3249205"/>
              <a:gd name="connsiteX74" fmla="*/ 2545808 w 2890837"/>
              <a:gd name="connsiteY74" fmla="*/ 2664883 h 3249205"/>
              <a:gd name="connsiteX75" fmla="*/ 2494641 w 2890837"/>
              <a:gd name="connsiteY75" fmla="*/ 2693431 h 3249205"/>
              <a:gd name="connsiteX76" fmla="*/ 2439094 w 2890837"/>
              <a:gd name="connsiteY76" fmla="*/ 2724408 h 3249205"/>
              <a:gd name="connsiteX77" fmla="*/ 2378171 w 2890837"/>
              <a:gd name="connsiteY77" fmla="*/ 2758220 h 3249205"/>
              <a:gd name="connsiteX78" fmla="*/ 2312470 w 2890837"/>
              <a:gd name="connsiteY78" fmla="*/ 2794867 h 3249205"/>
              <a:gd name="connsiteX79" fmla="*/ 2241195 w 2890837"/>
              <a:gd name="connsiteY79" fmla="*/ 2835158 h 3249205"/>
              <a:gd name="connsiteX80" fmla="*/ 2164743 w 2890837"/>
              <a:gd name="connsiteY80" fmla="*/ 2879499 h 3249205"/>
              <a:gd name="connsiteX81" fmla="*/ 2088291 w 2890837"/>
              <a:gd name="connsiteY81" fmla="*/ 2924042 h 3249205"/>
              <a:gd name="connsiteX82" fmla="*/ 2018011 w 2890837"/>
              <a:gd name="connsiteY82" fmla="*/ 2966155 h 3249205"/>
              <a:gd name="connsiteX83" fmla="*/ 1953505 w 2890837"/>
              <a:gd name="connsiteY83" fmla="*/ 3005029 h 3249205"/>
              <a:gd name="connsiteX84" fmla="*/ 1894175 w 2890837"/>
              <a:gd name="connsiteY84" fmla="*/ 3041271 h 3249205"/>
              <a:gd name="connsiteX85" fmla="*/ 1839624 w 2890837"/>
              <a:gd name="connsiteY85" fmla="*/ 3074273 h 3249205"/>
              <a:gd name="connsiteX86" fmla="*/ 1789651 w 2890837"/>
              <a:gd name="connsiteY86" fmla="*/ 3104846 h 3249205"/>
              <a:gd name="connsiteX87" fmla="*/ 1743660 w 2890837"/>
              <a:gd name="connsiteY87" fmla="*/ 3132179 h 3249205"/>
              <a:gd name="connsiteX88" fmla="*/ 1701453 w 2890837"/>
              <a:gd name="connsiteY88" fmla="*/ 3156880 h 3249205"/>
              <a:gd name="connsiteX89" fmla="*/ 1662430 w 2890837"/>
              <a:gd name="connsiteY89" fmla="*/ 3178341 h 3249205"/>
              <a:gd name="connsiteX90" fmla="*/ 1626195 w 2890837"/>
              <a:gd name="connsiteY90" fmla="*/ 3197171 h 3249205"/>
              <a:gd name="connsiteX91" fmla="*/ 1592350 w 2890837"/>
              <a:gd name="connsiteY91" fmla="*/ 3212963 h 3249205"/>
              <a:gd name="connsiteX92" fmla="*/ 1560494 w 2890837"/>
              <a:gd name="connsiteY92" fmla="*/ 3226124 h 3249205"/>
              <a:gd name="connsiteX93" fmla="*/ 1530431 w 2890837"/>
              <a:gd name="connsiteY93" fmla="*/ 3236247 h 3249205"/>
              <a:gd name="connsiteX94" fmla="*/ 1501364 w 2890837"/>
              <a:gd name="connsiteY94" fmla="*/ 3243334 h 3249205"/>
              <a:gd name="connsiteX95" fmla="*/ 1473092 w 2890837"/>
              <a:gd name="connsiteY95" fmla="*/ 3247788 h 3249205"/>
              <a:gd name="connsiteX96" fmla="*/ 1445618 w 2890837"/>
              <a:gd name="connsiteY96" fmla="*/ 3249205 h 3249205"/>
              <a:gd name="connsiteX97" fmla="*/ 1417744 w 2890837"/>
              <a:gd name="connsiteY97" fmla="*/ 3247788 h 3249205"/>
              <a:gd name="connsiteX98" fmla="*/ 1389473 w 2890837"/>
              <a:gd name="connsiteY98" fmla="*/ 3243334 h 3249205"/>
              <a:gd name="connsiteX99" fmla="*/ 1360406 w 2890837"/>
              <a:gd name="connsiteY99" fmla="*/ 3236247 h 3249205"/>
              <a:gd name="connsiteX100" fmla="*/ 1330342 w 2890837"/>
              <a:gd name="connsiteY100" fmla="*/ 3226124 h 3249205"/>
              <a:gd name="connsiteX101" fmla="*/ 1298488 w 2890837"/>
              <a:gd name="connsiteY101" fmla="*/ 3212963 h 3249205"/>
              <a:gd name="connsiteX102" fmla="*/ 1264642 w 2890837"/>
              <a:gd name="connsiteY102" fmla="*/ 3197171 h 3249205"/>
              <a:gd name="connsiteX103" fmla="*/ 1228407 w 2890837"/>
              <a:gd name="connsiteY103" fmla="*/ 3178341 h 3249205"/>
              <a:gd name="connsiteX104" fmla="*/ 1189384 w 2890837"/>
              <a:gd name="connsiteY104" fmla="*/ 3156880 h 3249205"/>
              <a:gd name="connsiteX105" fmla="*/ 1147176 w 2890837"/>
              <a:gd name="connsiteY105" fmla="*/ 3132179 h 3249205"/>
              <a:gd name="connsiteX106" fmla="*/ 1101186 w 2890837"/>
              <a:gd name="connsiteY106" fmla="*/ 3104846 h 3249205"/>
              <a:gd name="connsiteX107" fmla="*/ 1051214 w 2890837"/>
              <a:gd name="connsiteY107" fmla="*/ 3074273 h 3249205"/>
              <a:gd name="connsiteX108" fmla="*/ 996662 w 2890837"/>
              <a:gd name="connsiteY108" fmla="*/ 3041271 h 3249205"/>
              <a:gd name="connsiteX109" fmla="*/ 937332 w 2890837"/>
              <a:gd name="connsiteY109" fmla="*/ 3005029 h 3249205"/>
              <a:gd name="connsiteX110" fmla="*/ 872826 w 2890837"/>
              <a:gd name="connsiteY110" fmla="*/ 2966155 h 3249205"/>
              <a:gd name="connsiteX111" fmla="*/ 802546 w 2890837"/>
              <a:gd name="connsiteY111" fmla="*/ 2924042 h 3249205"/>
              <a:gd name="connsiteX112" fmla="*/ 726094 w 2890837"/>
              <a:gd name="connsiteY112" fmla="*/ 2879499 h 3249205"/>
              <a:gd name="connsiteX113" fmla="*/ 649642 w 2890837"/>
              <a:gd name="connsiteY113" fmla="*/ 2835158 h 3249205"/>
              <a:gd name="connsiteX114" fmla="*/ 578366 w 2890837"/>
              <a:gd name="connsiteY114" fmla="*/ 2794867 h 3249205"/>
              <a:gd name="connsiteX115" fmla="*/ 512666 w 2890837"/>
              <a:gd name="connsiteY115" fmla="*/ 2758018 h 3249205"/>
              <a:gd name="connsiteX116" fmla="*/ 451743 w 2890837"/>
              <a:gd name="connsiteY116" fmla="*/ 2724206 h 3249205"/>
              <a:gd name="connsiteX117" fmla="*/ 396196 w 2890837"/>
              <a:gd name="connsiteY117" fmla="*/ 2693431 h 3249205"/>
              <a:gd name="connsiteX118" fmla="*/ 345029 w 2890837"/>
              <a:gd name="connsiteY118" fmla="*/ 2664883 h 3249205"/>
              <a:gd name="connsiteX119" fmla="*/ 298441 w 2890837"/>
              <a:gd name="connsiteY119" fmla="*/ 2638562 h 3249205"/>
              <a:gd name="connsiteX120" fmla="*/ 256233 w 2890837"/>
              <a:gd name="connsiteY120" fmla="*/ 2614063 h 3249205"/>
              <a:gd name="connsiteX121" fmla="*/ 218007 w 2890837"/>
              <a:gd name="connsiteY121" fmla="*/ 2590577 h 3249205"/>
              <a:gd name="connsiteX122" fmla="*/ 183564 w 2890837"/>
              <a:gd name="connsiteY122" fmla="*/ 2568508 h 3249205"/>
              <a:gd name="connsiteX123" fmla="*/ 153302 w 2890837"/>
              <a:gd name="connsiteY123" fmla="*/ 2547046 h 3249205"/>
              <a:gd name="connsiteX124" fmla="*/ 126026 w 2890837"/>
              <a:gd name="connsiteY124" fmla="*/ 2525585 h 3249205"/>
              <a:gd name="connsiteX125" fmla="*/ 102135 w 2890837"/>
              <a:gd name="connsiteY125" fmla="*/ 2504528 h 3249205"/>
              <a:gd name="connsiteX126" fmla="*/ 81628 w 2890837"/>
              <a:gd name="connsiteY126" fmla="*/ 2482864 h 3249205"/>
              <a:gd name="connsiteX127" fmla="*/ 63710 w 2890837"/>
              <a:gd name="connsiteY127" fmla="*/ 2460390 h 3249205"/>
              <a:gd name="connsiteX128" fmla="*/ 48579 w 2890837"/>
              <a:gd name="connsiteY128" fmla="*/ 2436904 h 3249205"/>
              <a:gd name="connsiteX129" fmla="*/ 36036 w 2890837"/>
              <a:gd name="connsiteY129" fmla="*/ 2412000 h 3249205"/>
              <a:gd name="connsiteX130" fmla="*/ 25683 w 2890837"/>
              <a:gd name="connsiteY130" fmla="*/ 2385275 h 3249205"/>
              <a:gd name="connsiteX131" fmla="*/ 17321 w 2890837"/>
              <a:gd name="connsiteY131" fmla="*/ 2356322 h 3249205"/>
              <a:gd name="connsiteX132" fmla="*/ 11149 w 2890837"/>
              <a:gd name="connsiteY132" fmla="*/ 2324939 h 3249205"/>
              <a:gd name="connsiteX133" fmla="*/ 6172 w 2890837"/>
              <a:gd name="connsiteY133" fmla="*/ 2290722 h 3249205"/>
              <a:gd name="connsiteX134" fmla="*/ 2986 w 2890837"/>
              <a:gd name="connsiteY134" fmla="*/ 2253265 h 3249205"/>
              <a:gd name="connsiteX135" fmla="*/ 995 w 2890837"/>
              <a:gd name="connsiteY135" fmla="*/ 2212367 h 3249205"/>
              <a:gd name="connsiteX136" fmla="*/ 199 w 2890837"/>
              <a:gd name="connsiteY136" fmla="*/ 2167419 h 3249205"/>
              <a:gd name="connsiteX137" fmla="*/ 0 w 2890837"/>
              <a:gd name="connsiteY137" fmla="*/ 2118017 h 3249205"/>
              <a:gd name="connsiteX138" fmla="*/ 597 w 2890837"/>
              <a:gd name="connsiteY138" fmla="*/ 2064161 h 3249205"/>
              <a:gd name="connsiteX139" fmla="*/ 1792 w 2890837"/>
              <a:gd name="connsiteY139" fmla="*/ 2005647 h 3249205"/>
              <a:gd name="connsiteX140" fmla="*/ 2986 w 2890837"/>
              <a:gd name="connsiteY140" fmla="*/ 1941465 h 3249205"/>
              <a:gd name="connsiteX141" fmla="*/ 4380 w 2890837"/>
              <a:gd name="connsiteY141" fmla="*/ 1871614 h 3249205"/>
              <a:gd name="connsiteX142" fmla="*/ 5575 w 2890837"/>
              <a:gd name="connsiteY142" fmla="*/ 1795891 h 3249205"/>
              <a:gd name="connsiteX143" fmla="*/ 6570 w 2890837"/>
              <a:gd name="connsiteY143" fmla="*/ 1713486 h 3249205"/>
              <a:gd name="connsiteX144" fmla="*/ 6968 w 2890837"/>
              <a:gd name="connsiteY144" fmla="*/ 1624603 h 3249205"/>
              <a:gd name="connsiteX145" fmla="*/ 6570 w 2890837"/>
              <a:gd name="connsiteY145" fmla="*/ 1535719 h 3249205"/>
              <a:gd name="connsiteX146" fmla="*/ 5575 w 2890837"/>
              <a:gd name="connsiteY146" fmla="*/ 1453315 h 3249205"/>
              <a:gd name="connsiteX147" fmla="*/ 4380 w 2890837"/>
              <a:gd name="connsiteY147" fmla="*/ 1377592 h 3249205"/>
              <a:gd name="connsiteX148" fmla="*/ 2986 w 2890837"/>
              <a:gd name="connsiteY148" fmla="*/ 1307740 h 3249205"/>
              <a:gd name="connsiteX149" fmla="*/ 1792 w 2890837"/>
              <a:gd name="connsiteY149" fmla="*/ 1243558 h 3249205"/>
              <a:gd name="connsiteX150" fmla="*/ 597 w 2890837"/>
              <a:gd name="connsiteY150" fmla="*/ 1185045 h 3249205"/>
              <a:gd name="connsiteX151" fmla="*/ 0 w 2890837"/>
              <a:gd name="connsiteY151" fmla="*/ 1131188 h 3249205"/>
              <a:gd name="connsiteX152" fmla="*/ 199 w 2890837"/>
              <a:gd name="connsiteY152" fmla="*/ 1081786 h 3249205"/>
              <a:gd name="connsiteX153" fmla="*/ 995 w 2890837"/>
              <a:gd name="connsiteY153" fmla="*/ 1036838 h 3249205"/>
              <a:gd name="connsiteX154" fmla="*/ 2986 w 2890837"/>
              <a:gd name="connsiteY154" fmla="*/ 995940 h 3249205"/>
              <a:gd name="connsiteX155" fmla="*/ 6172 w 2890837"/>
              <a:gd name="connsiteY155" fmla="*/ 958483 h 3249205"/>
              <a:gd name="connsiteX156" fmla="*/ 10950 w 2890837"/>
              <a:gd name="connsiteY156" fmla="*/ 924266 h 3249205"/>
              <a:gd name="connsiteX157" fmla="*/ 17321 w 2890837"/>
              <a:gd name="connsiteY157" fmla="*/ 892884 h 3249205"/>
              <a:gd name="connsiteX158" fmla="*/ 25683 w 2890837"/>
              <a:gd name="connsiteY158" fmla="*/ 863931 h 3249205"/>
              <a:gd name="connsiteX159" fmla="*/ 36036 w 2890837"/>
              <a:gd name="connsiteY159" fmla="*/ 837205 h 3249205"/>
              <a:gd name="connsiteX160" fmla="*/ 48579 w 2890837"/>
              <a:gd name="connsiteY160" fmla="*/ 812301 h 3249205"/>
              <a:gd name="connsiteX161" fmla="*/ 63710 w 2890837"/>
              <a:gd name="connsiteY161" fmla="*/ 788815 h 3249205"/>
              <a:gd name="connsiteX162" fmla="*/ 81628 w 2890837"/>
              <a:gd name="connsiteY162" fmla="*/ 766341 h 3249205"/>
              <a:gd name="connsiteX163" fmla="*/ 102135 w 2890837"/>
              <a:gd name="connsiteY163" fmla="*/ 744677 h 3249205"/>
              <a:gd name="connsiteX164" fmla="*/ 126026 w 2890837"/>
              <a:gd name="connsiteY164" fmla="*/ 723620 h 3249205"/>
              <a:gd name="connsiteX165" fmla="*/ 153103 w 2890837"/>
              <a:gd name="connsiteY165" fmla="*/ 702159 h 3249205"/>
              <a:gd name="connsiteX166" fmla="*/ 183564 w 2890837"/>
              <a:gd name="connsiteY166" fmla="*/ 680697 h 3249205"/>
              <a:gd name="connsiteX167" fmla="*/ 218007 w 2890837"/>
              <a:gd name="connsiteY167" fmla="*/ 658426 h 3249205"/>
              <a:gd name="connsiteX168" fmla="*/ 256034 w 2890837"/>
              <a:gd name="connsiteY168" fmla="*/ 635142 h 3249205"/>
              <a:gd name="connsiteX169" fmla="*/ 298441 w 2890837"/>
              <a:gd name="connsiteY169" fmla="*/ 610643 h 3249205"/>
              <a:gd name="connsiteX170" fmla="*/ 345029 w 2890837"/>
              <a:gd name="connsiteY170" fmla="*/ 584323 h 3249205"/>
              <a:gd name="connsiteX171" fmla="*/ 396196 w 2890837"/>
              <a:gd name="connsiteY171" fmla="*/ 555775 h 3249205"/>
              <a:gd name="connsiteX172" fmla="*/ 451743 w 2890837"/>
              <a:gd name="connsiteY172" fmla="*/ 524797 h 3249205"/>
              <a:gd name="connsiteX173" fmla="*/ 512666 w 2890837"/>
              <a:gd name="connsiteY173" fmla="*/ 490985 h 3249205"/>
              <a:gd name="connsiteX174" fmla="*/ 578366 w 2890837"/>
              <a:gd name="connsiteY174" fmla="*/ 454338 h 3249205"/>
              <a:gd name="connsiteX175" fmla="*/ 649642 w 2890837"/>
              <a:gd name="connsiteY175" fmla="*/ 414047 h 3249205"/>
              <a:gd name="connsiteX176" fmla="*/ 726094 w 2890837"/>
              <a:gd name="connsiteY176" fmla="*/ 369706 h 3249205"/>
              <a:gd name="connsiteX177" fmla="*/ 802546 w 2890837"/>
              <a:gd name="connsiteY177" fmla="*/ 325164 h 3249205"/>
              <a:gd name="connsiteX178" fmla="*/ 872826 w 2890837"/>
              <a:gd name="connsiteY178" fmla="*/ 283050 h 3249205"/>
              <a:gd name="connsiteX179" fmla="*/ 937332 w 2890837"/>
              <a:gd name="connsiteY179" fmla="*/ 244176 h 3249205"/>
              <a:gd name="connsiteX180" fmla="*/ 996662 w 2890837"/>
              <a:gd name="connsiteY180" fmla="*/ 207935 h 3249205"/>
              <a:gd name="connsiteX181" fmla="*/ 1051214 w 2890837"/>
              <a:gd name="connsiteY181" fmla="*/ 174932 h 3249205"/>
              <a:gd name="connsiteX182" fmla="*/ 1101186 w 2890837"/>
              <a:gd name="connsiteY182" fmla="*/ 144360 h 3249205"/>
              <a:gd name="connsiteX183" fmla="*/ 1147176 w 2890837"/>
              <a:gd name="connsiteY183" fmla="*/ 117027 h 3249205"/>
              <a:gd name="connsiteX184" fmla="*/ 1189384 w 2890837"/>
              <a:gd name="connsiteY184" fmla="*/ 92325 h 3249205"/>
              <a:gd name="connsiteX185" fmla="*/ 1228407 w 2890837"/>
              <a:gd name="connsiteY185" fmla="*/ 70864 h 3249205"/>
              <a:gd name="connsiteX186" fmla="*/ 1264642 w 2890837"/>
              <a:gd name="connsiteY186" fmla="*/ 52034 h 3249205"/>
              <a:gd name="connsiteX187" fmla="*/ 1298488 w 2890837"/>
              <a:gd name="connsiteY187" fmla="*/ 36242 h 3249205"/>
              <a:gd name="connsiteX188" fmla="*/ 1330342 w 2890837"/>
              <a:gd name="connsiteY188" fmla="*/ 23081 h 3249205"/>
              <a:gd name="connsiteX189" fmla="*/ 1360406 w 2890837"/>
              <a:gd name="connsiteY189" fmla="*/ 12958 h 3249205"/>
              <a:gd name="connsiteX190" fmla="*/ 1389473 w 2890837"/>
              <a:gd name="connsiteY190" fmla="*/ 5872 h 3249205"/>
              <a:gd name="connsiteX191" fmla="*/ 1417744 w 2890837"/>
              <a:gd name="connsiteY191" fmla="*/ 1417 h 3249205"/>
              <a:gd name="connsiteX192" fmla="*/ 1445618 w 2890837"/>
              <a:gd name="connsiteY192" fmla="*/ 0 h 324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2890837" h="3249205">
                <a:moveTo>
                  <a:pt x="1445618" y="0"/>
                </a:moveTo>
                <a:lnTo>
                  <a:pt x="1473092" y="1417"/>
                </a:lnTo>
                <a:lnTo>
                  <a:pt x="1501364" y="5872"/>
                </a:lnTo>
                <a:lnTo>
                  <a:pt x="1530431" y="12958"/>
                </a:lnTo>
                <a:lnTo>
                  <a:pt x="1560494" y="23081"/>
                </a:lnTo>
                <a:lnTo>
                  <a:pt x="1592350" y="36242"/>
                </a:lnTo>
                <a:lnTo>
                  <a:pt x="1626195" y="52034"/>
                </a:lnTo>
                <a:lnTo>
                  <a:pt x="1662430" y="70864"/>
                </a:lnTo>
                <a:lnTo>
                  <a:pt x="1701453" y="92325"/>
                </a:lnTo>
                <a:lnTo>
                  <a:pt x="1743660" y="117027"/>
                </a:lnTo>
                <a:lnTo>
                  <a:pt x="1789651" y="144360"/>
                </a:lnTo>
                <a:lnTo>
                  <a:pt x="1839624" y="174932"/>
                </a:lnTo>
                <a:lnTo>
                  <a:pt x="1894175" y="207935"/>
                </a:lnTo>
                <a:lnTo>
                  <a:pt x="1953505" y="244176"/>
                </a:lnTo>
                <a:lnTo>
                  <a:pt x="2018011" y="283050"/>
                </a:lnTo>
                <a:lnTo>
                  <a:pt x="2088291" y="325164"/>
                </a:lnTo>
                <a:lnTo>
                  <a:pt x="2164743" y="369706"/>
                </a:lnTo>
                <a:lnTo>
                  <a:pt x="2241195" y="414047"/>
                </a:lnTo>
                <a:lnTo>
                  <a:pt x="2312470" y="454338"/>
                </a:lnTo>
                <a:lnTo>
                  <a:pt x="2378171" y="491187"/>
                </a:lnTo>
                <a:lnTo>
                  <a:pt x="2439094" y="524999"/>
                </a:lnTo>
                <a:lnTo>
                  <a:pt x="2494641" y="555775"/>
                </a:lnTo>
                <a:lnTo>
                  <a:pt x="2545808" y="584323"/>
                </a:lnTo>
                <a:lnTo>
                  <a:pt x="2592396" y="610643"/>
                </a:lnTo>
                <a:lnTo>
                  <a:pt x="2634604" y="635142"/>
                </a:lnTo>
                <a:lnTo>
                  <a:pt x="2672830" y="658628"/>
                </a:lnTo>
                <a:lnTo>
                  <a:pt x="2707273" y="680697"/>
                </a:lnTo>
                <a:lnTo>
                  <a:pt x="2737535" y="702159"/>
                </a:lnTo>
                <a:lnTo>
                  <a:pt x="2764811" y="723620"/>
                </a:lnTo>
                <a:lnTo>
                  <a:pt x="2788702" y="744677"/>
                </a:lnTo>
                <a:lnTo>
                  <a:pt x="2809209" y="766341"/>
                </a:lnTo>
                <a:lnTo>
                  <a:pt x="2827127" y="788815"/>
                </a:lnTo>
                <a:lnTo>
                  <a:pt x="2842258" y="812301"/>
                </a:lnTo>
                <a:lnTo>
                  <a:pt x="2854801" y="837205"/>
                </a:lnTo>
                <a:lnTo>
                  <a:pt x="2865154" y="863931"/>
                </a:lnTo>
                <a:lnTo>
                  <a:pt x="2873516" y="892884"/>
                </a:lnTo>
                <a:lnTo>
                  <a:pt x="2879688" y="924266"/>
                </a:lnTo>
                <a:lnTo>
                  <a:pt x="2884665" y="958483"/>
                </a:lnTo>
                <a:lnTo>
                  <a:pt x="2887850" y="995940"/>
                </a:lnTo>
                <a:lnTo>
                  <a:pt x="2889842" y="1036838"/>
                </a:lnTo>
                <a:lnTo>
                  <a:pt x="2890638" y="1081786"/>
                </a:lnTo>
                <a:lnTo>
                  <a:pt x="2890837" y="1131188"/>
                </a:lnTo>
                <a:lnTo>
                  <a:pt x="2890240" y="1185045"/>
                </a:lnTo>
                <a:lnTo>
                  <a:pt x="2889045" y="1243558"/>
                </a:lnTo>
                <a:lnTo>
                  <a:pt x="2887850" y="1307740"/>
                </a:lnTo>
                <a:lnTo>
                  <a:pt x="2886457" y="1377592"/>
                </a:lnTo>
                <a:lnTo>
                  <a:pt x="2885262" y="1453315"/>
                </a:lnTo>
                <a:lnTo>
                  <a:pt x="2884267" y="1535719"/>
                </a:lnTo>
                <a:lnTo>
                  <a:pt x="2883869" y="1624603"/>
                </a:lnTo>
                <a:lnTo>
                  <a:pt x="2884267" y="1713486"/>
                </a:lnTo>
                <a:lnTo>
                  <a:pt x="2885262" y="1795891"/>
                </a:lnTo>
                <a:lnTo>
                  <a:pt x="2886457" y="1871614"/>
                </a:lnTo>
                <a:lnTo>
                  <a:pt x="2887850" y="1941465"/>
                </a:lnTo>
                <a:lnTo>
                  <a:pt x="2889045" y="2005647"/>
                </a:lnTo>
                <a:lnTo>
                  <a:pt x="2890240" y="2064161"/>
                </a:lnTo>
                <a:lnTo>
                  <a:pt x="2890837" y="2118017"/>
                </a:lnTo>
                <a:lnTo>
                  <a:pt x="2890638" y="2167419"/>
                </a:lnTo>
                <a:lnTo>
                  <a:pt x="2889842" y="2212367"/>
                </a:lnTo>
                <a:lnTo>
                  <a:pt x="2887850" y="2253265"/>
                </a:lnTo>
                <a:lnTo>
                  <a:pt x="2884665" y="2290722"/>
                </a:lnTo>
                <a:lnTo>
                  <a:pt x="2879887" y="2324939"/>
                </a:lnTo>
                <a:lnTo>
                  <a:pt x="2873516" y="2356322"/>
                </a:lnTo>
                <a:lnTo>
                  <a:pt x="2865154" y="2385275"/>
                </a:lnTo>
                <a:lnTo>
                  <a:pt x="2854801" y="2412000"/>
                </a:lnTo>
                <a:lnTo>
                  <a:pt x="2842258" y="2436904"/>
                </a:lnTo>
                <a:lnTo>
                  <a:pt x="2827127" y="2460390"/>
                </a:lnTo>
                <a:lnTo>
                  <a:pt x="2809209" y="2482864"/>
                </a:lnTo>
                <a:lnTo>
                  <a:pt x="2788702" y="2504528"/>
                </a:lnTo>
                <a:lnTo>
                  <a:pt x="2764811" y="2525585"/>
                </a:lnTo>
                <a:lnTo>
                  <a:pt x="2737734" y="2547046"/>
                </a:lnTo>
                <a:lnTo>
                  <a:pt x="2707273" y="2568508"/>
                </a:lnTo>
                <a:lnTo>
                  <a:pt x="2672830" y="2590779"/>
                </a:lnTo>
                <a:lnTo>
                  <a:pt x="2634803" y="2614063"/>
                </a:lnTo>
                <a:lnTo>
                  <a:pt x="2592396" y="2638562"/>
                </a:lnTo>
                <a:lnTo>
                  <a:pt x="2545808" y="2664883"/>
                </a:lnTo>
                <a:lnTo>
                  <a:pt x="2494641" y="2693431"/>
                </a:lnTo>
                <a:lnTo>
                  <a:pt x="2439094" y="2724408"/>
                </a:lnTo>
                <a:lnTo>
                  <a:pt x="2378171" y="2758220"/>
                </a:lnTo>
                <a:lnTo>
                  <a:pt x="2312470" y="2794867"/>
                </a:lnTo>
                <a:lnTo>
                  <a:pt x="2241195" y="2835158"/>
                </a:lnTo>
                <a:lnTo>
                  <a:pt x="2164743" y="2879499"/>
                </a:lnTo>
                <a:lnTo>
                  <a:pt x="2088291" y="2924042"/>
                </a:lnTo>
                <a:lnTo>
                  <a:pt x="2018011" y="2966155"/>
                </a:lnTo>
                <a:lnTo>
                  <a:pt x="1953505" y="3005029"/>
                </a:lnTo>
                <a:lnTo>
                  <a:pt x="1894175" y="3041271"/>
                </a:lnTo>
                <a:lnTo>
                  <a:pt x="1839624" y="3074273"/>
                </a:lnTo>
                <a:lnTo>
                  <a:pt x="1789651" y="3104846"/>
                </a:lnTo>
                <a:lnTo>
                  <a:pt x="1743660" y="3132179"/>
                </a:lnTo>
                <a:lnTo>
                  <a:pt x="1701453" y="3156880"/>
                </a:lnTo>
                <a:lnTo>
                  <a:pt x="1662430" y="3178341"/>
                </a:lnTo>
                <a:lnTo>
                  <a:pt x="1626195" y="3197171"/>
                </a:lnTo>
                <a:lnTo>
                  <a:pt x="1592350" y="3212963"/>
                </a:lnTo>
                <a:lnTo>
                  <a:pt x="1560494" y="3226124"/>
                </a:lnTo>
                <a:lnTo>
                  <a:pt x="1530431" y="3236247"/>
                </a:lnTo>
                <a:lnTo>
                  <a:pt x="1501364" y="3243334"/>
                </a:lnTo>
                <a:lnTo>
                  <a:pt x="1473092" y="3247788"/>
                </a:lnTo>
                <a:lnTo>
                  <a:pt x="1445618" y="3249205"/>
                </a:lnTo>
                <a:lnTo>
                  <a:pt x="1417744" y="3247788"/>
                </a:lnTo>
                <a:lnTo>
                  <a:pt x="1389473" y="3243334"/>
                </a:lnTo>
                <a:lnTo>
                  <a:pt x="1360406" y="3236247"/>
                </a:lnTo>
                <a:lnTo>
                  <a:pt x="1330342" y="3226124"/>
                </a:lnTo>
                <a:lnTo>
                  <a:pt x="1298488" y="3212963"/>
                </a:lnTo>
                <a:lnTo>
                  <a:pt x="1264642" y="3197171"/>
                </a:lnTo>
                <a:lnTo>
                  <a:pt x="1228407" y="3178341"/>
                </a:lnTo>
                <a:lnTo>
                  <a:pt x="1189384" y="3156880"/>
                </a:lnTo>
                <a:lnTo>
                  <a:pt x="1147176" y="3132179"/>
                </a:lnTo>
                <a:lnTo>
                  <a:pt x="1101186" y="3104846"/>
                </a:lnTo>
                <a:lnTo>
                  <a:pt x="1051214" y="3074273"/>
                </a:lnTo>
                <a:lnTo>
                  <a:pt x="996662" y="3041271"/>
                </a:lnTo>
                <a:lnTo>
                  <a:pt x="937332" y="3005029"/>
                </a:lnTo>
                <a:lnTo>
                  <a:pt x="872826" y="2966155"/>
                </a:lnTo>
                <a:lnTo>
                  <a:pt x="802546" y="2924042"/>
                </a:lnTo>
                <a:lnTo>
                  <a:pt x="726094" y="2879499"/>
                </a:lnTo>
                <a:lnTo>
                  <a:pt x="649642" y="2835158"/>
                </a:lnTo>
                <a:lnTo>
                  <a:pt x="578366" y="2794867"/>
                </a:lnTo>
                <a:lnTo>
                  <a:pt x="512666" y="2758018"/>
                </a:lnTo>
                <a:lnTo>
                  <a:pt x="451743" y="2724206"/>
                </a:lnTo>
                <a:lnTo>
                  <a:pt x="396196" y="2693431"/>
                </a:lnTo>
                <a:lnTo>
                  <a:pt x="345029" y="2664883"/>
                </a:lnTo>
                <a:lnTo>
                  <a:pt x="298441" y="2638562"/>
                </a:lnTo>
                <a:lnTo>
                  <a:pt x="256233" y="2614063"/>
                </a:lnTo>
                <a:lnTo>
                  <a:pt x="218007" y="2590577"/>
                </a:lnTo>
                <a:lnTo>
                  <a:pt x="183564" y="2568508"/>
                </a:lnTo>
                <a:lnTo>
                  <a:pt x="153302" y="2547046"/>
                </a:lnTo>
                <a:lnTo>
                  <a:pt x="126026" y="2525585"/>
                </a:lnTo>
                <a:lnTo>
                  <a:pt x="102135" y="2504528"/>
                </a:lnTo>
                <a:lnTo>
                  <a:pt x="81628" y="2482864"/>
                </a:lnTo>
                <a:lnTo>
                  <a:pt x="63710" y="2460390"/>
                </a:lnTo>
                <a:lnTo>
                  <a:pt x="48579" y="2436904"/>
                </a:lnTo>
                <a:lnTo>
                  <a:pt x="36036" y="2412000"/>
                </a:lnTo>
                <a:lnTo>
                  <a:pt x="25683" y="2385275"/>
                </a:lnTo>
                <a:lnTo>
                  <a:pt x="17321" y="2356322"/>
                </a:lnTo>
                <a:lnTo>
                  <a:pt x="11149" y="2324939"/>
                </a:lnTo>
                <a:lnTo>
                  <a:pt x="6172" y="2290722"/>
                </a:lnTo>
                <a:lnTo>
                  <a:pt x="2986" y="2253265"/>
                </a:lnTo>
                <a:lnTo>
                  <a:pt x="995" y="2212367"/>
                </a:lnTo>
                <a:lnTo>
                  <a:pt x="199" y="2167419"/>
                </a:lnTo>
                <a:lnTo>
                  <a:pt x="0" y="2118017"/>
                </a:lnTo>
                <a:lnTo>
                  <a:pt x="597" y="2064161"/>
                </a:lnTo>
                <a:lnTo>
                  <a:pt x="1792" y="2005647"/>
                </a:lnTo>
                <a:lnTo>
                  <a:pt x="2986" y="1941465"/>
                </a:lnTo>
                <a:lnTo>
                  <a:pt x="4380" y="1871614"/>
                </a:lnTo>
                <a:lnTo>
                  <a:pt x="5575" y="1795891"/>
                </a:lnTo>
                <a:lnTo>
                  <a:pt x="6570" y="1713486"/>
                </a:lnTo>
                <a:lnTo>
                  <a:pt x="6968" y="1624603"/>
                </a:lnTo>
                <a:lnTo>
                  <a:pt x="6570" y="1535719"/>
                </a:lnTo>
                <a:lnTo>
                  <a:pt x="5575" y="1453315"/>
                </a:lnTo>
                <a:lnTo>
                  <a:pt x="4380" y="1377592"/>
                </a:lnTo>
                <a:lnTo>
                  <a:pt x="2986" y="1307740"/>
                </a:lnTo>
                <a:lnTo>
                  <a:pt x="1792" y="1243558"/>
                </a:lnTo>
                <a:lnTo>
                  <a:pt x="597" y="1185045"/>
                </a:lnTo>
                <a:lnTo>
                  <a:pt x="0" y="1131188"/>
                </a:lnTo>
                <a:lnTo>
                  <a:pt x="199" y="1081786"/>
                </a:lnTo>
                <a:lnTo>
                  <a:pt x="995" y="1036838"/>
                </a:lnTo>
                <a:lnTo>
                  <a:pt x="2986" y="995940"/>
                </a:lnTo>
                <a:lnTo>
                  <a:pt x="6172" y="958483"/>
                </a:lnTo>
                <a:lnTo>
                  <a:pt x="10950" y="924266"/>
                </a:lnTo>
                <a:lnTo>
                  <a:pt x="17321" y="892884"/>
                </a:lnTo>
                <a:lnTo>
                  <a:pt x="25683" y="863931"/>
                </a:lnTo>
                <a:lnTo>
                  <a:pt x="36036" y="837205"/>
                </a:lnTo>
                <a:lnTo>
                  <a:pt x="48579" y="812301"/>
                </a:lnTo>
                <a:lnTo>
                  <a:pt x="63710" y="788815"/>
                </a:lnTo>
                <a:lnTo>
                  <a:pt x="81628" y="766341"/>
                </a:lnTo>
                <a:lnTo>
                  <a:pt x="102135" y="744677"/>
                </a:lnTo>
                <a:lnTo>
                  <a:pt x="126026" y="723620"/>
                </a:lnTo>
                <a:lnTo>
                  <a:pt x="153103" y="702159"/>
                </a:lnTo>
                <a:lnTo>
                  <a:pt x="183564" y="680697"/>
                </a:lnTo>
                <a:lnTo>
                  <a:pt x="218007" y="658426"/>
                </a:lnTo>
                <a:lnTo>
                  <a:pt x="256034" y="635142"/>
                </a:lnTo>
                <a:lnTo>
                  <a:pt x="298441" y="610643"/>
                </a:lnTo>
                <a:lnTo>
                  <a:pt x="345029" y="584323"/>
                </a:lnTo>
                <a:lnTo>
                  <a:pt x="396196" y="555775"/>
                </a:lnTo>
                <a:lnTo>
                  <a:pt x="451743" y="524797"/>
                </a:lnTo>
                <a:lnTo>
                  <a:pt x="512666" y="490985"/>
                </a:lnTo>
                <a:lnTo>
                  <a:pt x="578366" y="454338"/>
                </a:lnTo>
                <a:lnTo>
                  <a:pt x="649642" y="414047"/>
                </a:lnTo>
                <a:lnTo>
                  <a:pt x="726094" y="369706"/>
                </a:lnTo>
                <a:lnTo>
                  <a:pt x="802546" y="325164"/>
                </a:lnTo>
                <a:lnTo>
                  <a:pt x="872826" y="283050"/>
                </a:lnTo>
                <a:lnTo>
                  <a:pt x="937332" y="244176"/>
                </a:lnTo>
                <a:lnTo>
                  <a:pt x="996662" y="207935"/>
                </a:lnTo>
                <a:lnTo>
                  <a:pt x="1051214" y="174932"/>
                </a:lnTo>
                <a:lnTo>
                  <a:pt x="1101186" y="144360"/>
                </a:lnTo>
                <a:lnTo>
                  <a:pt x="1147176" y="117027"/>
                </a:lnTo>
                <a:lnTo>
                  <a:pt x="1189384" y="92325"/>
                </a:lnTo>
                <a:lnTo>
                  <a:pt x="1228407" y="70864"/>
                </a:lnTo>
                <a:lnTo>
                  <a:pt x="1264642" y="52034"/>
                </a:lnTo>
                <a:lnTo>
                  <a:pt x="1298488" y="36242"/>
                </a:lnTo>
                <a:lnTo>
                  <a:pt x="1330342" y="23081"/>
                </a:lnTo>
                <a:lnTo>
                  <a:pt x="1360406" y="12958"/>
                </a:lnTo>
                <a:lnTo>
                  <a:pt x="1389473" y="5872"/>
                </a:lnTo>
                <a:lnTo>
                  <a:pt x="1417744" y="1417"/>
                </a:lnTo>
                <a:lnTo>
                  <a:pt x="1445618" y="0"/>
                </a:lnTo>
                <a:close/>
              </a:path>
            </a:pathLst>
          </a:custGeom>
          <a:solidFill>
            <a:srgbClr val="FA3329"/>
          </a:solidFill>
          <a:ln>
            <a:noFill/>
          </a:ln>
          <a:effectLst>
            <a:outerShdw blurRad="762000" dist="520700" dir="2700000" sx="60000" sy="6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4" name="TextBox 3"/>
          <p:cNvSpPr txBox="1"/>
          <p:nvPr/>
        </p:nvSpPr>
        <p:spPr>
          <a:xfrm>
            <a:off x="7733122" y="1818988"/>
            <a:ext cx="4445128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Адресное </a:t>
            </a:r>
            <a:r>
              <a:rPr lang="ru-RU" dirty="0" err="1" smtClean="0"/>
              <a:t>порулонное</a:t>
            </a:r>
            <a:r>
              <a:rPr lang="ru-RU" dirty="0" smtClean="0"/>
              <a:t> хранение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Паспортизация и штрихкодирование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Учет на каждом производственном участке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Отчеты по складам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Простая и быстрая ревизия</a:t>
            </a:r>
          </a:p>
        </p:txBody>
      </p:sp>
      <p:sp>
        <p:nvSpPr>
          <p:cNvPr id="61" name="Freeform: Shape 11">
            <a:extLst>
              <a:ext uri="{FF2B5EF4-FFF2-40B4-BE49-F238E27FC236}">
                <a16:creationId xmlns="" xmlns:a16="http://schemas.microsoft.com/office/drawing/2014/main" id="{8E3C09C0-EA49-4CFF-9D45-2895D46AFB8C}"/>
              </a:ext>
            </a:extLst>
          </p:cNvPr>
          <p:cNvSpPr/>
          <p:nvPr/>
        </p:nvSpPr>
        <p:spPr>
          <a:xfrm>
            <a:off x="7425618" y="2813851"/>
            <a:ext cx="240811" cy="270663"/>
          </a:xfrm>
          <a:custGeom>
            <a:avLst/>
            <a:gdLst>
              <a:gd name="connsiteX0" fmla="*/ 1445618 w 2890837"/>
              <a:gd name="connsiteY0" fmla="*/ 0 h 3249205"/>
              <a:gd name="connsiteX1" fmla="*/ 1473092 w 2890837"/>
              <a:gd name="connsiteY1" fmla="*/ 1417 h 3249205"/>
              <a:gd name="connsiteX2" fmla="*/ 1501364 w 2890837"/>
              <a:gd name="connsiteY2" fmla="*/ 5872 h 3249205"/>
              <a:gd name="connsiteX3" fmla="*/ 1530431 w 2890837"/>
              <a:gd name="connsiteY3" fmla="*/ 12958 h 3249205"/>
              <a:gd name="connsiteX4" fmla="*/ 1560494 w 2890837"/>
              <a:gd name="connsiteY4" fmla="*/ 23081 h 3249205"/>
              <a:gd name="connsiteX5" fmla="*/ 1592350 w 2890837"/>
              <a:gd name="connsiteY5" fmla="*/ 36242 h 3249205"/>
              <a:gd name="connsiteX6" fmla="*/ 1626195 w 2890837"/>
              <a:gd name="connsiteY6" fmla="*/ 52034 h 3249205"/>
              <a:gd name="connsiteX7" fmla="*/ 1662430 w 2890837"/>
              <a:gd name="connsiteY7" fmla="*/ 70864 h 3249205"/>
              <a:gd name="connsiteX8" fmla="*/ 1701453 w 2890837"/>
              <a:gd name="connsiteY8" fmla="*/ 92325 h 3249205"/>
              <a:gd name="connsiteX9" fmla="*/ 1743660 w 2890837"/>
              <a:gd name="connsiteY9" fmla="*/ 117027 h 3249205"/>
              <a:gd name="connsiteX10" fmla="*/ 1789651 w 2890837"/>
              <a:gd name="connsiteY10" fmla="*/ 144360 h 3249205"/>
              <a:gd name="connsiteX11" fmla="*/ 1839624 w 2890837"/>
              <a:gd name="connsiteY11" fmla="*/ 174932 h 3249205"/>
              <a:gd name="connsiteX12" fmla="*/ 1894175 w 2890837"/>
              <a:gd name="connsiteY12" fmla="*/ 207935 h 3249205"/>
              <a:gd name="connsiteX13" fmla="*/ 1953505 w 2890837"/>
              <a:gd name="connsiteY13" fmla="*/ 244176 h 3249205"/>
              <a:gd name="connsiteX14" fmla="*/ 2018011 w 2890837"/>
              <a:gd name="connsiteY14" fmla="*/ 283050 h 3249205"/>
              <a:gd name="connsiteX15" fmla="*/ 2088291 w 2890837"/>
              <a:gd name="connsiteY15" fmla="*/ 325164 h 3249205"/>
              <a:gd name="connsiteX16" fmla="*/ 2164743 w 2890837"/>
              <a:gd name="connsiteY16" fmla="*/ 369706 h 3249205"/>
              <a:gd name="connsiteX17" fmla="*/ 2241195 w 2890837"/>
              <a:gd name="connsiteY17" fmla="*/ 414047 h 3249205"/>
              <a:gd name="connsiteX18" fmla="*/ 2312470 w 2890837"/>
              <a:gd name="connsiteY18" fmla="*/ 454338 h 3249205"/>
              <a:gd name="connsiteX19" fmla="*/ 2378171 w 2890837"/>
              <a:gd name="connsiteY19" fmla="*/ 491187 h 3249205"/>
              <a:gd name="connsiteX20" fmla="*/ 2439094 w 2890837"/>
              <a:gd name="connsiteY20" fmla="*/ 524999 h 3249205"/>
              <a:gd name="connsiteX21" fmla="*/ 2494641 w 2890837"/>
              <a:gd name="connsiteY21" fmla="*/ 555775 h 3249205"/>
              <a:gd name="connsiteX22" fmla="*/ 2545808 w 2890837"/>
              <a:gd name="connsiteY22" fmla="*/ 584323 h 3249205"/>
              <a:gd name="connsiteX23" fmla="*/ 2592396 w 2890837"/>
              <a:gd name="connsiteY23" fmla="*/ 610643 h 3249205"/>
              <a:gd name="connsiteX24" fmla="*/ 2634604 w 2890837"/>
              <a:gd name="connsiteY24" fmla="*/ 635142 h 3249205"/>
              <a:gd name="connsiteX25" fmla="*/ 2672830 w 2890837"/>
              <a:gd name="connsiteY25" fmla="*/ 658628 h 3249205"/>
              <a:gd name="connsiteX26" fmla="*/ 2707273 w 2890837"/>
              <a:gd name="connsiteY26" fmla="*/ 680697 h 3249205"/>
              <a:gd name="connsiteX27" fmla="*/ 2737535 w 2890837"/>
              <a:gd name="connsiteY27" fmla="*/ 702159 h 3249205"/>
              <a:gd name="connsiteX28" fmla="*/ 2764811 w 2890837"/>
              <a:gd name="connsiteY28" fmla="*/ 723620 h 3249205"/>
              <a:gd name="connsiteX29" fmla="*/ 2788702 w 2890837"/>
              <a:gd name="connsiteY29" fmla="*/ 744677 h 3249205"/>
              <a:gd name="connsiteX30" fmla="*/ 2809209 w 2890837"/>
              <a:gd name="connsiteY30" fmla="*/ 766341 h 3249205"/>
              <a:gd name="connsiteX31" fmla="*/ 2827127 w 2890837"/>
              <a:gd name="connsiteY31" fmla="*/ 788815 h 3249205"/>
              <a:gd name="connsiteX32" fmla="*/ 2842258 w 2890837"/>
              <a:gd name="connsiteY32" fmla="*/ 812301 h 3249205"/>
              <a:gd name="connsiteX33" fmla="*/ 2854801 w 2890837"/>
              <a:gd name="connsiteY33" fmla="*/ 837205 h 3249205"/>
              <a:gd name="connsiteX34" fmla="*/ 2865154 w 2890837"/>
              <a:gd name="connsiteY34" fmla="*/ 863931 h 3249205"/>
              <a:gd name="connsiteX35" fmla="*/ 2873516 w 2890837"/>
              <a:gd name="connsiteY35" fmla="*/ 892884 h 3249205"/>
              <a:gd name="connsiteX36" fmla="*/ 2879688 w 2890837"/>
              <a:gd name="connsiteY36" fmla="*/ 924266 h 3249205"/>
              <a:gd name="connsiteX37" fmla="*/ 2884665 w 2890837"/>
              <a:gd name="connsiteY37" fmla="*/ 958483 h 3249205"/>
              <a:gd name="connsiteX38" fmla="*/ 2887850 w 2890837"/>
              <a:gd name="connsiteY38" fmla="*/ 995940 h 3249205"/>
              <a:gd name="connsiteX39" fmla="*/ 2889842 w 2890837"/>
              <a:gd name="connsiteY39" fmla="*/ 1036838 h 3249205"/>
              <a:gd name="connsiteX40" fmla="*/ 2890638 w 2890837"/>
              <a:gd name="connsiteY40" fmla="*/ 1081786 h 3249205"/>
              <a:gd name="connsiteX41" fmla="*/ 2890837 w 2890837"/>
              <a:gd name="connsiteY41" fmla="*/ 1131188 h 3249205"/>
              <a:gd name="connsiteX42" fmla="*/ 2890240 w 2890837"/>
              <a:gd name="connsiteY42" fmla="*/ 1185045 h 3249205"/>
              <a:gd name="connsiteX43" fmla="*/ 2889045 w 2890837"/>
              <a:gd name="connsiteY43" fmla="*/ 1243558 h 3249205"/>
              <a:gd name="connsiteX44" fmla="*/ 2887850 w 2890837"/>
              <a:gd name="connsiteY44" fmla="*/ 1307740 h 3249205"/>
              <a:gd name="connsiteX45" fmla="*/ 2886457 w 2890837"/>
              <a:gd name="connsiteY45" fmla="*/ 1377592 h 3249205"/>
              <a:gd name="connsiteX46" fmla="*/ 2885262 w 2890837"/>
              <a:gd name="connsiteY46" fmla="*/ 1453315 h 3249205"/>
              <a:gd name="connsiteX47" fmla="*/ 2884267 w 2890837"/>
              <a:gd name="connsiteY47" fmla="*/ 1535719 h 3249205"/>
              <a:gd name="connsiteX48" fmla="*/ 2883869 w 2890837"/>
              <a:gd name="connsiteY48" fmla="*/ 1624603 h 3249205"/>
              <a:gd name="connsiteX49" fmla="*/ 2884267 w 2890837"/>
              <a:gd name="connsiteY49" fmla="*/ 1713486 h 3249205"/>
              <a:gd name="connsiteX50" fmla="*/ 2885262 w 2890837"/>
              <a:gd name="connsiteY50" fmla="*/ 1795891 h 3249205"/>
              <a:gd name="connsiteX51" fmla="*/ 2886457 w 2890837"/>
              <a:gd name="connsiteY51" fmla="*/ 1871614 h 3249205"/>
              <a:gd name="connsiteX52" fmla="*/ 2887850 w 2890837"/>
              <a:gd name="connsiteY52" fmla="*/ 1941465 h 3249205"/>
              <a:gd name="connsiteX53" fmla="*/ 2889045 w 2890837"/>
              <a:gd name="connsiteY53" fmla="*/ 2005647 h 3249205"/>
              <a:gd name="connsiteX54" fmla="*/ 2890240 w 2890837"/>
              <a:gd name="connsiteY54" fmla="*/ 2064161 h 3249205"/>
              <a:gd name="connsiteX55" fmla="*/ 2890837 w 2890837"/>
              <a:gd name="connsiteY55" fmla="*/ 2118017 h 3249205"/>
              <a:gd name="connsiteX56" fmla="*/ 2890638 w 2890837"/>
              <a:gd name="connsiteY56" fmla="*/ 2167419 h 3249205"/>
              <a:gd name="connsiteX57" fmla="*/ 2889842 w 2890837"/>
              <a:gd name="connsiteY57" fmla="*/ 2212367 h 3249205"/>
              <a:gd name="connsiteX58" fmla="*/ 2887850 w 2890837"/>
              <a:gd name="connsiteY58" fmla="*/ 2253265 h 3249205"/>
              <a:gd name="connsiteX59" fmla="*/ 2884665 w 2890837"/>
              <a:gd name="connsiteY59" fmla="*/ 2290722 h 3249205"/>
              <a:gd name="connsiteX60" fmla="*/ 2879887 w 2890837"/>
              <a:gd name="connsiteY60" fmla="*/ 2324939 h 3249205"/>
              <a:gd name="connsiteX61" fmla="*/ 2873516 w 2890837"/>
              <a:gd name="connsiteY61" fmla="*/ 2356322 h 3249205"/>
              <a:gd name="connsiteX62" fmla="*/ 2865154 w 2890837"/>
              <a:gd name="connsiteY62" fmla="*/ 2385275 h 3249205"/>
              <a:gd name="connsiteX63" fmla="*/ 2854801 w 2890837"/>
              <a:gd name="connsiteY63" fmla="*/ 2412000 h 3249205"/>
              <a:gd name="connsiteX64" fmla="*/ 2842258 w 2890837"/>
              <a:gd name="connsiteY64" fmla="*/ 2436904 h 3249205"/>
              <a:gd name="connsiteX65" fmla="*/ 2827127 w 2890837"/>
              <a:gd name="connsiteY65" fmla="*/ 2460390 h 3249205"/>
              <a:gd name="connsiteX66" fmla="*/ 2809209 w 2890837"/>
              <a:gd name="connsiteY66" fmla="*/ 2482864 h 3249205"/>
              <a:gd name="connsiteX67" fmla="*/ 2788702 w 2890837"/>
              <a:gd name="connsiteY67" fmla="*/ 2504528 h 3249205"/>
              <a:gd name="connsiteX68" fmla="*/ 2764811 w 2890837"/>
              <a:gd name="connsiteY68" fmla="*/ 2525585 h 3249205"/>
              <a:gd name="connsiteX69" fmla="*/ 2737734 w 2890837"/>
              <a:gd name="connsiteY69" fmla="*/ 2547046 h 3249205"/>
              <a:gd name="connsiteX70" fmla="*/ 2707273 w 2890837"/>
              <a:gd name="connsiteY70" fmla="*/ 2568508 h 3249205"/>
              <a:gd name="connsiteX71" fmla="*/ 2672830 w 2890837"/>
              <a:gd name="connsiteY71" fmla="*/ 2590779 h 3249205"/>
              <a:gd name="connsiteX72" fmla="*/ 2634803 w 2890837"/>
              <a:gd name="connsiteY72" fmla="*/ 2614063 h 3249205"/>
              <a:gd name="connsiteX73" fmla="*/ 2592396 w 2890837"/>
              <a:gd name="connsiteY73" fmla="*/ 2638562 h 3249205"/>
              <a:gd name="connsiteX74" fmla="*/ 2545808 w 2890837"/>
              <a:gd name="connsiteY74" fmla="*/ 2664883 h 3249205"/>
              <a:gd name="connsiteX75" fmla="*/ 2494641 w 2890837"/>
              <a:gd name="connsiteY75" fmla="*/ 2693431 h 3249205"/>
              <a:gd name="connsiteX76" fmla="*/ 2439094 w 2890837"/>
              <a:gd name="connsiteY76" fmla="*/ 2724408 h 3249205"/>
              <a:gd name="connsiteX77" fmla="*/ 2378171 w 2890837"/>
              <a:gd name="connsiteY77" fmla="*/ 2758220 h 3249205"/>
              <a:gd name="connsiteX78" fmla="*/ 2312470 w 2890837"/>
              <a:gd name="connsiteY78" fmla="*/ 2794867 h 3249205"/>
              <a:gd name="connsiteX79" fmla="*/ 2241195 w 2890837"/>
              <a:gd name="connsiteY79" fmla="*/ 2835158 h 3249205"/>
              <a:gd name="connsiteX80" fmla="*/ 2164743 w 2890837"/>
              <a:gd name="connsiteY80" fmla="*/ 2879499 h 3249205"/>
              <a:gd name="connsiteX81" fmla="*/ 2088291 w 2890837"/>
              <a:gd name="connsiteY81" fmla="*/ 2924042 h 3249205"/>
              <a:gd name="connsiteX82" fmla="*/ 2018011 w 2890837"/>
              <a:gd name="connsiteY82" fmla="*/ 2966155 h 3249205"/>
              <a:gd name="connsiteX83" fmla="*/ 1953505 w 2890837"/>
              <a:gd name="connsiteY83" fmla="*/ 3005029 h 3249205"/>
              <a:gd name="connsiteX84" fmla="*/ 1894175 w 2890837"/>
              <a:gd name="connsiteY84" fmla="*/ 3041271 h 3249205"/>
              <a:gd name="connsiteX85" fmla="*/ 1839624 w 2890837"/>
              <a:gd name="connsiteY85" fmla="*/ 3074273 h 3249205"/>
              <a:gd name="connsiteX86" fmla="*/ 1789651 w 2890837"/>
              <a:gd name="connsiteY86" fmla="*/ 3104846 h 3249205"/>
              <a:gd name="connsiteX87" fmla="*/ 1743660 w 2890837"/>
              <a:gd name="connsiteY87" fmla="*/ 3132179 h 3249205"/>
              <a:gd name="connsiteX88" fmla="*/ 1701453 w 2890837"/>
              <a:gd name="connsiteY88" fmla="*/ 3156880 h 3249205"/>
              <a:gd name="connsiteX89" fmla="*/ 1662430 w 2890837"/>
              <a:gd name="connsiteY89" fmla="*/ 3178341 h 3249205"/>
              <a:gd name="connsiteX90" fmla="*/ 1626195 w 2890837"/>
              <a:gd name="connsiteY90" fmla="*/ 3197171 h 3249205"/>
              <a:gd name="connsiteX91" fmla="*/ 1592350 w 2890837"/>
              <a:gd name="connsiteY91" fmla="*/ 3212963 h 3249205"/>
              <a:gd name="connsiteX92" fmla="*/ 1560494 w 2890837"/>
              <a:gd name="connsiteY92" fmla="*/ 3226124 h 3249205"/>
              <a:gd name="connsiteX93" fmla="*/ 1530431 w 2890837"/>
              <a:gd name="connsiteY93" fmla="*/ 3236247 h 3249205"/>
              <a:gd name="connsiteX94" fmla="*/ 1501364 w 2890837"/>
              <a:gd name="connsiteY94" fmla="*/ 3243334 h 3249205"/>
              <a:gd name="connsiteX95" fmla="*/ 1473092 w 2890837"/>
              <a:gd name="connsiteY95" fmla="*/ 3247788 h 3249205"/>
              <a:gd name="connsiteX96" fmla="*/ 1445618 w 2890837"/>
              <a:gd name="connsiteY96" fmla="*/ 3249205 h 3249205"/>
              <a:gd name="connsiteX97" fmla="*/ 1417744 w 2890837"/>
              <a:gd name="connsiteY97" fmla="*/ 3247788 h 3249205"/>
              <a:gd name="connsiteX98" fmla="*/ 1389473 w 2890837"/>
              <a:gd name="connsiteY98" fmla="*/ 3243334 h 3249205"/>
              <a:gd name="connsiteX99" fmla="*/ 1360406 w 2890837"/>
              <a:gd name="connsiteY99" fmla="*/ 3236247 h 3249205"/>
              <a:gd name="connsiteX100" fmla="*/ 1330342 w 2890837"/>
              <a:gd name="connsiteY100" fmla="*/ 3226124 h 3249205"/>
              <a:gd name="connsiteX101" fmla="*/ 1298488 w 2890837"/>
              <a:gd name="connsiteY101" fmla="*/ 3212963 h 3249205"/>
              <a:gd name="connsiteX102" fmla="*/ 1264642 w 2890837"/>
              <a:gd name="connsiteY102" fmla="*/ 3197171 h 3249205"/>
              <a:gd name="connsiteX103" fmla="*/ 1228407 w 2890837"/>
              <a:gd name="connsiteY103" fmla="*/ 3178341 h 3249205"/>
              <a:gd name="connsiteX104" fmla="*/ 1189384 w 2890837"/>
              <a:gd name="connsiteY104" fmla="*/ 3156880 h 3249205"/>
              <a:gd name="connsiteX105" fmla="*/ 1147176 w 2890837"/>
              <a:gd name="connsiteY105" fmla="*/ 3132179 h 3249205"/>
              <a:gd name="connsiteX106" fmla="*/ 1101186 w 2890837"/>
              <a:gd name="connsiteY106" fmla="*/ 3104846 h 3249205"/>
              <a:gd name="connsiteX107" fmla="*/ 1051214 w 2890837"/>
              <a:gd name="connsiteY107" fmla="*/ 3074273 h 3249205"/>
              <a:gd name="connsiteX108" fmla="*/ 996662 w 2890837"/>
              <a:gd name="connsiteY108" fmla="*/ 3041271 h 3249205"/>
              <a:gd name="connsiteX109" fmla="*/ 937332 w 2890837"/>
              <a:gd name="connsiteY109" fmla="*/ 3005029 h 3249205"/>
              <a:gd name="connsiteX110" fmla="*/ 872826 w 2890837"/>
              <a:gd name="connsiteY110" fmla="*/ 2966155 h 3249205"/>
              <a:gd name="connsiteX111" fmla="*/ 802546 w 2890837"/>
              <a:gd name="connsiteY111" fmla="*/ 2924042 h 3249205"/>
              <a:gd name="connsiteX112" fmla="*/ 726094 w 2890837"/>
              <a:gd name="connsiteY112" fmla="*/ 2879499 h 3249205"/>
              <a:gd name="connsiteX113" fmla="*/ 649642 w 2890837"/>
              <a:gd name="connsiteY113" fmla="*/ 2835158 h 3249205"/>
              <a:gd name="connsiteX114" fmla="*/ 578366 w 2890837"/>
              <a:gd name="connsiteY114" fmla="*/ 2794867 h 3249205"/>
              <a:gd name="connsiteX115" fmla="*/ 512666 w 2890837"/>
              <a:gd name="connsiteY115" fmla="*/ 2758018 h 3249205"/>
              <a:gd name="connsiteX116" fmla="*/ 451743 w 2890837"/>
              <a:gd name="connsiteY116" fmla="*/ 2724206 h 3249205"/>
              <a:gd name="connsiteX117" fmla="*/ 396196 w 2890837"/>
              <a:gd name="connsiteY117" fmla="*/ 2693431 h 3249205"/>
              <a:gd name="connsiteX118" fmla="*/ 345029 w 2890837"/>
              <a:gd name="connsiteY118" fmla="*/ 2664883 h 3249205"/>
              <a:gd name="connsiteX119" fmla="*/ 298441 w 2890837"/>
              <a:gd name="connsiteY119" fmla="*/ 2638562 h 3249205"/>
              <a:gd name="connsiteX120" fmla="*/ 256233 w 2890837"/>
              <a:gd name="connsiteY120" fmla="*/ 2614063 h 3249205"/>
              <a:gd name="connsiteX121" fmla="*/ 218007 w 2890837"/>
              <a:gd name="connsiteY121" fmla="*/ 2590577 h 3249205"/>
              <a:gd name="connsiteX122" fmla="*/ 183564 w 2890837"/>
              <a:gd name="connsiteY122" fmla="*/ 2568508 h 3249205"/>
              <a:gd name="connsiteX123" fmla="*/ 153302 w 2890837"/>
              <a:gd name="connsiteY123" fmla="*/ 2547046 h 3249205"/>
              <a:gd name="connsiteX124" fmla="*/ 126026 w 2890837"/>
              <a:gd name="connsiteY124" fmla="*/ 2525585 h 3249205"/>
              <a:gd name="connsiteX125" fmla="*/ 102135 w 2890837"/>
              <a:gd name="connsiteY125" fmla="*/ 2504528 h 3249205"/>
              <a:gd name="connsiteX126" fmla="*/ 81628 w 2890837"/>
              <a:gd name="connsiteY126" fmla="*/ 2482864 h 3249205"/>
              <a:gd name="connsiteX127" fmla="*/ 63710 w 2890837"/>
              <a:gd name="connsiteY127" fmla="*/ 2460390 h 3249205"/>
              <a:gd name="connsiteX128" fmla="*/ 48579 w 2890837"/>
              <a:gd name="connsiteY128" fmla="*/ 2436904 h 3249205"/>
              <a:gd name="connsiteX129" fmla="*/ 36036 w 2890837"/>
              <a:gd name="connsiteY129" fmla="*/ 2412000 h 3249205"/>
              <a:gd name="connsiteX130" fmla="*/ 25683 w 2890837"/>
              <a:gd name="connsiteY130" fmla="*/ 2385275 h 3249205"/>
              <a:gd name="connsiteX131" fmla="*/ 17321 w 2890837"/>
              <a:gd name="connsiteY131" fmla="*/ 2356322 h 3249205"/>
              <a:gd name="connsiteX132" fmla="*/ 11149 w 2890837"/>
              <a:gd name="connsiteY132" fmla="*/ 2324939 h 3249205"/>
              <a:gd name="connsiteX133" fmla="*/ 6172 w 2890837"/>
              <a:gd name="connsiteY133" fmla="*/ 2290722 h 3249205"/>
              <a:gd name="connsiteX134" fmla="*/ 2986 w 2890837"/>
              <a:gd name="connsiteY134" fmla="*/ 2253265 h 3249205"/>
              <a:gd name="connsiteX135" fmla="*/ 995 w 2890837"/>
              <a:gd name="connsiteY135" fmla="*/ 2212367 h 3249205"/>
              <a:gd name="connsiteX136" fmla="*/ 199 w 2890837"/>
              <a:gd name="connsiteY136" fmla="*/ 2167419 h 3249205"/>
              <a:gd name="connsiteX137" fmla="*/ 0 w 2890837"/>
              <a:gd name="connsiteY137" fmla="*/ 2118017 h 3249205"/>
              <a:gd name="connsiteX138" fmla="*/ 597 w 2890837"/>
              <a:gd name="connsiteY138" fmla="*/ 2064161 h 3249205"/>
              <a:gd name="connsiteX139" fmla="*/ 1792 w 2890837"/>
              <a:gd name="connsiteY139" fmla="*/ 2005647 h 3249205"/>
              <a:gd name="connsiteX140" fmla="*/ 2986 w 2890837"/>
              <a:gd name="connsiteY140" fmla="*/ 1941465 h 3249205"/>
              <a:gd name="connsiteX141" fmla="*/ 4380 w 2890837"/>
              <a:gd name="connsiteY141" fmla="*/ 1871614 h 3249205"/>
              <a:gd name="connsiteX142" fmla="*/ 5575 w 2890837"/>
              <a:gd name="connsiteY142" fmla="*/ 1795891 h 3249205"/>
              <a:gd name="connsiteX143" fmla="*/ 6570 w 2890837"/>
              <a:gd name="connsiteY143" fmla="*/ 1713486 h 3249205"/>
              <a:gd name="connsiteX144" fmla="*/ 6968 w 2890837"/>
              <a:gd name="connsiteY144" fmla="*/ 1624603 h 3249205"/>
              <a:gd name="connsiteX145" fmla="*/ 6570 w 2890837"/>
              <a:gd name="connsiteY145" fmla="*/ 1535719 h 3249205"/>
              <a:gd name="connsiteX146" fmla="*/ 5575 w 2890837"/>
              <a:gd name="connsiteY146" fmla="*/ 1453315 h 3249205"/>
              <a:gd name="connsiteX147" fmla="*/ 4380 w 2890837"/>
              <a:gd name="connsiteY147" fmla="*/ 1377592 h 3249205"/>
              <a:gd name="connsiteX148" fmla="*/ 2986 w 2890837"/>
              <a:gd name="connsiteY148" fmla="*/ 1307740 h 3249205"/>
              <a:gd name="connsiteX149" fmla="*/ 1792 w 2890837"/>
              <a:gd name="connsiteY149" fmla="*/ 1243558 h 3249205"/>
              <a:gd name="connsiteX150" fmla="*/ 597 w 2890837"/>
              <a:gd name="connsiteY150" fmla="*/ 1185045 h 3249205"/>
              <a:gd name="connsiteX151" fmla="*/ 0 w 2890837"/>
              <a:gd name="connsiteY151" fmla="*/ 1131188 h 3249205"/>
              <a:gd name="connsiteX152" fmla="*/ 199 w 2890837"/>
              <a:gd name="connsiteY152" fmla="*/ 1081786 h 3249205"/>
              <a:gd name="connsiteX153" fmla="*/ 995 w 2890837"/>
              <a:gd name="connsiteY153" fmla="*/ 1036838 h 3249205"/>
              <a:gd name="connsiteX154" fmla="*/ 2986 w 2890837"/>
              <a:gd name="connsiteY154" fmla="*/ 995940 h 3249205"/>
              <a:gd name="connsiteX155" fmla="*/ 6172 w 2890837"/>
              <a:gd name="connsiteY155" fmla="*/ 958483 h 3249205"/>
              <a:gd name="connsiteX156" fmla="*/ 10950 w 2890837"/>
              <a:gd name="connsiteY156" fmla="*/ 924266 h 3249205"/>
              <a:gd name="connsiteX157" fmla="*/ 17321 w 2890837"/>
              <a:gd name="connsiteY157" fmla="*/ 892884 h 3249205"/>
              <a:gd name="connsiteX158" fmla="*/ 25683 w 2890837"/>
              <a:gd name="connsiteY158" fmla="*/ 863931 h 3249205"/>
              <a:gd name="connsiteX159" fmla="*/ 36036 w 2890837"/>
              <a:gd name="connsiteY159" fmla="*/ 837205 h 3249205"/>
              <a:gd name="connsiteX160" fmla="*/ 48579 w 2890837"/>
              <a:gd name="connsiteY160" fmla="*/ 812301 h 3249205"/>
              <a:gd name="connsiteX161" fmla="*/ 63710 w 2890837"/>
              <a:gd name="connsiteY161" fmla="*/ 788815 h 3249205"/>
              <a:gd name="connsiteX162" fmla="*/ 81628 w 2890837"/>
              <a:gd name="connsiteY162" fmla="*/ 766341 h 3249205"/>
              <a:gd name="connsiteX163" fmla="*/ 102135 w 2890837"/>
              <a:gd name="connsiteY163" fmla="*/ 744677 h 3249205"/>
              <a:gd name="connsiteX164" fmla="*/ 126026 w 2890837"/>
              <a:gd name="connsiteY164" fmla="*/ 723620 h 3249205"/>
              <a:gd name="connsiteX165" fmla="*/ 153103 w 2890837"/>
              <a:gd name="connsiteY165" fmla="*/ 702159 h 3249205"/>
              <a:gd name="connsiteX166" fmla="*/ 183564 w 2890837"/>
              <a:gd name="connsiteY166" fmla="*/ 680697 h 3249205"/>
              <a:gd name="connsiteX167" fmla="*/ 218007 w 2890837"/>
              <a:gd name="connsiteY167" fmla="*/ 658426 h 3249205"/>
              <a:gd name="connsiteX168" fmla="*/ 256034 w 2890837"/>
              <a:gd name="connsiteY168" fmla="*/ 635142 h 3249205"/>
              <a:gd name="connsiteX169" fmla="*/ 298441 w 2890837"/>
              <a:gd name="connsiteY169" fmla="*/ 610643 h 3249205"/>
              <a:gd name="connsiteX170" fmla="*/ 345029 w 2890837"/>
              <a:gd name="connsiteY170" fmla="*/ 584323 h 3249205"/>
              <a:gd name="connsiteX171" fmla="*/ 396196 w 2890837"/>
              <a:gd name="connsiteY171" fmla="*/ 555775 h 3249205"/>
              <a:gd name="connsiteX172" fmla="*/ 451743 w 2890837"/>
              <a:gd name="connsiteY172" fmla="*/ 524797 h 3249205"/>
              <a:gd name="connsiteX173" fmla="*/ 512666 w 2890837"/>
              <a:gd name="connsiteY173" fmla="*/ 490985 h 3249205"/>
              <a:gd name="connsiteX174" fmla="*/ 578366 w 2890837"/>
              <a:gd name="connsiteY174" fmla="*/ 454338 h 3249205"/>
              <a:gd name="connsiteX175" fmla="*/ 649642 w 2890837"/>
              <a:gd name="connsiteY175" fmla="*/ 414047 h 3249205"/>
              <a:gd name="connsiteX176" fmla="*/ 726094 w 2890837"/>
              <a:gd name="connsiteY176" fmla="*/ 369706 h 3249205"/>
              <a:gd name="connsiteX177" fmla="*/ 802546 w 2890837"/>
              <a:gd name="connsiteY177" fmla="*/ 325164 h 3249205"/>
              <a:gd name="connsiteX178" fmla="*/ 872826 w 2890837"/>
              <a:gd name="connsiteY178" fmla="*/ 283050 h 3249205"/>
              <a:gd name="connsiteX179" fmla="*/ 937332 w 2890837"/>
              <a:gd name="connsiteY179" fmla="*/ 244176 h 3249205"/>
              <a:gd name="connsiteX180" fmla="*/ 996662 w 2890837"/>
              <a:gd name="connsiteY180" fmla="*/ 207935 h 3249205"/>
              <a:gd name="connsiteX181" fmla="*/ 1051214 w 2890837"/>
              <a:gd name="connsiteY181" fmla="*/ 174932 h 3249205"/>
              <a:gd name="connsiteX182" fmla="*/ 1101186 w 2890837"/>
              <a:gd name="connsiteY182" fmla="*/ 144360 h 3249205"/>
              <a:gd name="connsiteX183" fmla="*/ 1147176 w 2890837"/>
              <a:gd name="connsiteY183" fmla="*/ 117027 h 3249205"/>
              <a:gd name="connsiteX184" fmla="*/ 1189384 w 2890837"/>
              <a:gd name="connsiteY184" fmla="*/ 92325 h 3249205"/>
              <a:gd name="connsiteX185" fmla="*/ 1228407 w 2890837"/>
              <a:gd name="connsiteY185" fmla="*/ 70864 h 3249205"/>
              <a:gd name="connsiteX186" fmla="*/ 1264642 w 2890837"/>
              <a:gd name="connsiteY186" fmla="*/ 52034 h 3249205"/>
              <a:gd name="connsiteX187" fmla="*/ 1298488 w 2890837"/>
              <a:gd name="connsiteY187" fmla="*/ 36242 h 3249205"/>
              <a:gd name="connsiteX188" fmla="*/ 1330342 w 2890837"/>
              <a:gd name="connsiteY188" fmla="*/ 23081 h 3249205"/>
              <a:gd name="connsiteX189" fmla="*/ 1360406 w 2890837"/>
              <a:gd name="connsiteY189" fmla="*/ 12958 h 3249205"/>
              <a:gd name="connsiteX190" fmla="*/ 1389473 w 2890837"/>
              <a:gd name="connsiteY190" fmla="*/ 5872 h 3249205"/>
              <a:gd name="connsiteX191" fmla="*/ 1417744 w 2890837"/>
              <a:gd name="connsiteY191" fmla="*/ 1417 h 3249205"/>
              <a:gd name="connsiteX192" fmla="*/ 1445618 w 2890837"/>
              <a:gd name="connsiteY192" fmla="*/ 0 h 324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2890837" h="3249205">
                <a:moveTo>
                  <a:pt x="1445618" y="0"/>
                </a:moveTo>
                <a:lnTo>
                  <a:pt x="1473092" y="1417"/>
                </a:lnTo>
                <a:lnTo>
                  <a:pt x="1501364" y="5872"/>
                </a:lnTo>
                <a:lnTo>
                  <a:pt x="1530431" y="12958"/>
                </a:lnTo>
                <a:lnTo>
                  <a:pt x="1560494" y="23081"/>
                </a:lnTo>
                <a:lnTo>
                  <a:pt x="1592350" y="36242"/>
                </a:lnTo>
                <a:lnTo>
                  <a:pt x="1626195" y="52034"/>
                </a:lnTo>
                <a:lnTo>
                  <a:pt x="1662430" y="70864"/>
                </a:lnTo>
                <a:lnTo>
                  <a:pt x="1701453" y="92325"/>
                </a:lnTo>
                <a:lnTo>
                  <a:pt x="1743660" y="117027"/>
                </a:lnTo>
                <a:lnTo>
                  <a:pt x="1789651" y="144360"/>
                </a:lnTo>
                <a:lnTo>
                  <a:pt x="1839624" y="174932"/>
                </a:lnTo>
                <a:lnTo>
                  <a:pt x="1894175" y="207935"/>
                </a:lnTo>
                <a:lnTo>
                  <a:pt x="1953505" y="244176"/>
                </a:lnTo>
                <a:lnTo>
                  <a:pt x="2018011" y="283050"/>
                </a:lnTo>
                <a:lnTo>
                  <a:pt x="2088291" y="325164"/>
                </a:lnTo>
                <a:lnTo>
                  <a:pt x="2164743" y="369706"/>
                </a:lnTo>
                <a:lnTo>
                  <a:pt x="2241195" y="414047"/>
                </a:lnTo>
                <a:lnTo>
                  <a:pt x="2312470" y="454338"/>
                </a:lnTo>
                <a:lnTo>
                  <a:pt x="2378171" y="491187"/>
                </a:lnTo>
                <a:lnTo>
                  <a:pt x="2439094" y="524999"/>
                </a:lnTo>
                <a:lnTo>
                  <a:pt x="2494641" y="555775"/>
                </a:lnTo>
                <a:lnTo>
                  <a:pt x="2545808" y="584323"/>
                </a:lnTo>
                <a:lnTo>
                  <a:pt x="2592396" y="610643"/>
                </a:lnTo>
                <a:lnTo>
                  <a:pt x="2634604" y="635142"/>
                </a:lnTo>
                <a:lnTo>
                  <a:pt x="2672830" y="658628"/>
                </a:lnTo>
                <a:lnTo>
                  <a:pt x="2707273" y="680697"/>
                </a:lnTo>
                <a:lnTo>
                  <a:pt x="2737535" y="702159"/>
                </a:lnTo>
                <a:lnTo>
                  <a:pt x="2764811" y="723620"/>
                </a:lnTo>
                <a:lnTo>
                  <a:pt x="2788702" y="744677"/>
                </a:lnTo>
                <a:lnTo>
                  <a:pt x="2809209" y="766341"/>
                </a:lnTo>
                <a:lnTo>
                  <a:pt x="2827127" y="788815"/>
                </a:lnTo>
                <a:lnTo>
                  <a:pt x="2842258" y="812301"/>
                </a:lnTo>
                <a:lnTo>
                  <a:pt x="2854801" y="837205"/>
                </a:lnTo>
                <a:lnTo>
                  <a:pt x="2865154" y="863931"/>
                </a:lnTo>
                <a:lnTo>
                  <a:pt x="2873516" y="892884"/>
                </a:lnTo>
                <a:lnTo>
                  <a:pt x="2879688" y="924266"/>
                </a:lnTo>
                <a:lnTo>
                  <a:pt x="2884665" y="958483"/>
                </a:lnTo>
                <a:lnTo>
                  <a:pt x="2887850" y="995940"/>
                </a:lnTo>
                <a:lnTo>
                  <a:pt x="2889842" y="1036838"/>
                </a:lnTo>
                <a:lnTo>
                  <a:pt x="2890638" y="1081786"/>
                </a:lnTo>
                <a:lnTo>
                  <a:pt x="2890837" y="1131188"/>
                </a:lnTo>
                <a:lnTo>
                  <a:pt x="2890240" y="1185045"/>
                </a:lnTo>
                <a:lnTo>
                  <a:pt x="2889045" y="1243558"/>
                </a:lnTo>
                <a:lnTo>
                  <a:pt x="2887850" y="1307740"/>
                </a:lnTo>
                <a:lnTo>
                  <a:pt x="2886457" y="1377592"/>
                </a:lnTo>
                <a:lnTo>
                  <a:pt x="2885262" y="1453315"/>
                </a:lnTo>
                <a:lnTo>
                  <a:pt x="2884267" y="1535719"/>
                </a:lnTo>
                <a:lnTo>
                  <a:pt x="2883869" y="1624603"/>
                </a:lnTo>
                <a:lnTo>
                  <a:pt x="2884267" y="1713486"/>
                </a:lnTo>
                <a:lnTo>
                  <a:pt x="2885262" y="1795891"/>
                </a:lnTo>
                <a:lnTo>
                  <a:pt x="2886457" y="1871614"/>
                </a:lnTo>
                <a:lnTo>
                  <a:pt x="2887850" y="1941465"/>
                </a:lnTo>
                <a:lnTo>
                  <a:pt x="2889045" y="2005647"/>
                </a:lnTo>
                <a:lnTo>
                  <a:pt x="2890240" y="2064161"/>
                </a:lnTo>
                <a:lnTo>
                  <a:pt x="2890837" y="2118017"/>
                </a:lnTo>
                <a:lnTo>
                  <a:pt x="2890638" y="2167419"/>
                </a:lnTo>
                <a:lnTo>
                  <a:pt x="2889842" y="2212367"/>
                </a:lnTo>
                <a:lnTo>
                  <a:pt x="2887850" y="2253265"/>
                </a:lnTo>
                <a:lnTo>
                  <a:pt x="2884665" y="2290722"/>
                </a:lnTo>
                <a:lnTo>
                  <a:pt x="2879887" y="2324939"/>
                </a:lnTo>
                <a:lnTo>
                  <a:pt x="2873516" y="2356322"/>
                </a:lnTo>
                <a:lnTo>
                  <a:pt x="2865154" y="2385275"/>
                </a:lnTo>
                <a:lnTo>
                  <a:pt x="2854801" y="2412000"/>
                </a:lnTo>
                <a:lnTo>
                  <a:pt x="2842258" y="2436904"/>
                </a:lnTo>
                <a:lnTo>
                  <a:pt x="2827127" y="2460390"/>
                </a:lnTo>
                <a:lnTo>
                  <a:pt x="2809209" y="2482864"/>
                </a:lnTo>
                <a:lnTo>
                  <a:pt x="2788702" y="2504528"/>
                </a:lnTo>
                <a:lnTo>
                  <a:pt x="2764811" y="2525585"/>
                </a:lnTo>
                <a:lnTo>
                  <a:pt x="2737734" y="2547046"/>
                </a:lnTo>
                <a:lnTo>
                  <a:pt x="2707273" y="2568508"/>
                </a:lnTo>
                <a:lnTo>
                  <a:pt x="2672830" y="2590779"/>
                </a:lnTo>
                <a:lnTo>
                  <a:pt x="2634803" y="2614063"/>
                </a:lnTo>
                <a:lnTo>
                  <a:pt x="2592396" y="2638562"/>
                </a:lnTo>
                <a:lnTo>
                  <a:pt x="2545808" y="2664883"/>
                </a:lnTo>
                <a:lnTo>
                  <a:pt x="2494641" y="2693431"/>
                </a:lnTo>
                <a:lnTo>
                  <a:pt x="2439094" y="2724408"/>
                </a:lnTo>
                <a:lnTo>
                  <a:pt x="2378171" y="2758220"/>
                </a:lnTo>
                <a:lnTo>
                  <a:pt x="2312470" y="2794867"/>
                </a:lnTo>
                <a:lnTo>
                  <a:pt x="2241195" y="2835158"/>
                </a:lnTo>
                <a:lnTo>
                  <a:pt x="2164743" y="2879499"/>
                </a:lnTo>
                <a:lnTo>
                  <a:pt x="2088291" y="2924042"/>
                </a:lnTo>
                <a:lnTo>
                  <a:pt x="2018011" y="2966155"/>
                </a:lnTo>
                <a:lnTo>
                  <a:pt x="1953505" y="3005029"/>
                </a:lnTo>
                <a:lnTo>
                  <a:pt x="1894175" y="3041271"/>
                </a:lnTo>
                <a:lnTo>
                  <a:pt x="1839624" y="3074273"/>
                </a:lnTo>
                <a:lnTo>
                  <a:pt x="1789651" y="3104846"/>
                </a:lnTo>
                <a:lnTo>
                  <a:pt x="1743660" y="3132179"/>
                </a:lnTo>
                <a:lnTo>
                  <a:pt x="1701453" y="3156880"/>
                </a:lnTo>
                <a:lnTo>
                  <a:pt x="1662430" y="3178341"/>
                </a:lnTo>
                <a:lnTo>
                  <a:pt x="1626195" y="3197171"/>
                </a:lnTo>
                <a:lnTo>
                  <a:pt x="1592350" y="3212963"/>
                </a:lnTo>
                <a:lnTo>
                  <a:pt x="1560494" y="3226124"/>
                </a:lnTo>
                <a:lnTo>
                  <a:pt x="1530431" y="3236247"/>
                </a:lnTo>
                <a:lnTo>
                  <a:pt x="1501364" y="3243334"/>
                </a:lnTo>
                <a:lnTo>
                  <a:pt x="1473092" y="3247788"/>
                </a:lnTo>
                <a:lnTo>
                  <a:pt x="1445618" y="3249205"/>
                </a:lnTo>
                <a:lnTo>
                  <a:pt x="1417744" y="3247788"/>
                </a:lnTo>
                <a:lnTo>
                  <a:pt x="1389473" y="3243334"/>
                </a:lnTo>
                <a:lnTo>
                  <a:pt x="1360406" y="3236247"/>
                </a:lnTo>
                <a:lnTo>
                  <a:pt x="1330342" y="3226124"/>
                </a:lnTo>
                <a:lnTo>
                  <a:pt x="1298488" y="3212963"/>
                </a:lnTo>
                <a:lnTo>
                  <a:pt x="1264642" y="3197171"/>
                </a:lnTo>
                <a:lnTo>
                  <a:pt x="1228407" y="3178341"/>
                </a:lnTo>
                <a:lnTo>
                  <a:pt x="1189384" y="3156880"/>
                </a:lnTo>
                <a:lnTo>
                  <a:pt x="1147176" y="3132179"/>
                </a:lnTo>
                <a:lnTo>
                  <a:pt x="1101186" y="3104846"/>
                </a:lnTo>
                <a:lnTo>
                  <a:pt x="1051214" y="3074273"/>
                </a:lnTo>
                <a:lnTo>
                  <a:pt x="996662" y="3041271"/>
                </a:lnTo>
                <a:lnTo>
                  <a:pt x="937332" y="3005029"/>
                </a:lnTo>
                <a:lnTo>
                  <a:pt x="872826" y="2966155"/>
                </a:lnTo>
                <a:lnTo>
                  <a:pt x="802546" y="2924042"/>
                </a:lnTo>
                <a:lnTo>
                  <a:pt x="726094" y="2879499"/>
                </a:lnTo>
                <a:lnTo>
                  <a:pt x="649642" y="2835158"/>
                </a:lnTo>
                <a:lnTo>
                  <a:pt x="578366" y="2794867"/>
                </a:lnTo>
                <a:lnTo>
                  <a:pt x="512666" y="2758018"/>
                </a:lnTo>
                <a:lnTo>
                  <a:pt x="451743" y="2724206"/>
                </a:lnTo>
                <a:lnTo>
                  <a:pt x="396196" y="2693431"/>
                </a:lnTo>
                <a:lnTo>
                  <a:pt x="345029" y="2664883"/>
                </a:lnTo>
                <a:lnTo>
                  <a:pt x="298441" y="2638562"/>
                </a:lnTo>
                <a:lnTo>
                  <a:pt x="256233" y="2614063"/>
                </a:lnTo>
                <a:lnTo>
                  <a:pt x="218007" y="2590577"/>
                </a:lnTo>
                <a:lnTo>
                  <a:pt x="183564" y="2568508"/>
                </a:lnTo>
                <a:lnTo>
                  <a:pt x="153302" y="2547046"/>
                </a:lnTo>
                <a:lnTo>
                  <a:pt x="126026" y="2525585"/>
                </a:lnTo>
                <a:lnTo>
                  <a:pt x="102135" y="2504528"/>
                </a:lnTo>
                <a:lnTo>
                  <a:pt x="81628" y="2482864"/>
                </a:lnTo>
                <a:lnTo>
                  <a:pt x="63710" y="2460390"/>
                </a:lnTo>
                <a:lnTo>
                  <a:pt x="48579" y="2436904"/>
                </a:lnTo>
                <a:lnTo>
                  <a:pt x="36036" y="2412000"/>
                </a:lnTo>
                <a:lnTo>
                  <a:pt x="25683" y="2385275"/>
                </a:lnTo>
                <a:lnTo>
                  <a:pt x="17321" y="2356322"/>
                </a:lnTo>
                <a:lnTo>
                  <a:pt x="11149" y="2324939"/>
                </a:lnTo>
                <a:lnTo>
                  <a:pt x="6172" y="2290722"/>
                </a:lnTo>
                <a:lnTo>
                  <a:pt x="2986" y="2253265"/>
                </a:lnTo>
                <a:lnTo>
                  <a:pt x="995" y="2212367"/>
                </a:lnTo>
                <a:lnTo>
                  <a:pt x="199" y="2167419"/>
                </a:lnTo>
                <a:lnTo>
                  <a:pt x="0" y="2118017"/>
                </a:lnTo>
                <a:lnTo>
                  <a:pt x="597" y="2064161"/>
                </a:lnTo>
                <a:lnTo>
                  <a:pt x="1792" y="2005647"/>
                </a:lnTo>
                <a:lnTo>
                  <a:pt x="2986" y="1941465"/>
                </a:lnTo>
                <a:lnTo>
                  <a:pt x="4380" y="1871614"/>
                </a:lnTo>
                <a:lnTo>
                  <a:pt x="5575" y="1795891"/>
                </a:lnTo>
                <a:lnTo>
                  <a:pt x="6570" y="1713486"/>
                </a:lnTo>
                <a:lnTo>
                  <a:pt x="6968" y="1624603"/>
                </a:lnTo>
                <a:lnTo>
                  <a:pt x="6570" y="1535719"/>
                </a:lnTo>
                <a:lnTo>
                  <a:pt x="5575" y="1453315"/>
                </a:lnTo>
                <a:lnTo>
                  <a:pt x="4380" y="1377592"/>
                </a:lnTo>
                <a:lnTo>
                  <a:pt x="2986" y="1307740"/>
                </a:lnTo>
                <a:lnTo>
                  <a:pt x="1792" y="1243558"/>
                </a:lnTo>
                <a:lnTo>
                  <a:pt x="597" y="1185045"/>
                </a:lnTo>
                <a:lnTo>
                  <a:pt x="0" y="1131188"/>
                </a:lnTo>
                <a:lnTo>
                  <a:pt x="199" y="1081786"/>
                </a:lnTo>
                <a:lnTo>
                  <a:pt x="995" y="1036838"/>
                </a:lnTo>
                <a:lnTo>
                  <a:pt x="2986" y="995940"/>
                </a:lnTo>
                <a:lnTo>
                  <a:pt x="6172" y="958483"/>
                </a:lnTo>
                <a:lnTo>
                  <a:pt x="10950" y="924266"/>
                </a:lnTo>
                <a:lnTo>
                  <a:pt x="17321" y="892884"/>
                </a:lnTo>
                <a:lnTo>
                  <a:pt x="25683" y="863931"/>
                </a:lnTo>
                <a:lnTo>
                  <a:pt x="36036" y="837205"/>
                </a:lnTo>
                <a:lnTo>
                  <a:pt x="48579" y="812301"/>
                </a:lnTo>
                <a:lnTo>
                  <a:pt x="63710" y="788815"/>
                </a:lnTo>
                <a:lnTo>
                  <a:pt x="81628" y="766341"/>
                </a:lnTo>
                <a:lnTo>
                  <a:pt x="102135" y="744677"/>
                </a:lnTo>
                <a:lnTo>
                  <a:pt x="126026" y="723620"/>
                </a:lnTo>
                <a:lnTo>
                  <a:pt x="153103" y="702159"/>
                </a:lnTo>
                <a:lnTo>
                  <a:pt x="183564" y="680697"/>
                </a:lnTo>
                <a:lnTo>
                  <a:pt x="218007" y="658426"/>
                </a:lnTo>
                <a:lnTo>
                  <a:pt x="256034" y="635142"/>
                </a:lnTo>
                <a:lnTo>
                  <a:pt x="298441" y="610643"/>
                </a:lnTo>
                <a:lnTo>
                  <a:pt x="345029" y="584323"/>
                </a:lnTo>
                <a:lnTo>
                  <a:pt x="396196" y="555775"/>
                </a:lnTo>
                <a:lnTo>
                  <a:pt x="451743" y="524797"/>
                </a:lnTo>
                <a:lnTo>
                  <a:pt x="512666" y="490985"/>
                </a:lnTo>
                <a:lnTo>
                  <a:pt x="578366" y="454338"/>
                </a:lnTo>
                <a:lnTo>
                  <a:pt x="649642" y="414047"/>
                </a:lnTo>
                <a:lnTo>
                  <a:pt x="726094" y="369706"/>
                </a:lnTo>
                <a:lnTo>
                  <a:pt x="802546" y="325164"/>
                </a:lnTo>
                <a:lnTo>
                  <a:pt x="872826" y="283050"/>
                </a:lnTo>
                <a:lnTo>
                  <a:pt x="937332" y="244176"/>
                </a:lnTo>
                <a:lnTo>
                  <a:pt x="996662" y="207935"/>
                </a:lnTo>
                <a:lnTo>
                  <a:pt x="1051214" y="174932"/>
                </a:lnTo>
                <a:lnTo>
                  <a:pt x="1101186" y="144360"/>
                </a:lnTo>
                <a:lnTo>
                  <a:pt x="1147176" y="117027"/>
                </a:lnTo>
                <a:lnTo>
                  <a:pt x="1189384" y="92325"/>
                </a:lnTo>
                <a:lnTo>
                  <a:pt x="1228407" y="70864"/>
                </a:lnTo>
                <a:lnTo>
                  <a:pt x="1264642" y="52034"/>
                </a:lnTo>
                <a:lnTo>
                  <a:pt x="1298488" y="36242"/>
                </a:lnTo>
                <a:lnTo>
                  <a:pt x="1330342" y="23081"/>
                </a:lnTo>
                <a:lnTo>
                  <a:pt x="1360406" y="12958"/>
                </a:lnTo>
                <a:lnTo>
                  <a:pt x="1389473" y="5872"/>
                </a:lnTo>
                <a:lnTo>
                  <a:pt x="1417744" y="1417"/>
                </a:lnTo>
                <a:lnTo>
                  <a:pt x="1445618" y="0"/>
                </a:lnTo>
                <a:close/>
              </a:path>
            </a:pathLst>
          </a:custGeom>
          <a:solidFill>
            <a:srgbClr val="FA3329"/>
          </a:solidFill>
          <a:ln>
            <a:noFill/>
          </a:ln>
          <a:effectLst>
            <a:outerShdw blurRad="762000" dist="520700" dir="2700000" sx="60000" sy="6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62" name="Freeform: Shape 11">
            <a:extLst>
              <a:ext uri="{FF2B5EF4-FFF2-40B4-BE49-F238E27FC236}">
                <a16:creationId xmlns="" xmlns:a16="http://schemas.microsoft.com/office/drawing/2014/main" id="{8E3C09C0-EA49-4CFF-9D45-2895D46AFB8C}"/>
              </a:ext>
            </a:extLst>
          </p:cNvPr>
          <p:cNvSpPr/>
          <p:nvPr/>
        </p:nvSpPr>
        <p:spPr>
          <a:xfrm>
            <a:off x="7425617" y="3204690"/>
            <a:ext cx="240811" cy="270663"/>
          </a:xfrm>
          <a:custGeom>
            <a:avLst/>
            <a:gdLst>
              <a:gd name="connsiteX0" fmla="*/ 1445618 w 2890837"/>
              <a:gd name="connsiteY0" fmla="*/ 0 h 3249205"/>
              <a:gd name="connsiteX1" fmla="*/ 1473092 w 2890837"/>
              <a:gd name="connsiteY1" fmla="*/ 1417 h 3249205"/>
              <a:gd name="connsiteX2" fmla="*/ 1501364 w 2890837"/>
              <a:gd name="connsiteY2" fmla="*/ 5872 h 3249205"/>
              <a:gd name="connsiteX3" fmla="*/ 1530431 w 2890837"/>
              <a:gd name="connsiteY3" fmla="*/ 12958 h 3249205"/>
              <a:gd name="connsiteX4" fmla="*/ 1560494 w 2890837"/>
              <a:gd name="connsiteY4" fmla="*/ 23081 h 3249205"/>
              <a:gd name="connsiteX5" fmla="*/ 1592350 w 2890837"/>
              <a:gd name="connsiteY5" fmla="*/ 36242 h 3249205"/>
              <a:gd name="connsiteX6" fmla="*/ 1626195 w 2890837"/>
              <a:gd name="connsiteY6" fmla="*/ 52034 h 3249205"/>
              <a:gd name="connsiteX7" fmla="*/ 1662430 w 2890837"/>
              <a:gd name="connsiteY7" fmla="*/ 70864 h 3249205"/>
              <a:gd name="connsiteX8" fmla="*/ 1701453 w 2890837"/>
              <a:gd name="connsiteY8" fmla="*/ 92325 h 3249205"/>
              <a:gd name="connsiteX9" fmla="*/ 1743660 w 2890837"/>
              <a:gd name="connsiteY9" fmla="*/ 117027 h 3249205"/>
              <a:gd name="connsiteX10" fmla="*/ 1789651 w 2890837"/>
              <a:gd name="connsiteY10" fmla="*/ 144360 h 3249205"/>
              <a:gd name="connsiteX11" fmla="*/ 1839624 w 2890837"/>
              <a:gd name="connsiteY11" fmla="*/ 174932 h 3249205"/>
              <a:gd name="connsiteX12" fmla="*/ 1894175 w 2890837"/>
              <a:gd name="connsiteY12" fmla="*/ 207935 h 3249205"/>
              <a:gd name="connsiteX13" fmla="*/ 1953505 w 2890837"/>
              <a:gd name="connsiteY13" fmla="*/ 244176 h 3249205"/>
              <a:gd name="connsiteX14" fmla="*/ 2018011 w 2890837"/>
              <a:gd name="connsiteY14" fmla="*/ 283050 h 3249205"/>
              <a:gd name="connsiteX15" fmla="*/ 2088291 w 2890837"/>
              <a:gd name="connsiteY15" fmla="*/ 325164 h 3249205"/>
              <a:gd name="connsiteX16" fmla="*/ 2164743 w 2890837"/>
              <a:gd name="connsiteY16" fmla="*/ 369706 h 3249205"/>
              <a:gd name="connsiteX17" fmla="*/ 2241195 w 2890837"/>
              <a:gd name="connsiteY17" fmla="*/ 414047 h 3249205"/>
              <a:gd name="connsiteX18" fmla="*/ 2312470 w 2890837"/>
              <a:gd name="connsiteY18" fmla="*/ 454338 h 3249205"/>
              <a:gd name="connsiteX19" fmla="*/ 2378171 w 2890837"/>
              <a:gd name="connsiteY19" fmla="*/ 491187 h 3249205"/>
              <a:gd name="connsiteX20" fmla="*/ 2439094 w 2890837"/>
              <a:gd name="connsiteY20" fmla="*/ 524999 h 3249205"/>
              <a:gd name="connsiteX21" fmla="*/ 2494641 w 2890837"/>
              <a:gd name="connsiteY21" fmla="*/ 555775 h 3249205"/>
              <a:gd name="connsiteX22" fmla="*/ 2545808 w 2890837"/>
              <a:gd name="connsiteY22" fmla="*/ 584323 h 3249205"/>
              <a:gd name="connsiteX23" fmla="*/ 2592396 w 2890837"/>
              <a:gd name="connsiteY23" fmla="*/ 610643 h 3249205"/>
              <a:gd name="connsiteX24" fmla="*/ 2634604 w 2890837"/>
              <a:gd name="connsiteY24" fmla="*/ 635142 h 3249205"/>
              <a:gd name="connsiteX25" fmla="*/ 2672830 w 2890837"/>
              <a:gd name="connsiteY25" fmla="*/ 658628 h 3249205"/>
              <a:gd name="connsiteX26" fmla="*/ 2707273 w 2890837"/>
              <a:gd name="connsiteY26" fmla="*/ 680697 h 3249205"/>
              <a:gd name="connsiteX27" fmla="*/ 2737535 w 2890837"/>
              <a:gd name="connsiteY27" fmla="*/ 702159 h 3249205"/>
              <a:gd name="connsiteX28" fmla="*/ 2764811 w 2890837"/>
              <a:gd name="connsiteY28" fmla="*/ 723620 h 3249205"/>
              <a:gd name="connsiteX29" fmla="*/ 2788702 w 2890837"/>
              <a:gd name="connsiteY29" fmla="*/ 744677 h 3249205"/>
              <a:gd name="connsiteX30" fmla="*/ 2809209 w 2890837"/>
              <a:gd name="connsiteY30" fmla="*/ 766341 h 3249205"/>
              <a:gd name="connsiteX31" fmla="*/ 2827127 w 2890837"/>
              <a:gd name="connsiteY31" fmla="*/ 788815 h 3249205"/>
              <a:gd name="connsiteX32" fmla="*/ 2842258 w 2890837"/>
              <a:gd name="connsiteY32" fmla="*/ 812301 h 3249205"/>
              <a:gd name="connsiteX33" fmla="*/ 2854801 w 2890837"/>
              <a:gd name="connsiteY33" fmla="*/ 837205 h 3249205"/>
              <a:gd name="connsiteX34" fmla="*/ 2865154 w 2890837"/>
              <a:gd name="connsiteY34" fmla="*/ 863931 h 3249205"/>
              <a:gd name="connsiteX35" fmla="*/ 2873516 w 2890837"/>
              <a:gd name="connsiteY35" fmla="*/ 892884 h 3249205"/>
              <a:gd name="connsiteX36" fmla="*/ 2879688 w 2890837"/>
              <a:gd name="connsiteY36" fmla="*/ 924266 h 3249205"/>
              <a:gd name="connsiteX37" fmla="*/ 2884665 w 2890837"/>
              <a:gd name="connsiteY37" fmla="*/ 958483 h 3249205"/>
              <a:gd name="connsiteX38" fmla="*/ 2887850 w 2890837"/>
              <a:gd name="connsiteY38" fmla="*/ 995940 h 3249205"/>
              <a:gd name="connsiteX39" fmla="*/ 2889842 w 2890837"/>
              <a:gd name="connsiteY39" fmla="*/ 1036838 h 3249205"/>
              <a:gd name="connsiteX40" fmla="*/ 2890638 w 2890837"/>
              <a:gd name="connsiteY40" fmla="*/ 1081786 h 3249205"/>
              <a:gd name="connsiteX41" fmla="*/ 2890837 w 2890837"/>
              <a:gd name="connsiteY41" fmla="*/ 1131188 h 3249205"/>
              <a:gd name="connsiteX42" fmla="*/ 2890240 w 2890837"/>
              <a:gd name="connsiteY42" fmla="*/ 1185045 h 3249205"/>
              <a:gd name="connsiteX43" fmla="*/ 2889045 w 2890837"/>
              <a:gd name="connsiteY43" fmla="*/ 1243558 h 3249205"/>
              <a:gd name="connsiteX44" fmla="*/ 2887850 w 2890837"/>
              <a:gd name="connsiteY44" fmla="*/ 1307740 h 3249205"/>
              <a:gd name="connsiteX45" fmla="*/ 2886457 w 2890837"/>
              <a:gd name="connsiteY45" fmla="*/ 1377592 h 3249205"/>
              <a:gd name="connsiteX46" fmla="*/ 2885262 w 2890837"/>
              <a:gd name="connsiteY46" fmla="*/ 1453315 h 3249205"/>
              <a:gd name="connsiteX47" fmla="*/ 2884267 w 2890837"/>
              <a:gd name="connsiteY47" fmla="*/ 1535719 h 3249205"/>
              <a:gd name="connsiteX48" fmla="*/ 2883869 w 2890837"/>
              <a:gd name="connsiteY48" fmla="*/ 1624603 h 3249205"/>
              <a:gd name="connsiteX49" fmla="*/ 2884267 w 2890837"/>
              <a:gd name="connsiteY49" fmla="*/ 1713486 h 3249205"/>
              <a:gd name="connsiteX50" fmla="*/ 2885262 w 2890837"/>
              <a:gd name="connsiteY50" fmla="*/ 1795891 h 3249205"/>
              <a:gd name="connsiteX51" fmla="*/ 2886457 w 2890837"/>
              <a:gd name="connsiteY51" fmla="*/ 1871614 h 3249205"/>
              <a:gd name="connsiteX52" fmla="*/ 2887850 w 2890837"/>
              <a:gd name="connsiteY52" fmla="*/ 1941465 h 3249205"/>
              <a:gd name="connsiteX53" fmla="*/ 2889045 w 2890837"/>
              <a:gd name="connsiteY53" fmla="*/ 2005647 h 3249205"/>
              <a:gd name="connsiteX54" fmla="*/ 2890240 w 2890837"/>
              <a:gd name="connsiteY54" fmla="*/ 2064161 h 3249205"/>
              <a:gd name="connsiteX55" fmla="*/ 2890837 w 2890837"/>
              <a:gd name="connsiteY55" fmla="*/ 2118017 h 3249205"/>
              <a:gd name="connsiteX56" fmla="*/ 2890638 w 2890837"/>
              <a:gd name="connsiteY56" fmla="*/ 2167419 h 3249205"/>
              <a:gd name="connsiteX57" fmla="*/ 2889842 w 2890837"/>
              <a:gd name="connsiteY57" fmla="*/ 2212367 h 3249205"/>
              <a:gd name="connsiteX58" fmla="*/ 2887850 w 2890837"/>
              <a:gd name="connsiteY58" fmla="*/ 2253265 h 3249205"/>
              <a:gd name="connsiteX59" fmla="*/ 2884665 w 2890837"/>
              <a:gd name="connsiteY59" fmla="*/ 2290722 h 3249205"/>
              <a:gd name="connsiteX60" fmla="*/ 2879887 w 2890837"/>
              <a:gd name="connsiteY60" fmla="*/ 2324939 h 3249205"/>
              <a:gd name="connsiteX61" fmla="*/ 2873516 w 2890837"/>
              <a:gd name="connsiteY61" fmla="*/ 2356322 h 3249205"/>
              <a:gd name="connsiteX62" fmla="*/ 2865154 w 2890837"/>
              <a:gd name="connsiteY62" fmla="*/ 2385275 h 3249205"/>
              <a:gd name="connsiteX63" fmla="*/ 2854801 w 2890837"/>
              <a:gd name="connsiteY63" fmla="*/ 2412000 h 3249205"/>
              <a:gd name="connsiteX64" fmla="*/ 2842258 w 2890837"/>
              <a:gd name="connsiteY64" fmla="*/ 2436904 h 3249205"/>
              <a:gd name="connsiteX65" fmla="*/ 2827127 w 2890837"/>
              <a:gd name="connsiteY65" fmla="*/ 2460390 h 3249205"/>
              <a:gd name="connsiteX66" fmla="*/ 2809209 w 2890837"/>
              <a:gd name="connsiteY66" fmla="*/ 2482864 h 3249205"/>
              <a:gd name="connsiteX67" fmla="*/ 2788702 w 2890837"/>
              <a:gd name="connsiteY67" fmla="*/ 2504528 h 3249205"/>
              <a:gd name="connsiteX68" fmla="*/ 2764811 w 2890837"/>
              <a:gd name="connsiteY68" fmla="*/ 2525585 h 3249205"/>
              <a:gd name="connsiteX69" fmla="*/ 2737734 w 2890837"/>
              <a:gd name="connsiteY69" fmla="*/ 2547046 h 3249205"/>
              <a:gd name="connsiteX70" fmla="*/ 2707273 w 2890837"/>
              <a:gd name="connsiteY70" fmla="*/ 2568508 h 3249205"/>
              <a:gd name="connsiteX71" fmla="*/ 2672830 w 2890837"/>
              <a:gd name="connsiteY71" fmla="*/ 2590779 h 3249205"/>
              <a:gd name="connsiteX72" fmla="*/ 2634803 w 2890837"/>
              <a:gd name="connsiteY72" fmla="*/ 2614063 h 3249205"/>
              <a:gd name="connsiteX73" fmla="*/ 2592396 w 2890837"/>
              <a:gd name="connsiteY73" fmla="*/ 2638562 h 3249205"/>
              <a:gd name="connsiteX74" fmla="*/ 2545808 w 2890837"/>
              <a:gd name="connsiteY74" fmla="*/ 2664883 h 3249205"/>
              <a:gd name="connsiteX75" fmla="*/ 2494641 w 2890837"/>
              <a:gd name="connsiteY75" fmla="*/ 2693431 h 3249205"/>
              <a:gd name="connsiteX76" fmla="*/ 2439094 w 2890837"/>
              <a:gd name="connsiteY76" fmla="*/ 2724408 h 3249205"/>
              <a:gd name="connsiteX77" fmla="*/ 2378171 w 2890837"/>
              <a:gd name="connsiteY77" fmla="*/ 2758220 h 3249205"/>
              <a:gd name="connsiteX78" fmla="*/ 2312470 w 2890837"/>
              <a:gd name="connsiteY78" fmla="*/ 2794867 h 3249205"/>
              <a:gd name="connsiteX79" fmla="*/ 2241195 w 2890837"/>
              <a:gd name="connsiteY79" fmla="*/ 2835158 h 3249205"/>
              <a:gd name="connsiteX80" fmla="*/ 2164743 w 2890837"/>
              <a:gd name="connsiteY80" fmla="*/ 2879499 h 3249205"/>
              <a:gd name="connsiteX81" fmla="*/ 2088291 w 2890837"/>
              <a:gd name="connsiteY81" fmla="*/ 2924042 h 3249205"/>
              <a:gd name="connsiteX82" fmla="*/ 2018011 w 2890837"/>
              <a:gd name="connsiteY82" fmla="*/ 2966155 h 3249205"/>
              <a:gd name="connsiteX83" fmla="*/ 1953505 w 2890837"/>
              <a:gd name="connsiteY83" fmla="*/ 3005029 h 3249205"/>
              <a:gd name="connsiteX84" fmla="*/ 1894175 w 2890837"/>
              <a:gd name="connsiteY84" fmla="*/ 3041271 h 3249205"/>
              <a:gd name="connsiteX85" fmla="*/ 1839624 w 2890837"/>
              <a:gd name="connsiteY85" fmla="*/ 3074273 h 3249205"/>
              <a:gd name="connsiteX86" fmla="*/ 1789651 w 2890837"/>
              <a:gd name="connsiteY86" fmla="*/ 3104846 h 3249205"/>
              <a:gd name="connsiteX87" fmla="*/ 1743660 w 2890837"/>
              <a:gd name="connsiteY87" fmla="*/ 3132179 h 3249205"/>
              <a:gd name="connsiteX88" fmla="*/ 1701453 w 2890837"/>
              <a:gd name="connsiteY88" fmla="*/ 3156880 h 3249205"/>
              <a:gd name="connsiteX89" fmla="*/ 1662430 w 2890837"/>
              <a:gd name="connsiteY89" fmla="*/ 3178341 h 3249205"/>
              <a:gd name="connsiteX90" fmla="*/ 1626195 w 2890837"/>
              <a:gd name="connsiteY90" fmla="*/ 3197171 h 3249205"/>
              <a:gd name="connsiteX91" fmla="*/ 1592350 w 2890837"/>
              <a:gd name="connsiteY91" fmla="*/ 3212963 h 3249205"/>
              <a:gd name="connsiteX92" fmla="*/ 1560494 w 2890837"/>
              <a:gd name="connsiteY92" fmla="*/ 3226124 h 3249205"/>
              <a:gd name="connsiteX93" fmla="*/ 1530431 w 2890837"/>
              <a:gd name="connsiteY93" fmla="*/ 3236247 h 3249205"/>
              <a:gd name="connsiteX94" fmla="*/ 1501364 w 2890837"/>
              <a:gd name="connsiteY94" fmla="*/ 3243334 h 3249205"/>
              <a:gd name="connsiteX95" fmla="*/ 1473092 w 2890837"/>
              <a:gd name="connsiteY95" fmla="*/ 3247788 h 3249205"/>
              <a:gd name="connsiteX96" fmla="*/ 1445618 w 2890837"/>
              <a:gd name="connsiteY96" fmla="*/ 3249205 h 3249205"/>
              <a:gd name="connsiteX97" fmla="*/ 1417744 w 2890837"/>
              <a:gd name="connsiteY97" fmla="*/ 3247788 h 3249205"/>
              <a:gd name="connsiteX98" fmla="*/ 1389473 w 2890837"/>
              <a:gd name="connsiteY98" fmla="*/ 3243334 h 3249205"/>
              <a:gd name="connsiteX99" fmla="*/ 1360406 w 2890837"/>
              <a:gd name="connsiteY99" fmla="*/ 3236247 h 3249205"/>
              <a:gd name="connsiteX100" fmla="*/ 1330342 w 2890837"/>
              <a:gd name="connsiteY100" fmla="*/ 3226124 h 3249205"/>
              <a:gd name="connsiteX101" fmla="*/ 1298488 w 2890837"/>
              <a:gd name="connsiteY101" fmla="*/ 3212963 h 3249205"/>
              <a:gd name="connsiteX102" fmla="*/ 1264642 w 2890837"/>
              <a:gd name="connsiteY102" fmla="*/ 3197171 h 3249205"/>
              <a:gd name="connsiteX103" fmla="*/ 1228407 w 2890837"/>
              <a:gd name="connsiteY103" fmla="*/ 3178341 h 3249205"/>
              <a:gd name="connsiteX104" fmla="*/ 1189384 w 2890837"/>
              <a:gd name="connsiteY104" fmla="*/ 3156880 h 3249205"/>
              <a:gd name="connsiteX105" fmla="*/ 1147176 w 2890837"/>
              <a:gd name="connsiteY105" fmla="*/ 3132179 h 3249205"/>
              <a:gd name="connsiteX106" fmla="*/ 1101186 w 2890837"/>
              <a:gd name="connsiteY106" fmla="*/ 3104846 h 3249205"/>
              <a:gd name="connsiteX107" fmla="*/ 1051214 w 2890837"/>
              <a:gd name="connsiteY107" fmla="*/ 3074273 h 3249205"/>
              <a:gd name="connsiteX108" fmla="*/ 996662 w 2890837"/>
              <a:gd name="connsiteY108" fmla="*/ 3041271 h 3249205"/>
              <a:gd name="connsiteX109" fmla="*/ 937332 w 2890837"/>
              <a:gd name="connsiteY109" fmla="*/ 3005029 h 3249205"/>
              <a:gd name="connsiteX110" fmla="*/ 872826 w 2890837"/>
              <a:gd name="connsiteY110" fmla="*/ 2966155 h 3249205"/>
              <a:gd name="connsiteX111" fmla="*/ 802546 w 2890837"/>
              <a:gd name="connsiteY111" fmla="*/ 2924042 h 3249205"/>
              <a:gd name="connsiteX112" fmla="*/ 726094 w 2890837"/>
              <a:gd name="connsiteY112" fmla="*/ 2879499 h 3249205"/>
              <a:gd name="connsiteX113" fmla="*/ 649642 w 2890837"/>
              <a:gd name="connsiteY113" fmla="*/ 2835158 h 3249205"/>
              <a:gd name="connsiteX114" fmla="*/ 578366 w 2890837"/>
              <a:gd name="connsiteY114" fmla="*/ 2794867 h 3249205"/>
              <a:gd name="connsiteX115" fmla="*/ 512666 w 2890837"/>
              <a:gd name="connsiteY115" fmla="*/ 2758018 h 3249205"/>
              <a:gd name="connsiteX116" fmla="*/ 451743 w 2890837"/>
              <a:gd name="connsiteY116" fmla="*/ 2724206 h 3249205"/>
              <a:gd name="connsiteX117" fmla="*/ 396196 w 2890837"/>
              <a:gd name="connsiteY117" fmla="*/ 2693431 h 3249205"/>
              <a:gd name="connsiteX118" fmla="*/ 345029 w 2890837"/>
              <a:gd name="connsiteY118" fmla="*/ 2664883 h 3249205"/>
              <a:gd name="connsiteX119" fmla="*/ 298441 w 2890837"/>
              <a:gd name="connsiteY119" fmla="*/ 2638562 h 3249205"/>
              <a:gd name="connsiteX120" fmla="*/ 256233 w 2890837"/>
              <a:gd name="connsiteY120" fmla="*/ 2614063 h 3249205"/>
              <a:gd name="connsiteX121" fmla="*/ 218007 w 2890837"/>
              <a:gd name="connsiteY121" fmla="*/ 2590577 h 3249205"/>
              <a:gd name="connsiteX122" fmla="*/ 183564 w 2890837"/>
              <a:gd name="connsiteY122" fmla="*/ 2568508 h 3249205"/>
              <a:gd name="connsiteX123" fmla="*/ 153302 w 2890837"/>
              <a:gd name="connsiteY123" fmla="*/ 2547046 h 3249205"/>
              <a:gd name="connsiteX124" fmla="*/ 126026 w 2890837"/>
              <a:gd name="connsiteY124" fmla="*/ 2525585 h 3249205"/>
              <a:gd name="connsiteX125" fmla="*/ 102135 w 2890837"/>
              <a:gd name="connsiteY125" fmla="*/ 2504528 h 3249205"/>
              <a:gd name="connsiteX126" fmla="*/ 81628 w 2890837"/>
              <a:gd name="connsiteY126" fmla="*/ 2482864 h 3249205"/>
              <a:gd name="connsiteX127" fmla="*/ 63710 w 2890837"/>
              <a:gd name="connsiteY127" fmla="*/ 2460390 h 3249205"/>
              <a:gd name="connsiteX128" fmla="*/ 48579 w 2890837"/>
              <a:gd name="connsiteY128" fmla="*/ 2436904 h 3249205"/>
              <a:gd name="connsiteX129" fmla="*/ 36036 w 2890837"/>
              <a:gd name="connsiteY129" fmla="*/ 2412000 h 3249205"/>
              <a:gd name="connsiteX130" fmla="*/ 25683 w 2890837"/>
              <a:gd name="connsiteY130" fmla="*/ 2385275 h 3249205"/>
              <a:gd name="connsiteX131" fmla="*/ 17321 w 2890837"/>
              <a:gd name="connsiteY131" fmla="*/ 2356322 h 3249205"/>
              <a:gd name="connsiteX132" fmla="*/ 11149 w 2890837"/>
              <a:gd name="connsiteY132" fmla="*/ 2324939 h 3249205"/>
              <a:gd name="connsiteX133" fmla="*/ 6172 w 2890837"/>
              <a:gd name="connsiteY133" fmla="*/ 2290722 h 3249205"/>
              <a:gd name="connsiteX134" fmla="*/ 2986 w 2890837"/>
              <a:gd name="connsiteY134" fmla="*/ 2253265 h 3249205"/>
              <a:gd name="connsiteX135" fmla="*/ 995 w 2890837"/>
              <a:gd name="connsiteY135" fmla="*/ 2212367 h 3249205"/>
              <a:gd name="connsiteX136" fmla="*/ 199 w 2890837"/>
              <a:gd name="connsiteY136" fmla="*/ 2167419 h 3249205"/>
              <a:gd name="connsiteX137" fmla="*/ 0 w 2890837"/>
              <a:gd name="connsiteY137" fmla="*/ 2118017 h 3249205"/>
              <a:gd name="connsiteX138" fmla="*/ 597 w 2890837"/>
              <a:gd name="connsiteY138" fmla="*/ 2064161 h 3249205"/>
              <a:gd name="connsiteX139" fmla="*/ 1792 w 2890837"/>
              <a:gd name="connsiteY139" fmla="*/ 2005647 h 3249205"/>
              <a:gd name="connsiteX140" fmla="*/ 2986 w 2890837"/>
              <a:gd name="connsiteY140" fmla="*/ 1941465 h 3249205"/>
              <a:gd name="connsiteX141" fmla="*/ 4380 w 2890837"/>
              <a:gd name="connsiteY141" fmla="*/ 1871614 h 3249205"/>
              <a:gd name="connsiteX142" fmla="*/ 5575 w 2890837"/>
              <a:gd name="connsiteY142" fmla="*/ 1795891 h 3249205"/>
              <a:gd name="connsiteX143" fmla="*/ 6570 w 2890837"/>
              <a:gd name="connsiteY143" fmla="*/ 1713486 h 3249205"/>
              <a:gd name="connsiteX144" fmla="*/ 6968 w 2890837"/>
              <a:gd name="connsiteY144" fmla="*/ 1624603 h 3249205"/>
              <a:gd name="connsiteX145" fmla="*/ 6570 w 2890837"/>
              <a:gd name="connsiteY145" fmla="*/ 1535719 h 3249205"/>
              <a:gd name="connsiteX146" fmla="*/ 5575 w 2890837"/>
              <a:gd name="connsiteY146" fmla="*/ 1453315 h 3249205"/>
              <a:gd name="connsiteX147" fmla="*/ 4380 w 2890837"/>
              <a:gd name="connsiteY147" fmla="*/ 1377592 h 3249205"/>
              <a:gd name="connsiteX148" fmla="*/ 2986 w 2890837"/>
              <a:gd name="connsiteY148" fmla="*/ 1307740 h 3249205"/>
              <a:gd name="connsiteX149" fmla="*/ 1792 w 2890837"/>
              <a:gd name="connsiteY149" fmla="*/ 1243558 h 3249205"/>
              <a:gd name="connsiteX150" fmla="*/ 597 w 2890837"/>
              <a:gd name="connsiteY150" fmla="*/ 1185045 h 3249205"/>
              <a:gd name="connsiteX151" fmla="*/ 0 w 2890837"/>
              <a:gd name="connsiteY151" fmla="*/ 1131188 h 3249205"/>
              <a:gd name="connsiteX152" fmla="*/ 199 w 2890837"/>
              <a:gd name="connsiteY152" fmla="*/ 1081786 h 3249205"/>
              <a:gd name="connsiteX153" fmla="*/ 995 w 2890837"/>
              <a:gd name="connsiteY153" fmla="*/ 1036838 h 3249205"/>
              <a:gd name="connsiteX154" fmla="*/ 2986 w 2890837"/>
              <a:gd name="connsiteY154" fmla="*/ 995940 h 3249205"/>
              <a:gd name="connsiteX155" fmla="*/ 6172 w 2890837"/>
              <a:gd name="connsiteY155" fmla="*/ 958483 h 3249205"/>
              <a:gd name="connsiteX156" fmla="*/ 10950 w 2890837"/>
              <a:gd name="connsiteY156" fmla="*/ 924266 h 3249205"/>
              <a:gd name="connsiteX157" fmla="*/ 17321 w 2890837"/>
              <a:gd name="connsiteY157" fmla="*/ 892884 h 3249205"/>
              <a:gd name="connsiteX158" fmla="*/ 25683 w 2890837"/>
              <a:gd name="connsiteY158" fmla="*/ 863931 h 3249205"/>
              <a:gd name="connsiteX159" fmla="*/ 36036 w 2890837"/>
              <a:gd name="connsiteY159" fmla="*/ 837205 h 3249205"/>
              <a:gd name="connsiteX160" fmla="*/ 48579 w 2890837"/>
              <a:gd name="connsiteY160" fmla="*/ 812301 h 3249205"/>
              <a:gd name="connsiteX161" fmla="*/ 63710 w 2890837"/>
              <a:gd name="connsiteY161" fmla="*/ 788815 h 3249205"/>
              <a:gd name="connsiteX162" fmla="*/ 81628 w 2890837"/>
              <a:gd name="connsiteY162" fmla="*/ 766341 h 3249205"/>
              <a:gd name="connsiteX163" fmla="*/ 102135 w 2890837"/>
              <a:gd name="connsiteY163" fmla="*/ 744677 h 3249205"/>
              <a:gd name="connsiteX164" fmla="*/ 126026 w 2890837"/>
              <a:gd name="connsiteY164" fmla="*/ 723620 h 3249205"/>
              <a:gd name="connsiteX165" fmla="*/ 153103 w 2890837"/>
              <a:gd name="connsiteY165" fmla="*/ 702159 h 3249205"/>
              <a:gd name="connsiteX166" fmla="*/ 183564 w 2890837"/>
              <a:gd name="connsiteY166" fmla="*/ 680697 h 3249205"/>
              <a:gd name="connsiteX167" fmla="*/ 218007 w 2890837"/>
              <a:gd name="connsiteY167" fmla="*/ 658426 h 3249205"/>
              <a:gd name="connsiteX168" fmla="*/ 256034 w 2890837"/>
              <a:gd name="connsiteY168" fmla="*/ 635142 h 3249205"/>
              <a:gd name="connsiteX169" fmla="*/ 298441 w 2890837"/>
              <a:gd name="connsiteY169" fmla="*/ 610643 h 3249205"/>
              <a:gd name="connsiteX170" fmla="*/ 345029 w 2890837"/>
              <a:gd name="connsiteY170" fmla="*/ 584323 h 3249205"/>
              <a:gd name="connsiteX171" fmla="*/ 396196 w 2890837"/>
              <a:gd name="connsiteY171" fmla="*/ 555775 h 3249205"/>
              <a:gd name="connsiteX172" fmla="*/ 451743 w 2890837"/>
              <a:gd name="connsiteY172" fmla="*/ 524797 h 3249205"/>
              <a:gd name="connsiteX173" fmla="*/ 512666 w 2890837"/>
              <a:gd name="connsiteY173" fmla="*/ 490985 h 3249205"/>
              <a:gd name="connsiteX174" fmla="*/ 578366 w 2890837"/>
              <a:gd name="connsiteY174" fmla="*/ 454338 h 3249205"/>
              <a:gd name="connsiteX175" fmla="*/ 649642 w 2890837"/>
              <a:gd name="connsiteY175" fmla="*/ 414047 h 3249205"/>
              <a:gd name="connsiteX176" fmla="*/ 726094 w 2890837"/>
              <a:gd name="connsiteY176" fmla="*/ 369706 h 3249205"/>
              <a:gd name="connsiteX177" fmla="*/ 802546 w 2890837"/>
              <a:gd name="connsiteY177" fmla="*/ 325164 h 3249205"/>
              <a:gd name="connsiteX178" fmla="*/ 872826 w 2890837"/>
              <a:gd name="connsiteY178" fmla="*/ 283050 h 3249205"/>
              <a:gd name="connsiteX179" fmla="*/ 937332 w 2890837"/>
              <a:gd name="connsiteY179" fmla="*/ 244176 h 3249205"/>
              <a:gd name="connsiteX180" fmla="*/ 996662 w 2890837"/>
              <a:gd name="connsiteY180" fmla="*/ 207935 h 3249205"/>
              <a:gd name="connsiteX181" fmla="*/ 1051214 w 2890837"/>
              <a:gd name="connsiteY181" fmla="*/ 174932 h 3249205"/>
              <a:gd name="connsiteX182" fmla="*/ 1101186 w 2890837"/>
              <a:gd name="connsiteY182" fmla="*/ 144360 h 3249205"/>
              <a:gd name="connsiteX183" fmla="*/ 1147176 w 2890837"/>
              <a:gd name="connsiteY183" fmla="*/ 117027 h 3249205"/>
              <a:gd name="connsiteX184" fmla="*/ 1189384 w 2890837"/>
              <a:gd name="connsiteY184" fmla="*/ 92325 h 3249205"/>
              <a:gd name="connsiteX185" fmla="*/ 1228407 w 2890837"/>
              <a:gd name="connsiteY185" fmla="*/ 70864 h 3249205"/>
              <a:gd name="connsiteX186" fmla="*/ 1264642 w 2890837"/>
              <a:gd name="connsiteY186" fmla="*/ 52034 h 3249205"/>
              <a:gd name="connsiteX187" fmla="*/ 1298488 w 2890837"/>
              <a:gd name="connsiteY187" fmla="*/ 36242 h 3249205"/>
              <a:gd name="connsiteX188" fmla="*/ 1330342 w 2890837"/>
              <a:gd name="connsiteY188" fmla="*/ 23081 h 3249205"/>
              <a:gd name="connsiteX189" fmla="*/ 1360406 w 2890837"/>
              <a:gd name="connsiteY189" fmla="*/ 12958 h 3249205"/>
              <a:gd name="connsiteX190" fmla="*/ 1389473 w 2890837"/>
              <a:gd name="connsiteY190" fmla="*/ 5872 h 3249205"/>
              <a:gd name="connsiteX191" fmla="*/ 1417744 w 2890837"/>
              <a:gd name="connsiteY191" fmla="*/ 1417 h 3249205"/>
              <a:gd name="connsiteX192" fmla="*/ 1445618 w 2890837"/>
              <a:gd name="connsiteY192" fmla="*/ 0 h 324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2890837" h="3249205">
                <a:moveTo>
                  <a:pt x="1445618" y="0"/>
                </a:moveTo>
                <a:lnTo>
                  <a:pt x="1473092" y="1417"/>
                </a:lnTo>
                <a:lnTo>
                  <a:pt x="1501364" y="5872"/>
                </a:lnTo>
                <a:lnTo>
                  <a:pt x="1530431" y="12958"/>
                </a:lnTo>
                <a:lnTo>
                  <a:pt x="1560494" y="23081"/>
                </a:lnTo>
                <a:lnTo>
                  <a:pt x="1592350" y="36242"/>
                </a:lnTo>
                <a:lnTo>
                  <a:pt x="1626195" y="52034"/>
                </a:lnTo>
                <a:lnTo>
                  <a:pt x="1662430" y="70864"/>
                </a:lnTo>
                <a:lnTo>
                  <a:pt x="1701453" y="92325"/>
                </a:lnTo>
                <a:lnTo>
                  <a:pt x="1743660" y="117027"/>
                </a:lnTo>
                <a:lnTo>
                  <a:pt x="1789651" y="144360"/>
                </a:lnTo>
                <a:lnTo>
                  <a:pt x="1839624" y="174932"/>
                </a:lnTo>
                <a:lnTo>
                  <a:pt x="1894175" y="207935"/>
                </a:lnTo>
                <a:lnTo>
                  <a:pt x="1953505" y="244176"/>
                </a:lnTo>
                <a:lnTo>
                  <a:pt x="2018011" y="283050"/>
                </a:lnTo>
                <a:lnTo>
                  <a:pt x="2088291" y="325164"/>
                </a:lnTo>
                <a:lnTo>
                  <a:pt x="2164743" y="369706"/>
                </a:lnTo>
                <a:lnTo>
                  <a:pt x="2241195" y="414047"/>
                </a:lnTo>
                <a:lnTo>
                  <a:pt x="2312470" y="454338"/>
                </a:lnTo>
                <a:lnTo>
                  <a:pt x="2378171" y="491187"/>
                </a:lnTo>
                <a:lnTo>
                  <a:pt x="2439094" y="524999"/>
                </a:lnTo>
                <a:lnTo>
                  <a:pt x="2494641" y="555775"/>
                </a:lnTo>
                <a:lnTo>
                  <a:pt x="2545808" y="584323"/>
                </a:lnTo>
                <a:lnTo>
                  <a:pt x="2592396" y="610643"/>
                </a:lnTo>
                <a:lnTo>
                  <a:pt x="2634604" y="635142"/>
                </a:lnTo>
                <a:lnTo>
                  <a:pt x="2672830" y="658628"/>
                </a:lnTo>
                <a:lnTo>
                  <a:pt x="2707273" y="680697"/>
                </a:lnTo>
                <a:lnTo>
                  <a:pt x="2737535" y="702159"/>
                </a:lnTo>
                <a:lnTo>
                  <a:pt x="2764811" y="723620"/>
                </a:lnTo>
                <a:lnTo>
                  <a:pt x="2788702" y="744677"/>
                </a:lnTo>
                <a:lnTo>
                  <a:pt x="2809209" y="766341"/>
                </a:lnTo>
                <a:lnTo>
                  <a:pt x="2827127" y="788815"/>
                </a:lnTo>
                <a:lnTo>
                  <a:pt x="2842258" y="812301"/>
                </a:lnTo>
                <a:lnTo>
                  <a:pt x="2854801" y="837205"/>
                </a:lnTo>
                <a:lnTo>
                  <a:pt x="2865154" y="863931"/>
                </a:lnTo>
                <a:lnTo>
                  <a:pt x="2873516" y="892884"/>
                </a:lnTo>
                <a:lnTo>
                  <a:pt x="2879688" y="924266"/>
                </a:lnTo>
                <a:lnTo>
                  <a:pt x="2884665" y="958483"/>
                </a:lnTo>
                <a:lnTo>
                  <a:pt x="2887850" y="995940"/>
                </a:lnTo>
                <a:lnTo>
                  <a:pt x="2889842" y="1036838"/>
                </a:lnTo>
                <a:lnTo>
                  <a:pt x="2890638" y="1081786"/>
                </a:lnTo>
                <a:lnTo>
                  <a:pt x="2890837" y="1131188"/>
                </a:lnTo>
                <a:lnTo>
                  <a:pt x="2890240" y="1185045"/>
                </a:lnTo>
                <a:lnTo>
                  <a:pt x="2889045" y="1243558"/>
                </a:lnTo>
                <a:lnTo>
                  <a:pt x="2887850" y="1307740"/>
                </a:lnTo>
                <a:lnTo>
                  <a:pt x="2886457" y="1377592"/>
                </a:lnTo>
                <a:lnTo>
                  <a:pt x="2885262" y="1453315"/>
                </a:lnTo>
                <a:lnTo>
                  <a:pt x="2884267" y="1535719"/>
                </a:lnTo>
                <a:lnTo>
                  <a:pt x="2883869" y="1624603"/>
                </a:lnTo>
                <a:lnTo>
                  <a:pt x="2884267" y="1713486"/>
                </a:lnTo>
                <a:lnTo>
                  <a:pt x="2885262" y="1795891"/>
                </a:lnTo>
                <a:lnTo>
                  <a:pt x="2886457" y="1871614"/>
                </a:lnTo>
                <a:lnTo>
                  <a:pt x="2887850" y="1941465"/>
                </a:lnTo>
                <a:lnTo>
                  <a:pt x="2889045" y="2005647"/>
                </a:lnTo>
                <a:lnTo>
                  <a:pt x="2890240" y="2064161"/>
                </a:lnTo>
                <a:lnTo>
                  <a:pt x="2890837" y="2118017"/>
                </a:lnTo>
                <a:lnTo>
                  <a:pt x="2890638" y="2167419"/>
                </a:lnTo>
                <a:lnTo>
                  <a:pt x="2889842" y="2212367"/>
                </a:lnTo>
                <a:lnTo>
                  <a:pt x="2887850" y="2253265"/>
                </a:lnTo>
                <a:lnTo>
                  <a:pt x="2884665" y="2290722"/>
                </a:lnTo>
                <a:lnTo>
                  <a:pt x="2879887" y="2324939"/>
                </a:lnTo>
                <a:lnTo>
                  <a:pt x="2873516" y="2356322"/>
                </a:lnTo>
                <a:lnTo>
                  <a:pt x="2865154" y="2385275"/>
                </a:lnTo>
                <a:lnTo>
                  <a:pt x="2854801" y="2412000"/>
                </a:lnTo>
                <a:lnTo>
                  <a:pt x="2842258" y="2436904"/>
                </a:lnTo>
                <a:lnTo>
                  <a:pt x="2827127" y="2460390"/>
                </a:lnTo>
                <a:lnTo>
                  <a:pt x="2809209" y="2482864"/>
                </a:lnTo>
                <a:lnTo>
                  <a:pt x="2788702" y="2504528"/>
                </a:lnTo>
                <a:lnTo>
                  <a:pt x="2764811" y="2525585"/>
                </a:lnTo>
                <a:lnTo>
                  <a:pt x="2737734" y="2547046"/>
                </a:lnTo>
                <a:lnTo>
                  <a:pt x="2707273" y="2568508"/>
                </a:lnTo>
                <a:lnTo>
                  <a:pt x="2672830" y="2590779"/>
                </a:lnTo>
                <a:lnTo>
                  <a:pt x="2634803" y="2614063"/>
                </a:lnTo>
                <a:lnTo>
                  <a:pt x="2592396" y="2638562"/>
                </a:lnTo>
                <a:lnTo>
                  <a:pt x="2545808" y="2664883"/>
                </a:lnTo>
                <a:lnTo>
                  <a:pt x="2494641" y="2693431"/>
                </a:lnTo>
                <a:lnTo>
                  <a:pt x="2439094" y="2724408"/>
                </a:lnTo>
                <a:lnTo>
                  <a:pt x="2378171" y="2758220"/>
                </a:lnTo>
                <a:lnTo>
                  <a:pt x="2312470" y="2794867"/>
                </a:lnTo>
                <a:lnTo>
                  <a:pt x="2241195" y="2835158"/>
                </a:lnTo>
                <a:lnTo>
                  <a:pt x="2164743" y="2879499"/>
                </a:lnTo>
                <a:lnTo>
                  <a:pt x="2088291" y="2924042"/>
                </a:lnTo>
                <a:lnTo>
                  <a:pt x="2018011" y="2966155"/>
                </a:lnTo>
                <a:lnTo>
                  <a:pt x="1953505" y="3005029"/>
                </a:lnTo>
                <a:lnTo>
                  <a:pt x="1894175" y="3041271"/>
                </a:lnTo>
                <a:lnTo>
                  <a:pt x="1839624" y="3074273"/>
                </a:lnTo>
                <a:lnTo>
                  <a:pt x="1789651" y="3104846"/>
                </a:lnTo>
                <a:lnTo>
                  <a:pt x="1743660" y="3132179"/>
                </a:lnTo>
                <a:lnTo>
                  <a:pt x="1701453" y="3156880"/>
                </a:lnTo>
                <a:lnTo>
                  <a:pt x="1662430" y="3178341"/>
                </a:lnTo>
                <a:lnTo>
                  <a:pt x="1626195" y="3197171"/>
                </a:lnTo>
                <a:lnTo>
                  <a:pt x="1592350" y="3212963"/>
                </a:lnTo>
                <a:lnTo>
                  <a:pt x="1560494" y="3226124"/>
                </a:lnTo>
                <a:lnTo>
                  <a:pt x="1530431" y="3236247"/>
                </a:lnTo>
                <a:lnTo>
                  <a:pt x="1501364" y="3243334"/>
                </a:lnTo>
                <a:lnTo>
                  <a:pt x="1473092" y="3247788"/>
                </a:lnTo>
                <a:lnTo>
                  <a:pt x="1445618" y="3249205"/>
                </a:lnTo>
                <a:lnTo>
                  <a:pt x="1417744" y="3247788"/>
                </a:lnTo>
                <a:lnTo>
                  <a:pt x="1389473" y="3243334"/>
                </a:lnTo>
                <a:lnTo>
                  <a:pt x="1360406" y="3236247"/>
                </a:lnTo>
                <a:lnTo>
                  <a:pt x="1330342" y="3226124"/>
                </a:lnTo>
                <a:lnTo>
                  <a:pt x="1298488" y="3212963"/>
                </a:lnTo>
                <a:lnTo>
                  <a:pt x="1264642" y="3197171"/>
                </a:lnTo>
                <a:lnTo>
                  <a:pt x="1228407" y="3178341"/>
                </a:lnTo>
                <a:lnTo>
                  <a:pt x="1189384" y="3156880"/>
                </a:lnTo>
                <a:lnTo>
                  <a:pt x="1147176" y="3132179"/>
                </a:lnTo>
                <a:lnTo>
                  <a:pt x="1101186" y="3104846"/>
                </a:lnTo>
                <a:lnTo>
                  <a:pt x="1051214" y="3074273"/>
                </a:lnTo>
                <a:lnTo>
                  <a:pt x="996662" y="3041271"/>
                </a:lnTo>
                <a:lnTo>
                  <a:pt x="937332" y="3005029"/>
                </a:lnTo>
                <a:lnTo>
                  <a:pt x="872826" y="2966155"/>
                </a:lnTo>
                <a:lnTo>
                  <a:pt x="802546" y="2924042"/>
                </a:lnTo>
                <a:lnTo>
                  <a:pt x="726094" y="2879499"/>
                </a:lnTo>
                <a:lnTo>
                  <a:pt x="649642" y="2835158"/>
                </a:lnTo>
                <a:lnTo>
                  <a:pt x="578366" y="2794867"/>
                </a:lnTo>
                <a:lnTo>
                  <a:pt x="512666" y="2758018"/>
                </a:lnTo>
                <a:lnTo>
                  <a:pt x="451743" y="2724206"/>
                </a:lnTo>
                <a:lnTo>
                  <a:pt x="396196" y="2693431"/>
                </a:lnTo>
                <a:lnTo>
                  <a:pt x="345029" y="2664883"/>
                </a:lnTo>
                <a:lnTo>
                  <a:pt x="298441" y="2638562"/>
                </a:lnTo>
                <a:lnTo>
                  <a:pt x="256233" y="2614063"/>
                </a:lnTo>
                <a:lnTo>
                  <a:pt x="218007" y="2590577"/>
                </a:lnTo>
                <a:lnTo>
                  <a:pt x="183564" y="2568508"/>
                </a:lnTo>
                <a:lnTo>
                  <a:pt x="153302" y="2547046"/>
                </a:lnTo>
                <a:lnTo>
                  <a:pt x="126026" y="2525585"/>
                </a:lnTo>
                <a:lnTo>
                  <a:pt x="102135" y="2504528"/>
                </a:lnTo>
                <a:lnTo>
                  <a:pt x="81628" y="2482864"/>
                </a:lnTo>
                <a:lnTo>
                  <a:pt x="63710" y="2460390"/>
                </a:lnTo>
                <a:lnTo>
                  <a:pt x="48579" y="2436904"/>
                </a:lnTo>
                <a:lnTo>
                  <a:pt x="36036" y="2412000"/>
                </a:lnTo>
                <a:lnTo>
                  <a:pt x="25683" y="2385275"/>
                </a:lnTo>
                <a:lnTo>
                  <a:pt x="17321" y="2356322"/>
                </a:lnTo>
                <a:lnTo>
                  <a:pt x="11149" y="2324939"/>
                </a:lnTo>
                <a:lnTo>
                  <a:pt x="6172" y="2290722"/>
                </a:lnTo>
                <a:lnTo>
                  <a:pt x="2986" y="2253265"/>
                </a:lnTo>
                <a:lnTo>
                  <a:pt x="995" y="2212367"/>
                </a:lnTo>
                <a:lnTo>
                  <a:pt x="199" y="2167419"/>
                </a:lnTo>
                <a:lnTo>
                  <a:pt x="0" y="2118017"/>
                </a:lnTo>
                <a:lnTo>
                  <a:pt x="597" y="2064161"/>
                </a:lnTo>
                <a:lnTo>
                  <a:pt x="1792" y="2005647"/>
                </a:lnTo>
                <a:lnTo>
                  <a:pt x="2986" y="1941465"/>
                </a:lnTo>
                <a:lnTo>
                  <a:pt x="4380" y="1871614"/>
                </a:lnTo>
                <a:lnTo>
                  <a:pt x="5575" y="1795891"/>
                </a:lnTo>
                <a:lnTo>
                  <a:pt x="6570" y="1713486"/>
                </a:lnTo>
                <a:lnTo>
                  <a:pt x="6968" y="1624603"/>
                </a:lnTo>
                <a:lnTo>
                  <a:pt x="6570" y="1535719"/>
                </a:lnTo>
                <a:lnTo>
                  <a:pt x="5575" y="1453315"/>
                </a:lnTo>
                <a:lnTo>
                  <a:pt x="4380" y="1377592"/>
                </a:lnTo>
                <a:lnTo>
                  <a:pt x="2986" y="1307740"/>
                </a:lnTo>
                <a:lnTo>
                  <a:pt x="1792" y="1243558"/>
                </a:lnTo>
                <a:lnTo>
                  <a:pt x="597" y="1185045"/>
                </a:lnTo>
                <a:lnTo>
                  <a:pt x="0" y="1131188"/>
                </a:lnTo>
                <a:lnTo>
                  <a:pt x="199" y="1081786"/>
                </a:lnTo>
                <a:lnTo>
                  <a:pt x="995" y="1036838"/>
                </a:lnTo>
                <a:lnTo>
                  <a:pt x="2986" y="995940"/>
                </a:lnTo>
                <a:lnTo>
                  <a:pt x="6172" y="958483"/>
                </a:lnTo>
                <a:lnTo>
                  <a:pt x="10950" y="924266"/>
                </a:lnTo>
                <a:lnTo>
                  <a:pt x="17321" y="892884"/>
                </a:lnTo>
                <a:lnTo>
                  <a:pt x="25683" y="863931"/>
                </a:lnTo>
                <a:lnTo>
                  <a:pt x="36036" y="837205"/>
                </a:lnTo>
                <a:lnTo>
                  <a:pt x="48579" y="812301"/>
                </a:lnTo>
                <a:lnTo>
                  <a:pt x="63710" y="788815"/>
                </a:lnTo>
                <a:lnTo>
                  <a:pt x="81628" y="766341"/>
                </a:lnTo>
                <a:lnTo>
                  <a:pt x="102135" y="744677"/>
                </a:lnTo>
                <a:lnTo>
                  <a:pt x="126026" y="723620"/>
                </a:lnTo>
                <a:lnTo>
                  <a:pt x="153103" y="702159"/>
                </a:lnTo>
                <a:lnTo>
                  <a:pt x="183564" y="680697"/>
                </a:lnTo>
                <a:lnTo>
                  <a:pt x="218007" y="658426"/>
                </a:lnTo>
                <a:lnTo>
                  <a:pt x="256034" y="635142"/>
                </a:lnTo>
                <a:lnTo>
                  <a:pt x="298441" y="610643"/>
                </a:lnTo>
                <a:lnTo>
                  <a:pt x="345029" y="584323"/>
                </a:lnTo>
                <a:lnTo>
                  <a:pt x="396196" y="555775"/>
                </a:lnTo>
                <a:lnTo>
                  <a:pt x="451743" y="524797"/>
                </a:lnTo>
                <a:lnTo>
                  <a:pt x="512666" y="490985"/>
                </a:lnTo>
                <a:lnTo>
                  <a:pt x="578366" y="454338"/>
                </a:lnTo>
                <a:lnTo>
                  <a:pt x="649642" y="414047"/>
                </a:lnTo>
                <a:lnTo>
                  <a:pt x="726094" y="369706"/>
                </a:lnTo>
                <a:lnTo>
                  <a:pt x="802546" y="325164"/>
                </a:lnTo>
                <a:lnTo>
                  <a:pt x="872826" y="283050"/>
                </a:lnTo>
                <a:lnTo>
                  <a:pt x="937332" y="244176"/>
                </a:lnTo>
                <a:lnTo>
                  <a:pt x="996662" y="207935"/>
                </a:lnTo>
                <a:lnTo>
                  <a:pt x="1051214" y="174932"/>
                </a:lnTo>
                <a:lnTo>
                  <a:pt x="1101186" y="144360"/>
                </a:lnTo>
                <a:lnTo>
                  <a:pt x="1147176" y="117027"/>
                </a:lnTo>
                <a:lnTo>
                  <a:pt x="1189384" y="92325"/>
                </a:lnTo>
                <a:lnTo>
                  <a:pt x="1228407" y="70864"/>
                </a:lnTo>
                <a:lnTo>
                  <a:pt x="1264642" y="52034"/>
                </a:lnTo>
                <a:lnTo>
                  <a:pt x="1298488" y="36242"/>
                </a:lnTo>
                <a:lnTo>
                  <a:pt x="1330342" y="23081"/>
                </a:lnTo>
                <a:lnTo>
                  <a:pt x="1360406" y="12958"/>
                </a:lnTo>
                <a:lnTo>
                  <a:pt x="1389473" y="5872"/>
                </a:lnTo>
                <a:lnTo>
                  <a:pt x="1417744" y="1417"/>
                </a:lnTo>
                <a:lnTo>
                  <a:pt x="1445618" y="0"/>
                </a:lnTo>
                <a:close/>
              </a:path>
            </a:pathLst>
          </a:custGeom>
          <a:solidFill>
            <a:srgbClr val="FA3329"/>
          </a:solidFill>
          <a:ln>
            <a:noFill/>
          </a:ln>
          <a:effectLst>
            <a:outerShdw blurRad="762000" dist="520700" dir="2700000" sx="60000" sy="6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63" name="Freeform: Shape 11">
            <a:extLst>
              <a:ext uri="{FF2B5EF4-FFF2-40B4-BE49-F238E27FC236}">
                <a16:creationId xmlns="" xmlns:a16="http://schemas.microsoft.com/office/drawing/2014/main" id="{8E3C09C0-EA49-4CFF-9D45-2895D46AFB8C}"/>
              </a:ext>
            </a:extLst>
          </p:cNvPr>
          <p:cNvSpPr/>
          <p:nvPr/>
        </p:nvSpPr>
        <p:spPr>
          <a:xfrm>
            <a:off x="7419890" y="3634623"/>
            <a:ext cx="240811" cy="270663"/>
          </a:xfrm>
          <a:custGeom>
            <a:avLst/>
            <a:gdLst>
              <a:gd name="connsiteX0" fmla="*/ 1445618 w 2890837"/>
              <a:gd name="connsiteY0" fmla="*/ 0 h 3249205"/>
              <a:gd name="connsiteX1" fmla="*/ 1473092 w 2890837"/>
              <a:gd name="connsiteY1" fmla="*/ 1417 h 3249205"/>
              <a:gd name="connsiteX2" fmla="*/ 1501364 w 2890837"/>
              <a:gd name="connsiteY2" fmla="*/ 5872 h 3249205"/>
              <a:gd name="connsiteX3" fmla="*/ 1530431 w 2890837"/>
              <a:gd name="connsiteY3" fmla="*/ 12958 h 3249205"/>
              <a:gd name="connsiteX4" fmla="*/ 1560494 w 2890837"/>
              <a:gd name="connsiteY4" fmla="*/ 23081 h 3249205"/>
              <a:gd name="connsiteX5" fmla="*/ 1592350 w 2890837"/>
              <a:gd name="connsiteY5" fmla="*/ 36242 h 3249205"/>
              <a:gd name="connsiteX6" fmla="*/ 1626195 w 2890837"/>
              <a:gd name="connsiteY6" fmla="*/ 52034 h 3249205"/>
              <a:gd name="connsiteX7" fmla="*/ 1662430 w 2890837"/>
              <a:gd name="connsiteY7" fmla="*/ 70864 h 3249205"/>
              <a:gd name="connsiteX8" fmla="*/ 1701453 w 2890837"/>
              <a:gd name="connsiteY8" fmla="*/ 92325 h 3249205"/>
              <a:gd name="connsiteX9" fmla="*/ 1743660 w 2890837"/>
              <a:gd name="connsiteY9" fmla="*/ 117027 h 3249205"/>
              <a:gd name="connsiteX10" fmla="*/ 1789651 w 2890837"/>
              <a:gd name="connsiteY10" fmla="*/ 144360 h 3249205"/>
              <a:gd name="connsiteX11" fmla="*/ 1839624 w 2890837"/>
              <a:gd name="connsiteY11" fmla="*/ 174932 h 3249205"/>
              <a:gd name="connsiteX12" fmla="*/ 1894175 w 2890837"/>
              <a:gd name="connsiteY12" fmla="*/ 207935 h 3249205"/>
              <a:gd name="connsiteX13" fmla="*/ 1953505 w 2890837"/>
              <a:gd name="connsiteY13" fmla="*/ 244176 h 3249205"/>
              <a:gd name="connsiteX14" fmla="*/ 2018011 w 2890837"/>
              <a:gd name="connsiteY14" fmla="*/ 283050 h 3249205"/>
              <a:gd name="connsiteX15" fmla="*/ 2088291 w 2890837"/>
              <a:gd name="connsiteY15" fmla="*/ 325164 h 3249205"/>
              <a:gd name="connsiteX16" fmla="*/ 2164743 w 2890837"/>
              <a:gd name="connsiteY16" fmla="*/ 369706 h 3249205"/>
              <a:gd name="connsiteX17" fmla="*/ 2241195 w 2890837"/>
              <a:gd name="connsiteY17" fmla="*/ 414047 h 3249205"/>
              <a:gd name="connsiteX18" fmla="*/ 2312470 w 2890837"/>
              <a:gd name="connsiteY18" fmla="*/ 454338 h 3249205"/>
              <a:gd name="connsiteX19" fmla="*/ 2378171 w 2890837"/>
              <a:gd name="connsiteY19" fmla="*/ 491187 h 3249205"/>
              <a:gd name="connsiteX20" fmla="*/ 2439094 w 2890837"/>
              <a:gd name="connsiteY20" fmla="*/ 524999 h 3249205"/>
              <a:gd name="connsiteX21" fmla="*/ 2494641 w 2890837"/>
              <a:gd name="connsiteY21" fmla="*/ 555775 h 3249205"/>
              <a:gd name="connsiteX22" fmla="*/ 2545808 w 2890837"/>
              <a:gd name="connsiteY22" fmla="*/ 584323 h 3249205"/>
              <a:gd name="connsiteX23" fmla="*/ 2592396 w 2890837"/>
              <a:gd name="connsiteY23" fmla="*/ 610643 h 3249205"/>
              <a:gd name="connsiteX24" fmla="*/ 2634604 w 2890837"/>
              <a:gd name="connsiteY24" fmla="*/ 635142 h 3249205"/>
              <a:gd name="connsiteX25" fmla="*/ 2672830 w 2890837"/>
              <a:gd name="connsiteY25" fmla="*/ 658628 h 3249205"/>
              <a:gd name="connsiteX26" fmla="*/ 2707273 w 2890837"/>
              <a:gd name="connsiteY26" fmla="*/ 680697 h 3249205"/>
              <a:gd name="connsiteX27" fmla="*/ 2737535 w 2890837"/>
              <a:gd name="connsiteY27" fmla="*/ 702159 h 3249205"/>
              <a:gd name="connsiteX28" fmla="*/ 2764811 w 2890837"/>
              <a:gd name="connsiteY28" fmla="*/ 723620 h 3249205"/>
              <a:gd name="connsiteX29" fmla="*/ 2788702 w 2890837"/>
              <a:gd name="connsiteY29" fmla="*/ 744677 h 3249205"/>
              <a:gd name="connsiteX30" fmla="*/ 2809209 w 2890837"/>
              <a:gd name="connsiteY30" fmla="*/ 766341 h 3249205"/>
              <a:gd name="connsiteX31" fmla="*/ 2827127 w 2890837"/>
              <a:gd name="connsiteY31" fmla="*/ 788815 h 3249205"/>
              <a:gd name="connsiteX32" fmla="*/ 2842258 w 2890837"/>
              <a:gd name="connsiteY32" fmla="*/ 812301 h 3249205"/>
              <a:gd name="connsiteX33" fmla="*/ 2854801 w 2890837"/>
              <a:gd name="connsiteY33" fmla="*/ 837205 h 3249205"/>
              <a:gd name="connsiteX34" fmla="*/ 2865154 w 2890837"/>
              <a:gd name="connsiteY34" fmla="*/ 863931 h 3249205"/>
              <a:gd name="connsiteX35" fmla="*/ 2873516 w 2890837"/>
              <a:gd name="connsiteY35" fmla="*/ 892884 h 3249205"/>
              <a:gd name="connsiteX36" fmla="*/ 2879688 w 2890837"/>
              <a:gd name="connsiteY36" fmla="*/ 924266 h 3249205"/>
              <a:gd name="connsiteX37" fmla="*/ 2884665 w 2890837"/>
              <a:gd name="connsiteY37" fmla="*/ 958483 h 3249205"/>
              <a:gd name="connsiteX38" fmla="*/ 2887850 w 2890837"/>
              <a:gd name="connsiteY38" fmla="*/ 995940 h 3249205"/>
              <a:gd name="connsiteX39" fmla="*/ 2889842 w 2890837"/>
              <a:gd name="connsiteY39" fmla="*/ 1036838 h 3249205"/>
              <a:gd name="connsiteX40" fmla="*/ 2890638 w 2890837"/>
              <a:gd name="connsiteY40" fmla="*/ 1081786 h 3249205"/>
              <a:gd name="connsiteX41" fmla="*/ 2890837 w 2890837"/>
              <a:gd name="connsiteY41" fmla="*/ 1131188 h 3249205"/>
              <a:gd name="connsiteX42" fmla="*/ 2890240 w 2890837"/>
              <a:gd name="connsiteY42" fmla="*/ 1185045 h 3249205"/>
              <a:gd name="connsiteX43" fmla="*/ 2889045 w 2890837"/>
              <a:gd name="connsiteY43" fmla="*/ 1243558 h 3249205"/>
              <a:gd name="connsiteX44" fmla="*/ 2887850 w 2890837"/>
              <a:gd name="connsiteY44" fmla="*/ 1307740 h 3249205"/>
              <a:gd name="connsiteX45" fmla="*/ 2886457 w 2890837"/>
              <a:gd name="connsiteY45" fmla="*/ 1377592 h 3249205"/>
              <a:gd name="connsiteX46" fmla="*/ 2885262 w 2890837"/>
              <a:gd name="connsiteY46" fmla="*/ 1453315 h 3249205"/>
              <a:gd name="connsiteX47" fmla="*/ 2884267 w 2890837"/>
              <a:gd name="connsiteY47" fmla="*/ 1535719 h 3249205"/>
              <a:gd name="connsiteX48" fmla="*/ 2883869 w 2890837"/>
              <a:gd name="connsiteY48" fmla="*/ 1624603 h 3249205"/>
              <a:gd name="connsiteX49" fmla="*/ 2884267 w 2890837"/>
              <a:gd name="connsiteY49" fmla="*/ 1713486 h 3249205"/>
              <a:gd name="connsiteX50" fmla="*/ 2885262 w 2890837"/>
              <a:gd name="connsiteY50" fmla="*/ 1795891 h 3249205"/>
              <a:gd name="connsiteX51" fmla="*/ 2886457 w 2890837"/>
              <a:gd name="connsiteY51" fmla="*/ 1871614 h 3249205"/>
              <a:gd name="connsiteX52" fmla="*/ 2887850 w 2890837"/>
              <a:gd name="connsiteY52" fmla="*/ 1941465 h 3249205"/>
              <a:gd name="connsiteX53" fmla="*/ 2889045 w 2890837"/>
              <a:gd name="connsiteY53" fmla="*/ 2005647 h 3249205"/>
              <a:gd name="connsiteX54" fmla="*/ 2890240 w 2890837"/>
              <a:gd name="connsiteY54" fmla="*/ 2064161 h 3249205"/>
              <a:gd name="connsiteX55" fmla="*/ 2890837 w 2890837"/>
              <a:gd name="connsiteY55" fmla="*/ 2118017 h 3249205"/>
              <a:gd name="connsiteX56" fmla="*/ 2890638 w 2890837"/>
              <a:gd name="connsiteY56" fmla="*/ 2167419 h 3249205"/>
              <a:gd name="connsiteX57" fmla="*/ 2889842 w 2890837"/>
              <a:gd name="connsiteY57" fmla="*/ 2212367 h 3249205"/>
              <a:gd name="connsiteX58" fmla="*/ 2887850 w 2890837"/>
              <a:gd name="connsiteY58" fmla="*/ 2253265 h 3249205"/>
              <a:gd name="connsiteX59" fmla="*/ 2884665 w 2890837"/>
              <a:gd name="connsiteY59" fmla="*/ 2290722 h 3249205"/>
              <a:gd name="connsiteX60" fmla="*/ 2879887 w 2890837"/>
              <a:gd name="connsiteY60" fmla="*/ 2324939 h 3249205"/>
              <a:gd name="connsiteX61" fmla="*/ 2873516 w 2890837"/>
              <a:gd name="connsiteY61" fmla="*/ 2356322 h 3249205"/>
              <a:gd name="connsiteX62" fmla="*/ 2865154 w 2890837"/>
              <a:gd name="connsiteY62" fmla="*/ 2385275 h 3249205"/>
              <a:gd name="connsiteX63" fmla="*/ 2854801 w 2890837"/>
              <a:gd name="connsiteY63" fmla="*/ 2412000 h 3249205"/>
              <a:gd name="connsiteX64" fmla="*/ 2842258 w 2890837"/>
              <a:gd name="connsiteY64" fmla="*/ 2436904 h 3249205"/>
              <a:gd name="connsiteX65" fmla="*/ 2827127 w 2890837"/>
              <a:gd name="connsiteY65" fmla="*/ 2460390 h 3249205"/>
              <a:gd name="connsiteX66" fmla="*/ 2809209 w 2890837"/>
              <a:gd name="connsiteY66" fmla="*/ 2482864 h 3249205"/>
              <a:gd name="connsiteX67" fmla="*/ 2788702 w 2890837"/>
              <a:gd name="connsiteY67" fmla="*/ 2504528 h 3249205"/>
              <a:gd name="connsiteX68" fmla="*/ 2764811 w 2890837"/>
              <a:gd name="connsiteY68" fmla="*/ 2525585 h 3249205"/>
              <a:gd name="connsiteX69" fmla="*/ 2737734 w 2890837"/>
              <a:gd name="connsiteY69" fmla="*/ 2547046 h 3249205"/>
              <a:gd name="connsiteX70" fmla="*/ 2707273 w 2890837"/>
              <a:gd name="connsiteY70" fmla="*/ 2568508 h 3249205"/>
              <a:gd name="connsiteX71" fmla="*/ 2672830 w 2890837"/>
              <a:gd name="connsiteY71" fmla="*/ 2590779 h 3249205"/>
              <a:gd name="connsiteX72" fmla="*/ 2634803 w 2890837"/>
              <a:gd name="connsiteY72" fmla="*/ 2614063 h 3249205"/>
              <a:gd name="connsiteX73" fmla="*/ 2592396 w 2890837"/>
              <a:gd name="connsiteY73" fmla="*/ 2638562 h 3249205"/>
              <a:gd name="connsiteX74" fmla="*/ 2545808 w 2890837"/>
              <a:gd name="connsiteY74" fmla="*/ 2664883 h 3249205"/>
              <a:gd name="connsiteX75" fmla="*/ 2494641 w 2890837"/>
              <a:gd name="connsiteY75" fmla="*/ 2693431 h 3249205"/>
              <a:gd name="connsiteX76" fmla="*/ 2439094 w 2890837"/>
              <a:gd name="connsiteY76" fmla="*/ 2724408 h 3249205"/>
              <a:gd name="connsiteX77" fmla="*/ 2378171 w 2890837"/>
              <a:gd name="connsiteY77" fmla="*/ 2758220 h 3249205"/>
              <a:gd name="connsiteX78" fmla="*/ 2312470 w 2890837"/>
              <a:gd name="connsiteY78" fmla="*/ 2794867 h 3249205"/>
              <a:gd name="connsiteX79" fmla="*/ 2241195 w 2890837"/>
              <a:gd name="connsiteY79" fmla="*/ 2835158 h 3249205"/>
              <a:gd name="connsiteX80" fmla="*/ 2164743 w 2890837"/>
              <a:gd name="connsiteY80" fmla="*/ 2879499 h 3249205"/>
              <a:gd name="connsiteX81" fmla="*/ 2088291 w 2890837"/>
              <a:gd name="connsiteY81" fmla="*/ 2924042 h 3249205"/>
              <a:gd name="connsiteX82" fmla="*/ 2018011 w 2890837"/>
              <a:gd name="connsiteY82" fmla="*/ 2966155 h 3249205"/>
              <a:gd name="connsiteX83" fmla="*/ 1953505 w 2890837"/>
              <a:gd name="connsiteY83" fmla="*/ 3005029 h 3249205"/>
              <a:gd name="connsiteX84" fmla="*/ 1894175 w 2890837"/>
              <a:gd name="connsiteY84" fmla="*/ 3041271 h 3249205"/>
              <a:gd name="connsiteX85" fmla="*/ 1839624 w 2890837"/>
              <a:gd name="connsiteY85" fmla="*/ 3074273 h 3249205"/>
              <a:gd name="connsiteX86" fmla="*/ 1789651 w 2890837"/>
              <a:gd name="connsiteY86" fmla="*/ 3104846 h 3249205"/>
              <a:gd name="connsiteX87" fmla="*/ 1743660 w 2890837"/>
              <a:gd name="connsiteY87" fmla="*/ 3132179 h 3249205"/>
              <a:gd name="connsiteX88" fmla="*/ 1701453 w 2890837"/>
              <a:gd name="connsiteY88" fmla="*/ 3156880 h 3249205"/>
              <a:gd name="connsiteX89" fmla="*/ 1662430 w 2890837"/>
              <a:gd name="connsiteY89" fmla="*/ 3178341 h 3249205"/>
              <a:gd name="connsiteX90" fmla="*/ 1626195 w 2890837"/>
              <a:gd name="connsiteY90" fmla="*/ 3197171 h 3249205"/>
              <a:gd name="connsiteX91" fmla="*/ 1592350 w 2890837"/>
              <a:gd name="connsiteY91" fmla="*/ 3212963 h 3249205"/>
              <a:gd name="connsiteX92" fmla="*/ 1560494 w 2890837"/>
              <a:gd name="connsiteY92" fmla="*/ 3226124 h 3249205"/>
              <a:gd name="connsiteX93" fmla="*/ 1530431 w 2890837"/>
              <a:gd name="connsiteY93" fmla="*/ 3236247 h 3249205"/>
              <a:gd name="connsiteX94" fmla="*/ 1501364 w 2890837"/>
              <a:gd name="connsiteY94" fmla="*/ 3243334 h 3249205"/>
              <a:gd name="connsiteX95" fmla="*/ 1473092 w 2890837"/>
              <a:gd name="connsiteY95" fmla="*/ 3247788 h 3249205"/>
              <a:gd name="connsiteX96" fmla="*/ 1445618 w 2890837"/>
              <a:gd name="connsiteY96" fmla="*/ 3249205 h 3249205"/>
              <a:gd name="connsiteX97" fmla="*/ 1417744 w 2890837"/>
              <a:gd name="connsiteY97" fmla="*/ 3247788 h 3249205"/>
              <a:gd name="connsiteX98" fmla="*/ 1389473 w 2890837"/>
              <a:gd name="connsiteY98" fmla="*/ 3243334 h 3249205"/>
              <a:gd name="connsiteX99" fmla="*/ 1360406 w 2890837"/>
              <a:gd name="connsiteY99" fmla="*/ 3236247 h 3249205"/>
              <a:gd name="connsiteX100" fmla="*/ 1330342 w 2890837"/>
              <a:gd name="connsiteY100" fmla="*/ 3226124 h 3249205"/>
              <a:gd name="connsiteX101" fmla="*/ 1298488 w 2890837"/>
              <a:gd name="connsiteY101" fmla="*/ 3212963 h 3249205"/>
              <a:gd name="connsiteX102" fmla="*/ 1264642 w 2890837"/>
              <a:gd name="connsiteY102" fmla="*/ 3197171 h 3249205"/>
              <a:gd name="connsiteX103" fmla="*/ 1228407 w 2890837"/>
              <a:gd name="connsiteY103" fmla="*/ 3178341 h 3249205"/>
              <a:gd name="connsiteX104" fmla="*/ 1189384 w 2890837"/>
              <a:gd name="connsiteY104" fmla="*/ 3156880 h 3249205"/>
              <a:gd name="connsiteX105" fmla="*/ 1147176 w 2890837"/>
              <a:gd name="connsiteY105" fmla="*/ 3132179 h 3249205"/>
              <a:gd name="connsiteX106" fmla="*/ 1101186 w 2890837"/>
              <a:gd name="connsiteY106" fmla="*/ 3104846 h 3249205"/>
              <a:gd name="connsiteX107" fmla="*/ 1051214 w 2890837"/>
              <a:gd name="connsiteY107" fmla="*/ 3074273 h 3249205"/>
              <a:gd name="connsiteX108" fmla="*/ 996662 w 2890837"/>
              <a:gd name="connsiteY108" fmla="*/ 3041271 h 3249205"/>
              <a:gd name="connsiteX109" fmla="*/ 937332 w 2890837"/>
              <a:gd name="connsiteY109" fmla="*/ 3005029 h 3249205"/>
              <a:gd name="connsiteX110" fmla="*/ 872826 w 2890837"/>
              <a:gd name="connsiteY110" fmla="*/ 2966155 h 3249205"/>
              <a:gd name="connsiteX111" fmla="*/ 802546 w 2890837"/>
              <a:gd name="connsiteY111" fmla="*/ 2924042 h 3249205"/>
              <a:gd name="connsiteX112" fmla="*/ 726094 w 2890837"/>
              <a:gd name="connsiteY112" fmla="*/ 2879499 h 3249205"/>
              <a:gd name="connsiteX113" fmla="*/ 649642 w 2890837"/>
              <a:gd name="connsiteY113" fmla="*/ 2835158 h 3249205"/>
              <a:gd name="connsiteX114" fmla="*/ 578366 w 2890837"/>
              <a:gd name="connsiteY114" fmla="*/ 2794867 h 3249205"/>
              <a:gd name="connsiteX115" fmla="*/ 512666 w 2890837"/>
              <a:gd name="connsiteY115" fmla="*/ 2758018 h 3249205"/>
              <a:gd name="connsiteX116" fmla="*/ 451743 w 2890837"/>
              <a:gd name="connsiteY116" fmla="*/ 2724206 h 3249205"/>
              <a:gd name="connsiteX117" fmla="*/ 396196 w 2890837"/>
              <a:gd name="connsiteY117" fmla="*/ 2693431 h 3249205"/>
              <a:gd name="connsiteX118" fmla="*/ 345029 w 2890837"/>
              <a:gd name="connsiteY118" fmla="*/ 2664883 h 3249205"/>
              <a:gd name="connsiteX119" fmla="*/ 298441 w 2890837"/>
              <a:gd name="connsiteY119" fmla="*/ 2638562 h 3249205"/>
              <a:gd name="connsiteX120" fmla="*/ 256233 w 2890837"/>
              <a:gd name="connsiteY120" fmla="*/ 2614063 h 3249205"/>
              <a:gd name="connsiteX121" fmla="*/ 218007 w 2890837"/>
              <a:gd name="connsiteY121" fmla="*/ 2590577 h 3249205"/>
              <a:gd name="connsiteX122" fmla="*/ 183564 w 2890837"/>
              <a:gd name="connsiteY122" fmla="*/ 2568508 h 3249205"/>
              <a:gd name="connsiteX123" fmla="*/ 153302 w 2890837"/>
              <a:gd name="connsiteY123" fmla="*/ 2547046 h 3249205"/>
              <a:gd name="connsiteX124" fmla="*/ 126026 w 2890837"/>
              <a:gd name="connsiteY124" fmla="*/ 2525585 h 3249205"/>
              <a:gd name="connsiteX125" fmla="*/ 102135 w 2890837"/>
              <a:gd name="connsiteY125" fmla="*/ 2504528 h 3249205"/>
              <a:gd name="connsiteX126" fmla="*/ 81628 w 2890837"/>
              <a:gd name="connsiteY126" fmla="*/ 2482864 h 3249205"/>
              <a:gd name="connsiteX127" fmla="*/ 63710 w 2890837"/>
              <a:gd name="connsiteY127" fmla="*/ 2460390 h 3249205"/>
              <a:gd name="connsiteX128" fmla="*/ 48579 w 2890837"/>
              <a:gd name="connsiteY128" fmla="*/ 2436904 h 3249205"/>
              <a:gd name="connsiteX129" fmla="*/ 36036 w 2890837"/>
              <a:gd name="connsiteY129" fmla="*/ 2412000 h 3249205"/>
              <a:gd name="connsiteX130" fmla="*/ 25683 w 2890837"/>
              <a:gd name="connsiteY130" fmla="*/ 2385275 h 3249205"/>
              <a:gd name="connsiteX131" fmla="*/ 17321 w 2890837"/>
              <a:gd name="connsiteY131" fmla="*/ 2356322 h 3249205"/>
              <a:gd name="connsiteX132" fmla="*/ 11149 w 2890837"/>
              <a:gd name="connsiteY132" fmla="*/ 2324939 h 3249205"/>
              <a:gd name="connsiteX133" fmla="*/ 6172 w 2890837"/>
              <a:gd name="connsiteY133" fmla="*/ 2290722 h 3249205"/>
              <a:gd name="connsiteX134" fmla="*/ 2986 w 2890837"/>
              <a:gd name="connsiteY134" fmla="*/ 2253265 h 3249205"/>
              <a:gd name="connsiteX135" fmla="*/ 995 w 2890837"/>
              <a:gd name="connsiteY135" fmla="*/ 2212367 h 3249205"/>
              <a:gd name="connsiteX136" fmla="*/ 199 w 2890837"/>
              <a:gd name="connsiteY136" fmla="*/ 2167419 h 3249205"/>
              <a:gd name="connsiteX137" fmla="*/ 0 w 2890837"/>
              <a:gd name="connsiteY137" fmla="*/ 2118017 h 3249205"/>
              <a:gd name="connsiteX138" fmla="*/ 597 w 2890837"/>
              <a:gd name="connsiteY138" fmla="*/ 2064161 h 3249205"/>
              <a:gd name="connsiteX139" fmla="*/ 1792 w 2890837"/>
              <a:gd name="connsiteY139" fmla="*/ 2005647 h 3249205"/>
              <a:gd name="connsiteX140" fmla="*/ 2986 w 2890837"/>
              <a:gd name="connsiteY140" fmla="*/ 1941465 h 3249205"/>
              <a:gd name="connsiteX141" fmla="*/ 4380 w 2890837"/>
              <a:gd name="connsiteY141" fmla="*/ 1871614 h 3249205"/>
              <a:gd name="connsiteX142" fmla="*/ 5575 w 2890837"/>
              <a:gd name="connsiteY142" fmla="*/ 1795891 h 3249205"/>
              <a:gd name="connsiteX143" fmla="*/ 6570 w 2890837"/>
              <a:gd name="connsiteY143" fmla="*/ 1713486 h 3249205"/>
              <a:gd name="connsiteX144" fmla="*/ 6968 w 2890837"/>
              <a:gd name="connsiteY144" fmla="*/ 1624603 h 3249205"/>
              <a:gd name="connsiteX145" fmla="*/ 6570 w 2890837"/>
              <a:gd name="connsiteY145" fmla="*/ 1535719 h 3249205"/>
              <a:gd name="connsiteX146" fmla="*/ 5575 w 2890837"/>
              <a:gd name="connsiteY146" fmla="*/ 1453315 h 3249205"/>
              <a:gd name="connsiteX147" fmla="*/ 4380 w 2890837"/>
              <a:gd name="connsiteY147" fmla="*/ 1377592 h 3249205"/>
              <a:gd name="connsiteX148" fmla="*/ 2986 w 2890837"/>
              <a:gd name="connsiteY148" fmla="*/ 1307740 h 3249205"/>
              <a:gd name="connsiteX149" fmla="*/ 1792 w 2890837"/>
              <a:gd name="connsiteY149" fmla="*/ 1243558 h 3249205"/>
              <a:gd name="connsiteX150" fmla="*/ 597 w 2890837"/>
              <a:gd name="connsiteY150" fmla="*/ 1185045 h 3249205"/>
              <a:gd name="connsiteX151" fmla="*/ 0 w 2890837"/>
              <a:gd name="connsiteY151" fmla="*/ 1131188 h 3249205"/>
              <a:gd name="connsiteX152" fmla="*/ 199 w 2890837"/>
              <a:gd name="connsiteY152" fmla="*/ 1081786 h 3249205"/>
              <a:gd name="connsiteX153" fmla="*/ 995 w 2890837"/>
              <a:gd name="connsiteY153" fmla="*/ 1036838 h 3249205"/>
              <a:gd name="connsiteX154" fmla="*/ 2986 w 2890837"/>
              <a:gd name="connsiteY154" fmla="*/ 995940 h 3249205"/>
              <a:gd name="connsiteX155" fmla="*/ 6172 w 2890837"/>
              <a:gd name="connsiteY155" fmla="*/ 958483 h 3249205"/>
              <a:gd name="connsiteX156" fmla="*/ 10950 w 2890837"/>
              <a:gd name="connsiteY156" fmla="*/ 924266 h 3249205"/>
              <a:gd name="connsiteX157" fmla="*/ 17321 w 2890837"/>
              <a:gd name="connsiteY157" fmla="*/ 892884 h 3249205"/>
              <a:gd name="connsiteX158" fmla="*/ 25683 w 2890837"/>
              <a:gd name="connsiteY158" fmla="*/ 863931 h 3249205"/>
              <a:gd name="connsiteX159" fmla="*/ 36036 w 2890837"/>
              <a:gd name="connsiteY159" fmla="*/ 837205 h 3249205"/>
              <a:gd name="connsiteX160" fmla="*/ 48579 w 2890837"/>
              <a:gd name="connsiteY160" fmla="*/ 812301 h 3249205"/>
              <a:gd name="connsiteX161" fmla="*/ 63710 w 2890837"/>
              <a:gd name="connsiteY161" fmla="*/ 788815 h 3249205"/>
              <a:gd name="connsiteX162" fmla="*/ 81628 w 2890837"/>
              <a:gd name="connsiteY162" fmla="*/ 766341 h 3249205"/>
              <a:gd name="connsiteX163" fmla="*/ 102135 w 2890837"/>
              <a:gd name="connsiteY163" fmla="*/ 744677 h 3249205"/>
              <a:gd name="connsiteX164" fmla="*/ 126026 w 2890837"/>
              <a:gd name="connsiteY164" fmla="*/ 723620 h 3249205"/>
              <a:gd name="connsiteX165" fmla="*/ 153103 w 2890837"/>
              <a:gd name="connsiteY165" fmla="*/ 702159 h 3249205"/>
              <a:gd name="connsiteX166" fmla="*/ 183564 w 2890837"/>
              <a:gd name="connsiteY166" fmla="*/ 680697 h 3249205"/>
              <a:gd name="connsiteX167" fmla="*/ 218007 w 2890837"/>
              <a:gd name="connsiteY167" fmla="*/ 658426 h 3249205"/>
              <a:gd name="connsiteX168" fmla="*/ 256034 w 2890837"/>
              <a:gd name="connsiteY168" fmla="*/ 635142 h 3249205"/>
              <a:gd name="connsiteX169" fmla="*/ 298441 w 2890837"/>
              <a:gd name="connsiteY169" fmla="*/ 610643 h 3249205"/>
              <a:gd name="connsiteX170" fmla="*/ 345029 w 2890837"/>
              <a:gd name="connsiteY170" fmla="*/ 584323 h 3249205"/>
              <a:gd name="connsiteX171" fmla="*/ 396196 w 2890837"/>
              <a:gd name="connsiteY171" fmla="*/ 555775 h 3249205"/>
              <a:gd name="connsiteX172" fmla="*/ 451743 w 2890837"/>
              <a:gd name="connsiteY172" fmla="*/ 524797 h 3249205"/>
              <a:gd name="connsiteX173" fmla="*/ 512666 w 2890837"/>
              <a:gd name="connsiteY173" fmla="*/ 490985 h 3249205"/>
              <a:gd name="connsiteX174" fmla="*/ 578366 w 2890837"/>
              <a:gd name="connsiteY174" fmla="*/ 454338 h 3249205"/>
              <a:gd name="connsiteX175" fmla="*/ 649642 w 2890837"/>
              <a:gd name="connsiteY175" fmla="*/ 414047 h 3249205"/>
              <a:gd name="connsiteX176" fmla="*/ 726094 w 2890837"/>
              <a:gd name="connsiteY176" fmla="*/ 369706 h 3249205"/>
              <a:gd name="connsiteX177" fmla="*/ 802546 w 2890837"/>
              <a:gd name="connsiteY177" fmla="*/ 325164 h 3249205"/>
              <a:gd name="connsiteX178" fmla="*/ 872826 w 2890837"/>
              <a:gd name="connsiteY178" fmla="*/ 283050 h 3249205"/>
              <a:gd name="connsiteX179" fmla="*/ 937332 w 2890837"/>
              <a:gd name="connsiteY179" fmla="*/ 244176 h 3249205"/>
              <a:gd name="connsiteX180" fmla="*/ 996662 w 2890837"/>
              <a:gd name="connsiteY180" fmla="*/ 207935 h 3249205"/>
              <a:gd name="connsiteX181" fmla="*/ 1051214 w 2890837"/>
              <a:gd name="connsiteY181" fmla="*/ 174932 h 3249205"/>
              <a:gd name="connsiteX182" fmla="*/ 1101186 w 2890837"/>
              <a:gd name="connsiteY182" fmla="*/ 144360 h 3249205"/>
              <a:gd name="connsiteX183" fmla="*/ 1147176 w 2890837"/>
              <a:gd name="connsiteY183" fmla="*/ 117027 h 3249205"/>
              <a:gd name="connsiteX184" fmla="*/ 1189384 w 2890837"/>
              <a:gd name="connsiteY184" fmla="*/ 92325 h 3249205"/>
              <a:gd name="connsiteX185" fmla="*/ 1228407 w 2890837"/>
              <a:gd name="connsiteY185" fmla="*/ 70864 h 3249205"/>
              <a:gd name="connsiteX186" fmla="*/ 1264642 w 2890837"/>
              <a:gd name="connsiteY186" fmla="*/ 52034 h 3249205"/>
              <a:gd name="connsiteX187" fmla="*/ 1298488 w 2890837"/>
              <a:gd name="connsiteY187" fmla="*/ 36242 h 3249205"/>
              <a:gd name="connsiteX188" fmla="*/ 1330342 w 2890837"/>
              <a:gd name="connsiteY188" fmla="*/ 23081 h 3249205"/>
              <a:gd name="connsiteX189" fmla="*/ 1360406 w 2890837"/>
              <a:gd name="connsiteY189" fmla="*/ 12958 h 3249205"/>
              <a:gd name="connsiteX190" fmla="*/ 1389473 w 2890837"/>
              <a:gd name="connsiteY190" fmla="*/ 5872 h 3249205"/>
              <a:gd name="connsiteX191" fmla="*/ 1417744 w 2890837"/>
              <a:gd name="connsiteY191" fmla="*/ 1417 h 3249205"/>
              <a:gd name="connsiteX192" fmla="*/ 1445618 w 2890837"/>
              <a:gd name="connsiteY192" fmla="*/ 0 h 324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2890837" h="3249205">
                <a:moveTo>
                  <a:pt x="1445618" y="0"/>
                </a:moveTo>
                <a:lnTo>
                  <a:pt x="1473092" y="1417"/>
                </a:lnTo>
                <a:lnTo>
                  <a:pt x="1501364" y="5872"/>
                </a:lnTo>
                <a:lnTo>
                  <a:pt x="1530431" y="12958"/>
                </a:lnTo>
                <a:lnTo>
                  <a:pt x="1560494" y="23081"/>
                </a:lnTo>
                <a:lnTo>
                  <a:pt x="1592350" y="36242"/>
                </a:lnTo>
                <a:lnTo>
                  <a:pt x="1626195" y="52034"/>
                </a:lnTo>
                <a:lnTo>
                  <a:pt x="1662430" y="70864"/>
                </a:lnTo>
                <a:lnTo>
                  <a:pt x="1701453" y="92325"/>
                </a:lnTo>
                <a:lnTo>
                  <a:pt x="1743660" y="117027"/>
                </a:lnTo>
                <a:lnTo>
                  <a:pt x="1789651" y="144360"/>
                </a:lnTo>
                <a:lnTo>
                  <a:pt x="1839624" y="174932"/>
                </a:lnTo>
                <a:lnTo>
                  <a:pt x="1894175" y="207935"/>
                </a:lnTo>
                <a:lnTo>
                  <a:pt x="1953505" y="244176"/>
                </a:lnTo>
                <a:lnTo>
                  <a:pt x="2018011" y="283050"/>
                </a:lnTo>
                <a:lnTo>
                  <a:pt x="2088291" y="325164"/>
                </a:lnTo>
                <a:lnTo>
                  <a:pt x="2164743" y="369706"/>
                </a:lnTo>
                <a:lnTo>
                  <a:pt x="2241195" y="414047"/>
                </a:lnTo>
                <a:lnTo>
                  <a:pt x="2312470" y="454338"/>
                </a:lnTo>
                <a:lnTo>
                  <a:pt x="2378171" y="491187"/>
                </a:lnTo>
                <a:lnTo>
                  <a:pt x="2439094" y="524999"/>
                </a:lnTo>
                <a:lnTo>
                  <a:pt x="2494641" y="555775"/>
                </a:lnTo>
                <a:lnTo>
                  <a:pt x="2545808" y="584323"/>
                </a:lnTo>
                <a:lnTo>
                  <a:pt x="2592396" y="610643"/>
                </a:lnTo>
                <a:lnTo>
                  <a:pt x="2634604" y="635142"/>
                </a:lnTo>
                <a:lnTo>
                  <a:pt x="2672830" y="658628"/>
                </a:lnTo>
                <a:lnTo>
                  <a:pt x="2707273" y="680697"/>
                </a:lnTo>
                <a:lnTo>
                  <a:pt x="2737535" y="702159"/>
                </a:lnTo>
                <a:lnTo>
                  <a:pt x="2764811" y="723620"/>
                </a:lnTo>
                <a:lnTo>
                  <a:pt x="2788702" y="744677"/>
                </a:lnTo>
                <a:lnTo>
                  <a:pt x="2809209" y="766341"/>
                </a:lnTo>
                <a:lnTo>
                  <a:pt x="2827127" y="788815"/>
                </a:lnTo>
                <a:lnTo>
                  <a:pt x="2842258" y="812301"/>
                </a:lnTo>
                <a:lnTo>
                  <a:pt x="2854801" y="837205"/>
                </a:lnTo>
                <a:lnTo>
                  <a:pt x="2865154" y="863931"/>
                </a:lnTo>
                <a:lnTo>
                  <a:pt x="2873516" y="892884"/>
                </a:lnTo>
                <a:lnTo>
                  <a:pt x="2879688" y="924266"/>
                </a:lnTo>
                <a:lnTo>
                  <a:pt x="2884665" y="958483"/>
                </a:lnTo>
                <a:lnTo>
                  <a:pt x="2887850" y="995940"/>
                </a:lnTo>
                <a:lnTo>
                  <a:pt x="2889842" y="1036838"/>
                </a:lnTo>
                <a:lnTo>
                  <a:pt x="2890638" y="1081786"/>
                </a:lnTo>
                <a:lnTo>
                  <a:pt x="2890837" y="1131188"/>
                </a:lnTo>
                <a:lnTo>
                  <a:pt x="2890240" y="1185045"/>
                </a:lnTo>
                <a:lnTo>
                  <a:pt x="2889045" y="1243558"/>
                </a:lnTo>
                <a:lnTo>
                  <a:pt x="2887850" y="1307740"/>
                </a:lnTo>
                <a:lnTo>
                  <a:pt x="2886457" y="1377592"/>
                </a:lnTo>
                <a:lnTo>
                  <a:pt x="2885262" y="1453315"/>
                </a:lnTo>
                <a:lnTo>
                  <a:pt x="2884267" y="1535719"/>
                </a:lnTo>
                <a:lnTo>
                  <a:pt x="2883869" y="1624603"/>
                </a:lnTo>
                <a:lnTo>
                  <a:pt x="2884267" y="1713486"/>
                </a:lnTo>
                <a:lnTo>
                  <a:pt x="2885262" y="1795891"/>
                </a:lnTo>
                <a:lnTo>
                  <a:pt x="2886457" y="1871614"/>
                </a:lnTo>
                <a:lnTo>
                  <a:pt x="2887850" y="1941465"/>
                </a:lnTo>
                <a:lnTo>
                  <a:pt x="2889045" y="2005647"/>
                </a:lnTo>
                <a:lnTo>
                  <a:pt x="2890240" y="2064161"/>
                </a:lnTo>
                <a:lnTo>
                  <a:pt x="2890837" y="2118017"/>
                </a:lnTo>
                <a:lnTo>
                  <a:pt x="2890638" y="2167419"/>
                </a:lnTo>
                <a:lnTo>
                  <a:pt x="2889842" y="2212367"/>
                </a:lnTo>
                <a:lnTo>
                  <a:pt x="2887850" y="2253265"/>
                </a:lnTo>
                <a:lnTo>
                  <a:pt x="2884665" y="2290722"/>
                </a:lnTo>
                <a:lnTo>
                  <a:pt x="2879887" y="2324939"/>
                </a:lnTo>
                <a:lnTo>
                  <a:pt x="2873516" y="2356322"/>
                </a:lnTo>
                <a:lnTo>
                  <a:pt x="2865154" y="2385275"/>
                </a:lnTo>
                <a:lnTo>
                  <a:pt x="2854801" y="2412000"/>
                </a:lnTo>
                <a:lnTo>
                  <a:pt x="2842258" y="2436904"/>
                </a:lnTo>
                <a:lnTo>
                  <a:pt x="2827127" y="2460390"/>
                </a:lnTo>
                <a:lnTo>
                  <a:pt x="2809209" y="2482864"/>
                </a:lnTo>
                <a:lnTo>
                  <a:pt x="2788702" y="2504528"/>
                </a:lnTo>
                <a:lnTo>
                  <a:pt x="2764811" y="2525585"/>
                </a:lnTo>
                <a:lnTo>
                  <a:pt x="2737734" y="2547046"/>
                </a:lnTo>
                <a:lnTo>
                  <a:pt x="2707273" y="2568508"/>
                </a:lnTo>
                <a:lnTo>
                  <a:pt x="2672830" y="2590779"/>
                </a:lnTo>
                <a:lnTo>
                  <a:pt x="2634803" y="2614063"/>
                </a:lnTo>
                <a:lnTo>
                  <a:pt x="2592396" y="2638562"/>
                </a:lnTo>
                <a:lnTo>
                  <a:pt x="2545808" y="2664883"/>
                </a:lnTo>
                <a:lnTo>
                  <a:pt x="2494641" y="2693431"/>
                </a:lnTo>
                <a:lnTo>
                  <a:pt x="2439094" y="2724408"/>
                </a:lnTo>
                <a:lnTo>
                  <a:pt x="2378171" y="2758220"/>
                </a:lnTo>
                <a:lnTo>
                  <a:pt x="2312470" y="2794867"/>
                </a:lnTo>
                <a:lnTo>
                  <a:pt x="2241195" y="2835158"/>
                </a:lnTo>
                <a:lnTo>
                  <a:pt x="2164743" y="2879499"/>
                </a:lnTo>
                <a:lnTo>
                  <a:pt x="2088291" y="2924042"/>
                </a:lnTo>
                <a:lnTo>
                  <a:pt x="2018011" y="2966155"/>
                </a:lnTo>
                <a:lnTo>
                  <a:pt x="1953505" y="3005029"/>
                </a:lnTo>
                <a:lnTo>
                  <a:pt x="1894175" y="3041271"/>
                </a:lnTo>
                <a:lnTo>
                  <a:pt x="1839624" y="3074273"/>
                </a:lnTo>
                <a:lnTo>
                  <a:pt x="1789651" y="3104846"/>
                </a:lnTo>
                <a:lnTo>
                  <a:pt x="1743660" y="3132179"/>
                </a:lnTo>
                <a:lnTo>
                  <a:pt x="1701453" y="3156880"/>
                </a:lnTo>
                <a:lnTo>
                  <a:pt x="1662430" y="3178341"/>
                </a:lnTo>
                <a:lnTo>
                  <a:pt x="1626195" y="3197171"/>
                </a:lnTo>
                <a:lnTo>
                  <a:pt x="1592350" y="3212963"/>
                </a:lnTo>
                <a:lnTo>
                  <a:pt x="1560494" y="3226124"/>
                </a:lnTo>
                <a:lnTo>
                  <a:pt x="1530431" y="3236247"/>
                </a:lnTo>
                <a:lnTo>
                  <a:pt x="1501364" y="3243334"/>
                </a:lnTo>
                <a:lnTo>
                  <a:pt x="1473092" y="3247788"/>
                </a:lnTo>
                <a:lnTo>
                  <a:pt x="1445618" y="3249205"/>
                </a:lnTo>
                <a:lnTo>
                  <a:pt x="1417744" y="3247788"/>
                </a:lnTo>
                <a:lnTo>
                  <a:pt x="1389473" y="3243334"/>
                </a:lnTo>
                <a:lnTo>
                  <a:pt x="1360406" y="3236247"/>
                </a:lnTo>
                <a:lnTo>
                  <a:pt x="1330342" y="3226124"/>
                </a:lnTo>
                <a:lnTo>
                  <a:pt x="1298488" y="3212963"/>
                </a:lnTo>
                <a:lnTo>
                  <a:pt x="1264642" y="3197171"/>
                </a:lnTo>
                <a:lnTo>
                  <a:pt x="1228407" y="3178341"/>
                </a:lnTo>
                <a:lnTo>
                  <a:pt x="1189384" y="3156880"/>
                </a:lnTo>
                <a:lnTo>
                  <a:pt x="1147176" y="3132179"/>
                </a:lnTo>
                <a:lnTo>
                  <a:pt x="1101186" y="3104846"/>
                </a:lnTo>
                <a:lnTo>
                  <a:pt x="1051214" y="3074273"/>
                </a:lnTo>
                <a:lnTo>
                  <a:pt x="996662" y="3041271"/>
                </a:lnTo>
                <a:lnTo>
                  <a:pt x="937332" y="3005029"/>
                </a:lnTo>
                <a:lnTo>
                  <a:pt x="872826" y="2966155"/>
                </a:lnTo>
                <a:lnTo>
                  <a:pt x="802546" y="2924042"/>
                </a:lnTo>
                <a:lnTo>
                  <a:pt x="726094" y="2879499"/>
                </a:lnTo>
                <a:lnTo>
                  <a:pt x="649642" y="2835158"/>
                </a:lnTo>
                <a:lnTo>
                  <a:pt x="578366" y="2794867"/>
                </a:lnTo>
                <a:lnTo>
                  <a:pt x="512666" y="2758018"/>
                </a:lnTo>
                <a:lnTo>
                  <a:pt x="451743" y="2724206"/>
                </a:lnTo>
                <a:lnTo>
                  <a:pt x="396196" y="2693431"/>
                </a:lnTo>
                <a:lnTo>
                  <a:pt x="345029" y="2664883"/>
                </a:lnTo>
                <a:lnTo>
                  <a:pt x="298441" y="2638562"/>
                </a:lnTo>
                <a:lnTo>
                  <a:pt x="256233" y="2614063"/>
                </a:lnTo>
                <a:lnTo>
                  <a:pt x="218007" y="2590577"/>
                </a:lnTo>
                <a:lnTo>
                  <a:pt x="183564" y="2568508"/>
                </a:lnTo>
                <a:lnTo>
                  <a:pt x="153302" y="2547046"/>
                </a:lnTo>
                <a:lnTo>
                  <a:pt x="126026" y="2525585"/>
                </a:lnTo>
                <a:lnTo>
                  <a:pt x="102135" y="2504528"/>
                </a:lnTo>
                <a:lnTo>
                  <a:pt x="81628" y="2482864"/>
                </a:lnTo>
                <a:lnTo>
                  <a:pt x="63710" y="2460390"/>
                </a:lnTo>
                <a:lnTo>
                  <a:pt x="48579" y="2436904"/>
                </a:lnTo>
                <a:lnTo>
                  <a:pt x="36036" y="2412000"/>
                </a:lnTo>
                <a:lnTo>
                  <a:pt x="25683" y="2385275"/>
                </a:lnTo>
                <a:lnTo>
                  <a:pt x="17321" y="2356322"/>
                </a:lnTo>
                <a:lnTo>
                  <a:pt x="11149" y="2324939"/>
                </a:lnTo>
                <a:lnTo>
                  <a:pt x="6172" y="2290722"/>
                </a:lnTo>
                <a:lnTo>
                  <a:pt x="2986" y="2253265"/>
                </a:lnTo>
                <a:lnTo>
                  <a:pt x="995" y="2212367"/>
                </a:lnTo>
                <a:lnTo>
                  <a:pt x="199" y="2167419"/>
                </a:lnTo>
                <a:lnTo>
                  <a:pt x="0" y="2118017"/>
                </a:lnTo>
                <a:lnTo>
                  <a:pt x="597" y="2064161"/>
                </a:lnTo>
                <a:lnTo>
                  <a:pt x="1792" y="2005647"/>
                </a:lnTo>
                <a:lnTo>
                  <a:pt x="2986" y="1941465"/>
                </a:lnTo>
                <a:lnTo>
                  <a:pt x="4380" y="1871614"/>
                </a:lnTo>
                <a:lnTo>
                  <a:pt x="5575" y="1795891"/>
                </a:lnTo>
                <a:lnTo>
                  <a:pt x="6570" y="1713486"/>
                </a:lnTo>
                <a:lnTo>
                  <a:pt x="6968" y="1624603"/>
                </a:lnTo>
                <a:lnTo>
                  <a:pt x="6570" y="1535719"/>
                </a:lnTo>
                <a:lnTo>
                  <a:pt x="5575" y="1453315"/>
                </a:lnTo>
                <a:lnTo>
                  <a:pt x="4380" y="1377592"/>
                </a:lnTo>
                <a:lnTo>
                  <a:pt x="2986" y="1307740"/>
                </a:lnTo>
                <a:lnTo>
                  <a:pt x="1792" y="1243558"/>
                </a:lnTo>
                <a:lnTo>
                  <a:pt x="597" y="1185045"/>
                </a:lnTo>
                <a:lnTo>
                  <a:pt x="0" y="1131188"/>
                </a:lnTo>
                <a:lnTo>
                  <a:pt x="199" y="1081786"/>
                </a:lnTo>
                <a:lnTo>
                  <a:pt x="995" y="1036838"/>
                </a:lnTo>
                <a:lnTo>
                  <a:pt x="2986" y="995940"/>
                </a:lnTo>
                <a:lnTo>
                  <a:pt x="6172" y="958483"/>
                </a:lnTo>
                <a:lnTo>
                  <a:pt x="10950" y="924266"/>
                </a:lnTo>
                <a:lnTo>
                  <a:pt x="17321" y="892884"/>
                </a:lnTo>
                <a:lnTo>
                  <a:pt x="25683" y="863931"/>
                </a:lnTo>
                <a:lnTo>
                  <a:pt x="36036" y="837205"/>
                </a:lnTo>
                <a:lnTo>
                  <a:pt x="48579" y="812301"/>
                </a:lnTo>
                <a:lnTo>
                  <a:pt x="63710" y="788815"/>
                </a:lnTo>
                <a:lnTo>
                  <a:pt x="81628" y="766341"/>
                </a:lnTo>
                <a:lnTo>
                  <a:pt x="102135" y="744677"/>
                </a:lnTo>
                <a:lnTo>
                  <a:pt x="126026" y="723620"/>
                </a:lnTo>
                <a:lnTo>
                  <a:pt x="153103" y="702159"/>
                </a:lnTo>
                <a:lnTo>
                  <a:pt x="183564" y="680697"/>
                </a:lnTo>
                <a:lnTo>
                  <a:pt x="218007" y="658426"/>
                </a:lnTo>
                <a:lnTo>
                  <a:pt x="256034" y="635142"/>
                </a:lnTo>
                <a:lnTo>
                  <a:pt x="298441" y="610643"/>
                </a:lnTo>
                <a:lnTo>
                  <a:pt x="345029" y="584323"/>
                </a:lnTo>
                <a:lnTo>
                  <a:pt x="396196" y="555775"/>
                </a:lnTo>
                <a:lnTo>
                  <a:pt x="451743" y="524797"/>
                </a:lnTo>
                <a:lnTo>
                  <a:pt x="512666" y="490985"/>
                </a:lnTo>
                <a:lnTo>
                  <a:pt x="578366" y="454338"/>
                </a:lnTo>
                <a:lnTo>
                  <a:pt x="649642" y="414047"/>
                </a:lnTo>
                <a:lnTo>
                  <a:pt x="726094" y="369706"/>
                </a:lnTo>
                <a:lnTo>
                  <a:pt x="802546" y="325164"/>
                </a:lnTo>
                <a:lnTo>
                  <a:pt x="872826" y="283050"/>
                </a:lnTo>
                <a:lnTo>
                  <a:pt x="937332" y="244176"/>
                </a:lnTo>
                <a:lnTo>
                  <a:pt x="996662" y="207935"/>
                </a:lnTo>
                <a:lnTo>
                  <a:pt x="1051214" y="174932"/>
                </a:lnTo>
                <a:lnTo>
                  <a:pt x="1101186" y="144360"/>
                </a:lnTo>
                <a:lnTo>
                  <a:pt x="1147176" y="117027"/>
                </a:lnTo>
                <a:lnTo>
                  <a:pt x="1189384" y="92325"/>
                </a:lnTo>
                <a:lnTo>
                  <a:pt x="1228407" y="70864"/>
                </a:lnTo>
                <a:lnTo>
                  <a:pt x="1264642" y="52034"/>
                </a:lnTo>
                <a:lnTo>
                  <a:pt x="1298488" y="36242"/>
                </a:lnTo>
                <a:lnTo>
                  <a:pt x="1330342" y="23081"/>
                </a:lnTo>
                <a:lnTo>
                  <a:pt x="1360406" y="12958"/>
                </a:lnTo>
                <a:lnTo>
                  <a:pt x="1389473" y="5872"/>
                </a:lnTo>
                <a:lnTo>
                  <a:pt x="1417744" y="1417"/>
                </a:lnTo>
                <a:lnTo>
                  <a:pt x="1445618" y="0"/>
                </a:lnTo>
                <a:close/>
              </a:path>
            </a:pathLst>
          </a:custGeom>
          <a:solidFill>
            <a:srgbClr val="FA3329"/>
          </a:solidFill>
          <a:ln>
            <a:noFill/>
          </a:ln>
          <a:effectLst>
            <a:outerShdw blurRad="762000" dist="520700" dir="2700000" sx="60000" sy="6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77969" y="2454316"/>
            <a:ext cx="145962" cy="145962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08" t="54993" r="59214" b="3340"/>
          <a:stretch/>
        </p:blipFill>
        <p:spPr>
          <a:xfrm>
            <a:off x="7457104" y="2870033"/>
            <a:ext cx="177474" cy="147349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69042" y="3261737"/>
            <a:ext cx="163816" cy="152960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57094" y="3683627"/>
            <a:ext cx="166401" cy="166741"/>
          </a:xfrm>
          <a:prstGeom prst="rect">
            <a:avLst/>
          </a:prstGeom>
        </p:spPr>
      </p:pic>
      <p:sp>
        <p:nvSpPr>
          <p:cNvPr id="72" name="Freeform: Shape 11">
            <a:extLst>
              <a:ext uri="{FF2B5EF4-FFF2-40B4-BE49-F238E27FC236}">
                <a16:creationId xmlns="" xmlns:a16="http://schemas.microsoft.com/office/drawing/2014/main" id="{8E3C09C0-EA49-4CFF-9D45-2895D46AFB8C}"/>
              </a:ext>
            </a:extLst>
          </p:cNvPr>
          <p:cNvSpPr/>
          <p:nvPr/>
        </p:nvSpPr>
        <p:spPr>
          <a:xfrm>
            <a:off x="7477969" y="4428928"/>
            <a:ext cx="618427" cy="695090"/>
          </a:xfrm>
          <a:custGeom>
            <a:avLst/>
            <a:gdLst>
              <a:gd name="connsiteX0" fmla="*/ 1445618 w 2890837"/>
              <a:gd name="connsiteY0" fmla="*/ 0 h 3249205"/>
              <a:gd name="connsiteX1" fmla="*/ 1473092 w 2890837"/>
              <a:gd name="connsiteY1" fmla="*/ 1417 h 3249205"/>
              <a:gd name="connsiteX2" fmla="*/ 1501364 w 2890837"/>
              <a:gd name="connsiteY2" fmla="*/ 5872 h 3249205"/>
              <a:gd name="connsiteX3" fmla="*/ 1530431 w 2890837"/>
              <a:gd name="connsiteY3" fmla="*/ 12958 h 3249205"/>
              <a:gd name="connsiteX4" fmla="*/ 1560494 w 2890837"/>
              <a:gd name="connsiteY4" fmla="*/ 23081 h 3249205"/>
              <a:gd name="connsiteX5" fmla="*/ 1592350 w 2890837"/>
              <a:gd name="connsiteY5" fmla="*/ 36242 h 3249205"/>
              <a:gd name="connsiteX6" fmla="*/ 1626195 w 2890837"/>
              <a:gd name="connsiteY6" fmla="*/ 52034 h 3249205"/>
              <a:gd name="connsiteX7" fmla="*/ 1662430 w 2890837"/>
              <a:gd name="connsiteY7" fmla="*/ 70864 h 3249205"/>
              <a:gd name="connsiteX8" fmla="*/ 1701453 w 2890837"/>
              <a:gd name="connsiteY8" fmla="*/ 92325 h 3249205"/>
              <a:gd name="connsiteX9" fmla="*/ 1743660 w 2890837"/>
              <a:gd name="connsiteY9" fmla="*/ 117027 h 3249205"/>
              <a:gd name="connsiteX10" fmla="*/ 1789651 w 2890837"/>
              <a:gd name="connsiteY10" fmla="*/ 144360 h 3249205"/>
              <a:gd name="connsiteX11" fmla="*/ 1839624 w 2890837"/>
              <a:gd name="connsiteY11" fmla="*/ 174932 h 3249205"/>
              <a:gd name="connsiteX12" fmla="*/ 1894175 w 2890837"/>
              <a:gd name="connsiteY12" fmla="*/ 207935 h 3249205"/>
              <a:gd name="connsiteX13" fmla="*/ 1953505 w 2890837"/>
              <a:gd name="connsiteY13" fmla="*/ 244176 h 3249205"/>
              <a:gd name="connsiteX14" fmla="*/ 2018011 w 2890837"/>
              <a:gd name="connsiteY14" fmla="*/ 283050 h 3249205"/>
              <a:gd name="connsiteX15" fmla="*/ 2088291 w 2890837"/>
              <a:gd name="connsiteY15" fmla="*/ 325164 h 3249205"/>
              <a:gd name="connsiteX16" fmla="*/ 2164743 w 2890837"/>
              <a:gd name="connsiteY16" fmla="*/ 369706 h 3249205"/>
              <a:gd name="connsiteX17" fmla="*/ 2241195 w 2890837"/>
              <a:gd name="connsiteY17" fmla="*/ 414047 h 3249205"/>
              <a:gd name="connsiteX18" fmla="*/ 2312470 w 2890837"/>
              <a:gd name="connsiteY18" fmla="*/ 454338 h 3249205"/>
              <a:gd name="connsiteX19" fmla="*/ 2378171 w 2890837"/>
              <a:gd name="connsiteY19" fmla="*/ 491187 h 3249205"/>
              <a:gd name="connsiteX20" fmla="*/ 2439094 w 2890837"/>
              <a:gd name="connsiteY20" fmla="*/ 524999 h 3249205"/>
              <a:gd name="connsiteX21" fmla="*/ 2494641 w 2890837"/>
              <a:gd name="connsiteY21" fmla="*/ 555775 h 3249205"/>
              <a:gd name="connsiteX22" fmla="*/ 2545808 w 2890837"/>
              <a:gd name="connsiteY22" fmla="*/ 584323 h 3249205"/>
              <a:gd name="connsiteX23" fmla="*/ 2592396 w 2890837"/>
              <a:gd name="connsiteY23" fmla="*/ 610643 h 3249205"/>
              <a:gd name="connsiteX24" fmla="*/ 2634604 w 2890837"/>
              <a:gd name="connsiteY24" fmla="*/ 635142 h 3249205"/>
              <a:gd name="connsiteX25" fmla="*/ 2672830 w 2890837"/>
              <a:gd name="connsiteY25" fmla="*/ 658628 h 3249205"/>
              <a:gd name="connsiteX26" fmla="*/ 2707273 w 2890837"/>
              <a:gd name="connsiteY26" fmla="*/ 680697 h 3249205"/>
              <a:gd name="connsiteX27" fmla="*/ 2737535 w 2890837"/>
              <a:gd name="connsiteY27" fmla="*/ 702159 h 3249205"/>
              <a:gd name="connsiteX28" fmla="*/ 2764811 w 2890837"/>
              <a:gd name="connsiteY28" fmla="*/ 723620 h 3249205"/>
              <a:gd name="connsiteX29" fmla="*/ 2788702 w 2890837"/>
              <a:gd name="connsiteY29" fmla="*/ 744677 h 3249205"/>
              <a:gd name="connsiteX30" fmla="*/ 2809209 w 2890837"/>
              <a:gd name="connsiteY30" fmla="*/ 766341 h 3249205"/>
              <a:gd name="connsiteX31" fmla="*/ 2827127 w 2890837"/>
              <a:gd name="connsiteY31" fmla="*/ 788815 h 3249205"/>
              <a:gd name="connsiteX32" fmla="*/ 2842258 w 2890837"/>
              <a:gd name="connsiteY32" fmla="*/ 812301 h 3249205"/>
              <a:gd name="connsiteX33" fmla="*/ 2854801 w 2890837"/>
              <a:gd name="connsiteY33" fmla="*/ 837205 h 3249205"/>
              <a:gd name="connsiteX34" fmla="*/ 2865154 w 2890837"/>
              <a:gd name="connsiteY34" fmla="*/ 863931 h 3249205"/>
              <a:gd name="connsiteX35" fmla="*/ 2873516 w 2890837"/>
              <a:gd name="connsiteY35" fmla="*/ 892884 h 3249205"/>
              <a:gd name="connsiteX36" fmla="*/ 2879688 w 2890837"/>
              <a:gd name="connsiteY36" fmla="*/ 924266 h 3249205"/>
              <a:gd name="connsiteX37" fmla="*/ 2884665 w 2890837"/>
              <a:gd name="connsiteY37" fmla="*/ 958483 h 3249205"/>
              <a:gd name="connsiteX38" fmla="*/ 2887850 w 2890837"/>
              <a:gd name="connsiteY38" fmla="*/ 995940 h 3249205"/>
              <a:gd name="connsiteX39" fmla="*/ 2889842 w 2890837"/>
              <a:gd name="connsiteY39" fmla="*/ 1036838 h 3249205"/>
              <a:gd name="connsiteX40" fmla="*/ 2890638 w 2890837"/>
              <a:gd name="connsiteY40" fmla="*/ 1081786 h 3249205"/>
              <a:gd name="connsiteX41" fmla="*/ 2890837 w 2890837"/>
              <a:gd name="connsiteY41" fmla="*/ 1131188 h 3249205"/>
              <a:gd name="connsiteX42" fmla="*/ 2890240 w 2890837"/>
              <a:gd name="connsiteY42" fmla="*/ 1185045 h 3249205"/>
              <a:gd name="connsiteX43" fmla="*/ 2889045 w 2890837"/>
              <a:gd name="connsiteY43" fmla="*/ 1243558 h 3249205"/>
              <a:gd name="connsiteX44" fmla="*/ 2887850 w 2890837"/>
              <a:gd name="connsiteY44" fmla="*/ 1307740 h 3249205"/>
              <a:gd name="connsiteX45" fmla="*/ 2886457 w 2890837"/>
              <a:gd name="connsiteY45" fmla="*/ 1377592 h 3249205"/>
              <a:gd name="connsiteX46" fmla="*/ 2885262 w 2890837"/>
              <a:gd name="connsiteY46" fmla="*/ 1453315 h 3249205"/>
              <a:gd name="connsiteX47" fmla="*/ 2884267 w 2890837"/>
              <a:gd name="connsiteY47" fmla="*/ 1535719 h 3249205"/>
              <a:gd name="connsiteX48" fmla="*/ 2883869 w 2890837"/>
              <a:gd name="connsiteY48" fmla="*/ 1624603 h 3249205"/>
              <a:gd name="connsiteX49" fmla="*/ 2884267 w 2890837"/>
              <a:gd name="connsiteY49" fmla="*/ 1713486 h 3249205"/>
              <a:gd name="connsiteX50" fmla="*/ 2885262 w 2890837"/>
              <a:gd name="connsiteY50" fmla="*/ 1795891 h 3249205"/>
              <a:gd name="connsiteX51" fmla="*/ 2886457 w 2890837"/>
              <a:gd name="connsiteY51" fmla="*/ 1871614 h 3249205"/>
              <a:gd name="connsiteX52" fmla="*/ 2887850 w 2890837"/>
              <a:gd name="connsiteY52" fmla="*/ 1941465 h 3249205"/>
              <a:gd name="connsiteX53" fmla="*/ 2889045 w 2890837"/>
              <a:gd name="connsiteY53" fmla="*/ 2005647 h 3249205"/>
              <a:gd name="connsiteX54" fmla="*/ 2890240 w 2890837"/>
              <a:gd name="connsiteY54" fmla="*/ 2064161 h 3249205"/>
              <a:gd name="connsiteX55" fmla="*/ 2890837 w 2890837"/>
              <a:gd name="connsiteY55" fmla="*/ 2118017 h 3249205"/>
              <a:gd name="connsiteX56" fmla="*/ 2890638 w 2890837"/>
              <a:gd name="connsiteY56" fmla="*/ 2167419 h 3249205"/>
              <a:gd name="connsiteX57" fmla="*/ 2889842 w 2890837"/>
              <a:gd name="connsiteY57" fmla="*/ 2212367 h 3249205"/>
              <a:gd name="connsiteX58" fmla="*/ 2887850 w 2890837"/>
              <a:gd name="connsiteY58" fmla="*/ 2253265 h 3249205"/>
              <a:gd name="connsiteX59" fmla="*/ 2884665 w 2890837"/>
              <a:gd name="connsiteY59" fmla="*/ 2290722 h 3249205"/>
              <a:gd name="connsiteX60" fmla="*/ 2879887 w 2890837"/>
              <a:gd name="connsiteY60" fmla="*/ 2324939 h 3249205"/>
              <a:gd name="connsiteX61" fmla="*/ 2873516 w 2890837"/>
              <a:gd name="connsiteY61" fmla="*/ 2356322 h 3249205"/>
              <a:gd name="connsiteX62" fmla="*/ 2865154 w 2890837"/>
              <a:gd name="connsiteY62" fmla="*/ 2385275 h 3249205"/>
              <a:gd name="connsiteX63" fmla="*/ 2854801 w 2890837"/>
              <a:gd name="connsiteY63" fmla="*/ 2412000 h 3249205"/>
              <a:gd name="connsiteX64" fmla="*/ 2842258 w 2890837"/>
              <a:gd name="connsiteY64" fmla="*/ 2436904 h 3249205"/>
              <a:gd name="connsiteX65" fmla="*/ 2827127 w 2890837"/>
              <a:gd name="connsiteY65" fmla="*/ 2460390 h 3249205"/>
              <a:gd name="connsiteX66" fmla="*/ 2809209 w 2890837"/>
              <a:gd name="connsiteY66" fmla="*/ 2482864 h 3249205"/>
              <a:gd name="connsiteX67" fmla="*/ 2788702 w 2890837"/>
              <a:gd name="connsiteY67" fmla="*/ 2504528 h 3249205"/>
              <a:gd name="connsiteX68" fmla="*/ 2764811 w 2890837"/>
              <a:gd name="connsiteY68" fmla="*/ 2525585 h 3249205"/>
              <a:gd name="connsiteX69" fmla="*/ 2737734 w 2890837"/>
              <a:gd name="connsiteY69" fmla="*/ 2547046 h 3249205"/>
              <a:gd name="connsiteX70" fmla="*/ 2707273 w 2890837"/>
              <a:gd name="connsiteY70" fmla="*/ 2568508 h 3249205"/>
              <a:gd name="connsiteX71" fmla="*/ 2672830 w 2890837"/>
              <a:gd name="connsiteY71" fmla="*/ 2590779 h 3249205"/>
              <a:gd name="connsiteX72" fmla="*/ 2634803 w 2890837"/>
              <a:gd name="connsiteY72" fmla="*/ 2614063 h 3249205"/>
              <a:gd name="connsiteX73" fmla="*/ 2592396 w 2890837"/>
              <a:gd name="connsiteY73" fmla="*/ 2638562 h 3249205"/>
              <a:gd name="connsiteX74" fmla="*/ 2545808 w 2890837"/>
              <a:gd name="connsiteY74" fmla="*/ 2664883 h 3249205"/>
              <a:gd name="connsiteX75" fmla="*/ 2494641 w 2890837"/>
              <a:gd name="connsiteY75" fmla="*/ 2693431 h 3249205"/>
              <a:gd name="connsiteX76" fmla="*/ 2439094 w 2890837"/>
              <a:gd name="connsiteY76" fmla="*/ 2724408 h 3249205"/>
              <a:gd name="connsiteX77" fmla="*/ 2378171 w 2890837"/>
              <a:gd name="connsiteY77" fmla="*/ 2758220 h 3249205"/>
              <a:gd name="connsiteX78" fmla="*/ 2312470 w 2890837"/>
              <a:gd name="connsiteY78" fmla="*/ 2794867 h 3249205"/>
              <a:gd name="connsiteX79" fmla="*/ 2241195 w 2890837"/>
              <a:gd name="connsiteY79" fmla="*/ 2835158 h 3249205"/>
              <a:gd name="connsiteX80" fmla="*/ 2164743 w 2890837"/>
              <a:gd name="connsiteY80" fmla="*/ 2879499 h 3249205"/>
              <a:gd name="connsiteX81" fmla="*/ 2088291 w 2890837"/>
              <a:gd name="connsiteY81" fmla="*/ 2924042 h 3249205"/>
              <a:gd name="connsiteX82" fmla="*/ 2018011 w 2890837"/>
              <a:gd name="connsiteY82" fmla="*/ 2966155 h 3249205"/>
              <a:gd name="connsiteX83" fmla="*/ 1953505 w 2890837"/>
              <a:gd name="connsiteY83" fmla="*/ 3005029 h 3249205"/>
              <a:gd name="connsiteX84" fmla="*/ 1894175 w 2890837"/>
              <a:gd name="connsiteY84" fmla="*/ 3041271 h 3249205"/>
              <a:gd name="connsiteX85" fmla="*/ 1839624 w 2890837"/>
              <a:gd name="connsiteY85" fmla="*/ 3074273 h 3249205"/>
              <a:gd name="connsiteX86" fmla="*/ 1789651 w 2890837"/>
              <a:gd name="connsiteY86" fmla="*/ 3104846 h 3249205"/>
              <a:gd name="connsiteX87" fmla="*/ 1743660 w 2890837"/>
              <a:gd name="connsiteY87" fmla="*/ 3132179 h 3249205"/>
              <a:gd name="connsiteX88" fmla="*/ 1701453 w 2890837"/>
              <a:gd name="connsiteY88" fmla="*/ 3156880 h 3249205"/>
              <a:gd name="connsiteX89" fmla="*/ 1662430 w 2890837"/>
              <a:gd name="connsiteY89" fmla="*/ 3178341 h 3249205"/>
              <a:gd name="connsiteX90" fmla="*/ 1626195 w 2890837"/>
              <a:gd name="connsiteY90" fmla="*/ 3197171 h 3249205"/>
              <a:gd name="connsiteX91" fmla="*/ 1592350 w 2890837"/>
              <a:gd name="connsiteY91" fmla="*/ 3212963 h 3249205"/>
              <a:gd name="connsiteX92" fmla="*/ 1560494 w 2890837"/>
              <a:gd name="connsiteY92" fmla="*/ 3226124 h 3249205"/>
              <a:gd name="connsiteX93" fmla="*/ 1530431 w 2890837"/>
              <a:gd name="connsiteY93" fmla="*/ 3236247 h 3249205"/>
              <a:gd name="connsiteX94" fmla="*/ 1501364 w 2890837"/>
              <a:gd name="connsiteY94" fmla="*/ 3243334 h 3249205"/>
              <a:gd name="connsiteX95" fmla="*/ 1473092 w 2890837"/>
              <a:gd name="connsiteY95" fmla="*/ 3247788 h 3249205"/>
              <a:gd name="connsiteX96" fmla="*/ 1445618 w 2890837"/>
              <a:gd name="connsiteY96" fmla="*/ 3249205 h 3249205"/>
              <a:gd name="connsiteX97" fmla="*/ 1417744 w 2890837"/>
              <a:gd name="connsiteY97" fmla="*/ 3247788 h 3249205"/>
              <a:gd name="connsiteX98" fmla="*/ 1389473 w 2890837"/>
              <a:gd name="connsiteY98" fmla="*/ 3243334 h 3249205"/>
              <a:gd name="connsiteX99" fmla="*/ 1360406 w 2890837"/>
              <a:gd name="connsiteY99" fmla="*/ 3236247 h 3249205"/>
              <a:gd name="connsiteX100" fmla="*/ 1330342 w 2890837"/>
              <a:gd name="connsiteY100" fmla="*/ 3226124 h 3249205"/>
              <a:gd name="connsiteX101" fmla="*/ 1298488 w 2890837"/>
              <a:gd name="connsiteY101" fmla="*/ 3212963 h 3249205"/>
              <a:gd name="connsiteX102" fmla="*/ 1264642 w 2890837"/>
              <a:gd name="connsiteY102" fmla="*/ 3197171 h 3249205"/>
              <a:gd name="connsiteX103" fmla="*/ 1228407 w 2890837"/>
              <a:gd name="connsiteY103" fmla="*/ 3178341 h 3249205"/>
              <a:gd name="connsiteX104" fmla="*/ 1189384 w 2890837"/>
              <a:gd name="connsiteY104" fmla="*/ 3156880 h 3249205"/>
              <a:gd name="connsiteX105" fmla="*/ 1147176 w 2890837"/>
              <a:gd name="connsiteY105" fmla="*/ 3132179 h 3249205"/>
              <a:gd name="connsiteX106" fmla="*/ 1101186 w 2890837"/>
              <a:gd name="connsiteY106" fmla="*/ 3104846 h 3249205"/>
              <a:gd name="connsiteX107" fmla="*/ 1051214 w 2890837"/>
              <a:gd name="connsiteY107" fmla="*/ 3074273 h 3249205"/>
              <a:gd name="connsiteX108" fmla="*/ 996662 w 2890837"/>
              <a:gd name="connsiteY108" fmla="*/ 3041271 h 3249205"/>
              <a:gd name="connsiteX109" fmla="*/ 937332 w 2890837"/>
              <a:gd name="connsiteY109" fmla="*/ 3005029 h 3249205"/>
              <a:gd name="connsiteX110" fmla="*/ 872826 w 2890837"/>
              <a:gd name="connsiteY110" fmla="*/ 2966155 h 3249205"/>
              <a:gd name="connsiteX111" fmla="*/ 802546 w 2890837"/>
              <a:gd name="connsiteY111" fmla="*/ 2924042 h 3249205"/>
              <a:gd name="connsiteX112" fmla="*/ 726094 w 2890837"/>
              <a:gd name="connsiteY112" fmla="*/ 2879499 h 3249205"/>
              <a:gd name="connsiteX113" fmla="*/ 649642 w 2890837"/>
              <a:gd name="connsiteY113" fmla="*/ 2835158 h 3249205"/>
              <a:gd name="connsiteX114" fmla="*/ 578366 w 2890837"/>
              <a:gd name="connsiteY114" fmla="*/ 2794867 h 3249205"/>
              <a:gd name="connsiteX115" fmla="*/ 512666 w 2890837"/>
              <a:gd name="connsiteY115" fmla="*/ 2758018 h 3249205"/>
              <a:gd name="connsiteX116" fmla="*/ 451743 w 2890837"/>
              <a:gd name="connsiteY116" fmla="*/ 2724206 h 3249205"/>
              <a:gd name="connsiteX117" fmla="*/ 396196 w 2890837"/>
              <a:gd name="connsiteY117" fmla="*/ 2693431 h 3249205"/>
              <a:gd name="connsiteX118" fmla="*/ 345029 w 2890837"/>
              <a:gd name="connsiteY118" fmla="*/ 2664883 h 3249205"/>
              <a:gd name="connsiteX119" fmla="*/ 298441 w 2890837"/>
              <a:gd name="connsiteY119" fmla="*/ 2638562 h 3249205"/>
              <a:gd name="connsiteX120" fmla="*/ 256233 w 2890837"/>
              <a:gd name="connsiteY120" fmla="*/ 2614063 h 3249205"/>
              <a:gd name="connsiteX121" fmla="*/ 218007 w 2890837"/>
              <a:gd name="connsiteY121" fmla="*/ 2590577 h 3249205"/>
              <a:gd name="connsiteX122" fmla="*/ 183564 w 2890837"/>
              <a:gd name="connsiteY122" fmla="*/ 2568508 h 3249205"/>
              <a:gd name="connsiteX123" fmla="*/ 153302 w 2890837"/>
              <a:gd name="connsiteY123" fmla="*/ 2547046 h 3249205"/>
              <a:gd name="connsiteX124" fmla="*/ 126026 w 2890837"/>
              <a:gd name="connsiteY124" fmla="*/ 2525585 h 3249205"/>
              <a:gd name="connsiteX125" fmla="*/ 102135 w 2890837"/>
              <a:gd name="connsiteY125" fmla="*/ 2504528 h 3249205"/>
              <a:gd name="connsiteX126" fmla="*/ 81628 w 2890837"/>
              <a:gd name="connsiteY126" fmla="*/ 2482864 h 3249205"/>
              <a:gd name="connsiteX127" fmla="*/ 63710 w 2890837"/>
              <a:gd name="connsiteY127" fmla="*/ 2460390 h 3249205"/>
              <a:gd name="connsiteX128" fmla="*/ 48579 w 2890837"/>
              <a:gd name="connsiteY128" fmla="*/ 2436904 h 3249205"/>
              <a:gd name="connsiteX129" fmla="*/ 36036 w 2890837"/>
              <a:gd name="connsiteY129" fmla="*/ 2412000 h 3249205"/>
              <a:gd name="connsiteX130" fmla="*/ 25683 w 2890837"/>
              <a:gd name="connsiteY130" fmla="*/ 2385275 h 3249205"/>
              <a:gd name="connsiteX131" fmla="*/ 17321 w 2890837"/>
              <a:gd name="connsiteY131" fmla="*/ 2356322 h 3249205"/>
              <a:gd name="connsiteX132" fmla="*/ 11149 w 2890837"/>
              <a:gd name="connsiteY132" fmla="*/ 2324939 h 3249205"/>
              <a:gd name="connsiteX133" fmla="*/ 6172 w 2890837"/>
              <a:gd name="connsiteY133" fmla="*/ 2290722 h 3249205"/>
              <a:gd name="connsiteX134" fmla="*/ 2986 w 2890837"/>
              <a:gd name="connsiteY134" fmla="*/ 2253265 h 3249205"/>
              <a:gd name="connsiteX135" fmla="*/ 995 w 2890837"/>
              <a:gd name="connsiteY135" fmla="*/ 2212367 h 3249205"/>
              <a:gd name="connsiteX136" fmla="*/ 199 w 2890837"/>
              <a:gd name="connsiteY136" fmla="*/ 2167419 h 3249205"/>
              <a:gd name="connsiteX137" fmla="*/ 0 w 2890837"/>
              <a:gd name="connsiteY137" fmla="*/ 2118017 h 3249205"/>
              <a:gd name="connsiteX138" fmla="*/ 597 w 2890837"/>
              <a:gd name="connsiteY138" fmla="*/ 2064161 h 3249205"/>
              <a:gd name="connsiteX139" fmla="*/ 1792 w 2890837"/>
              <a:gd name="connsiteY139" fmla="*/ 2005647 h 3249205"/>
              <a:gd name="connsiteX140" fmla="*/ 2986 w 2890837"/>
              <a:gd name="connsiteY140" fmla="*/ 1941465 h 3249205"/>
              <a:gd name="connsiteX141" fmla="*/ 4380 w 2890837"/>
              <a:gd name="connsiteY141" fmla="*/ 1871614 h 3249205"/>
              <a:gd name="connsiteX142" fmla="*/ 5575 w 2890837"/>
              <a:gd name="connsiteY142" fmla="*/ 1795891 h 3249205"/>
              <a:gd name="connsiteX143" fmla="*/ 6570 w 2890837"/>
              <a:gd name="connsiteY143" fmla="*/ 1713486 h 3249205"/>
              <a:gd name="connsiteX144" fmla="*/ 6968 w 2890837"/>
              <a:gd name="connsiteY144" fmla="*/ 1624603 h 3249205"/>
              <a:gd name="connsiteX145" fmla="*/ 6570 w 2890837"/>
              <a:gd name="connsiteY145" fmla="*/ 1535719 h 3249205"/>
              <a:gd name="connsiteX146" fmla="*/ 5575 w 2890837"/>
              <a:gd name="connsiteY146" fmla="*/ 1453315 h 3249205"/>
              <a:gd name="connsiteX147" fmla="*/ 4380 w 2890837"/>
              <a:gd name="connsiteY147" fmla="*/ 1377592 h 3249205"/>
              <a:gd name="connsiteX148" fmla="*/ 2986 w 2890837"/>
              <a:gd name="connsiteY148" fmla="*/ 1307740 h 3249205"/>
              <a:gd name="connsiteX149" fmla="*/ 1792 w 2890837"/>
              <a:gd name="connsiteY149" fmla="*/ 1243558 h 3249205"/>
              <a:gd name="connsiteX150" fmla="*/ 597 w 2890837"/>
              <a:gd name="connsiteY150" fmla="*/ 1185045 h 3249205"/>
              <a:gd name="connsiteX151" fmla="*/ 0 w 2890837"/>
              <a:gd name="connsiteY151" fmla="*/ 1131188 h 3249205"/>
              <a:gd name="connsiteX152" fmla="*/ 199 w 2890837"/>
              <a:gd name="connsiteY152" fmla="*/ 1081786 h 3249205"/>
              <a:gd name="connsiteX153" fmla="*/ 995 w 2890837"/>
              <a:gd name="connsiteY153" fmla="*/ 1036838 h 3249205"/>
              <a:gd name="connsiteX154" fmla="*/ 2986 w 2890837"/>
              <a:gd name="connsiteY154" fmla="*/ 995940 h 3249205"/>
              <a:gd name="connsiteX155" fmla="*/ 6172 w 2890837"/>
              <a:gd name="connsiteY155" fmla="*/ 958483 h 3249205"/>
              <a:gd name="connsiteX156" fmla="*/ 10950 w 2890837"/>
              <a:gd name="connsiteY156" fmla="*/ 924266 h 3249205"/>
              <a:gd name="connsiteX157" fmla="*/ 17321 w 2890837"/>
              <a:gd name="connsiteY157" fmla="*/ 892884 h 3249205"/>
              <a:gd name="connsiteX158" fmla="*/ 25683 w 2890837"/>
              <a:gd name="connsiteY158" fmla="*/ 863931 h 3249205"/>
              <a:gd name="connsiteX159" fmla="*/ 36036 w 2890837"/>
              <a:gd name="connsiteY159" fmla="*/ 837205 h 3249205"/>
              <a:gd name="connsiteX160" fmla="*/ 48579 w 2890837"/>
              <a:gd name="connsiteY160" fmla="*/ 812301 h 3249205"/>
              <a:gd name="connsiteX161" fmla="*/ 63710 w 2890837"/>
              <a:gd name="connsiteY161" fmla="*/ 788815 h 3249205"/>
              <a:gd name="connsiteX162" fmla="*/ 81628 w 2890837"/>
              <a:gd name="connsiteY162" fmla="*/ 766341 h 3249205"/>
              <a:gd name="connsiteX163" fmla="*/ 102135 w 2890837"/>
              <a:gd name="connsiteY163" fmla="*/ 744677 h 3249205"/>
              <a:gd name="connsiteX164" fmla="*/ 126026 w 2890837"/>
              <a:gd name="connsiteY164" fmla="*/ 723620 h 3249205"/>
              <a:gd name="connsiteX165" fmla="*/ 153103 w 2890837"/>
              <a:gd name="connsiteY165" fmla="*/ 702159 h 3249205"/>
              <a:gd name="connsiteX166" fmla="*/ 183564 w 2890837"/>
              <a:gd name="connsiteY166" fmla="*/ 680697 h 3249205"/>
              <a:gd name="connsiteX167" fmla="*/ 218007 w 2890837"/>
              <a:gd name="connsiteY167" fmla="*/ 658426 h 3249205"/>
              <a:gd name="connsiteX168" fmla="*/ 256034 w 2890837"/>
              <a:gd name="connsiteY168" fmla="*/ 635142 h 3249205"/>
              <a:gd name="connsiteX169" fmla="*/ 298441 w 2890837"/>
              <a:gd name="connsiteY169" fmla="*/ 610643 h 3249205"/>
              <a:gd name="connsiteX170" fmla="*/ 345029 w 2890837"/>
              <a:gd name="connsiteY170" fmla="*/ 584323 h 3249205"/>
              <a:gd name="connsiteX171" fmla="*/ 396196 w 2890837"/>
              <a:gd name="connsiteY171" fmla="*/ 555775 h 3249205"/>
              <a:gd name="connsiteX172" fmla="*/ 451743 w 2890837"/>
              <a:gd name="connsiteY172" fmla="*/ 524797 h 3249205"/>
              <a:gd name="connsiteX173" fmla="*/ 512666 w 2890837"/>
              <a:gd name="connsiteY173" fmla="*/ 490985 h 3249205"/>
              <a:gd name="connsiteX174" fmla="*/ 578366 w 2890837"/>
              <a:gd name="connsiteY174" fmla="*/ 454338 h 3249205"/>
              <a:gd name="connsiteX175" fmla="*/ 649642 w 2890837"/>
              <a:gd name="connsiteY175" fmla="*/ 414047 h 3249205"/>
              <a:gd name="connsiteX176" fmla="*/ 726094 w 2890837"/>
              <a:gd name="connsiteY176" fmla="*/ 369706 h 3249205"/>
              <a:gd name="connsiteX177" fmla="*/ 802546 w 2890837"/>
              <a:gd name="connsiteY177" fmla="*/ 325164 h 3249205"/>
              <a:gd name="connsiteX178" fmla="*/ 872826 w 2890837"/>
              <a:gd name="connsiteY178" fmla="*/ 283050 h 3249205"/>
              <a:gd name="connsiteX179" fmla="*/ 937332 w 2890837"/>
              <a:gd name="connsiteY179" fmla="*/ 244176 h 3249205"/>
              <a:gd name="connsiteX180" fmla="*/ 996662 w 2890837"/>
              <a:gd name="connsiteY180" fmla="*/ 207935 h 3249205"/>
              <a:gd name="connsiteX181" fmla="*/ 1051214 w 2890837"/>
              <a:gd name="connsiteY181" fmla="*/ 174932 h 3249205"/>
              <a:gd name="connsiteX182" fmla="*/ 1101186 w 2890837"/>
              <a:gd name="connsiteY182" fmla="*/ 144360 h 3249205"/>
              <a:gd name="connsiteX183" fmla="*/ 1147176 w 2890837"/>
              <a:gd name="connsiteY183" fmla="*/ 117027 h 3249205"/>
              <a:gd name="connsiteX184" fmla="*/ 1189384 w 2890837"/>
              <a:gd name="connsiteY184" fmla="*/ 92325 h 3249205"/>
              <a:gd name="connsiteX185" fmla="*/ 1228407 w 2890837"/>
              <a:gd name="connsiteY185" fmla="*/ 70864 h 3249205"/>
              <a:gd name="connsiteX186" fmla="*/ 1264642 w 2890837"/>
              <a:gd name="connsiteY186" fmla="*/ 52034 h 3249205"/>
              <a:gd name="connsiteX187" fmla="*/ 1298488 w 2890837"/>
              <a:gd name="connsiteY187" fmla="*/ 36242 h 3249205"/>
              <a:gd name="connsiteX188" fmla="*/ 1330342 w 2890837"/>
              <a:gd name="connsiteY188" fmla="*/ 23081 h 3249205"/>
              <a:gd name="connsiteX189" fmla="*/ 1360406 w 2890837"/>
              <a:gd name="connsiteY189" fmla="*/ 12958 h 3249205"/>
              <a:gd name="connsiteX190" fmla="*/ 1389473 w 2890837"/>
              <a:gd name="connsiteY190" fmla="*/ 5872 h 3249205"/>
              <a:gd name="connsiteX191" fmla="*/ 1417744 w 2890837"/>
              <a:gd name="connsiteY191" fmla="*/ 1417 h 3249205"/>
              <a:gd name="connsiteX192" fmla="*/ 1445618 w 2890837"/>
              <a:gd name="connsiteY192" fmla="*/ 0 h 324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2890837" h="3249205">
                <a:moveTo>
                  <a:pt x="1445618" y="0"/>
                </a:moveTo>
                <a:lnTo>
                  <a:pt x="1473092" y="1417"/>
                </a:lnTo>
                <a:lnTo>
                  <a:pt x="1501364" y="5872"/>
                </a:lnTo>
                <a:lnTo>
                  <a:pt x="1530431" y="12958"/>
                </a:lnTo>
                <a:lnTo>
                  <a:pt x="1560494" y="23081"/>
                </a:lnTo>
                <a:lnTo>
                  <a:pt x="1592350" y="36242"/>
                </a:lnTo>
                <a:lnTo>
                  <a:pt x="1626195" y="52034"/>
                </a:lnTo>
                <a:lnTo>
                  <a:pt x="1662430" y="70864"/>
                </a:lnTo>
                <a:lnTo>
                  <a:pt x="1701453" y="92325"/>
                </a:lnTo>
                <a:lnTo>
                  <a:pt x="1743660" y="117027"/>
                </a:lnTo>
                <a:lnTo>
                  <a:pt x="1789651" y="144360"/>
                </a:lnTo>
                <a:lnTo>
                  <a:pt x="1839624" y="174932"/>
                </a:lnTo>
                <a:lnTo>
                  <a:pt x="1894175" y="207935"/>
                </a:lnTo>
                <a:lnTo>
                  <a:pt x="1953505" y="244176"/>
                </a:lnTo>
                <a:lnTo>
                  <a:pt x="2018011" y="283050"/>
                </a:lnTo>
                <a:lnTo>
                  <a:pt x="2088291" y="325164"/>
                </a:lnTo>
                <a:lnTo>
                  <a:pt x="2164743" y="369706"/>
                </a:lnTo>
                <a:lnTo>
                  <a:pt x="2241195" y="414047"/>
                </a:lnTo>
                <a:lnTo>
                  <a:pt x="2312470" y="454338"/>
                </a:lnTo>
                <a:lnTo>
                  <a:pt x="2378171" y="491187"/>
                </a:lnTo>
                <a:lnTo>
                  <a:pt x="2439094" y="524999"/>
                </a:lnTo>
                <a:lnTo>
                  <a:pt x="2494641" y="555775"/>
                </a:lnTo>
                <a:lnTo>
                  <a:pt x="2545808" y="584323"/>
                </a:lnTo>
                <a:lnTo>
                  <a:pt x="2592396" y="610643"/>
                </a:lnTo>
                <a:lnTo>
                  <a:pt x="2634604" y="635142"/>
                </a:lnTo>
                <a:lnTo>
                  <a:pt x="2672830" y="658628"/>
                </a:lnTo>
                <a:lnTo>
                  <a:pt x="2707273" y="680697"/>
                </a:lnTo>
                <a:lnTo>
                  <a:pt x="2737535" y="702159"/>
                </a:lnTo>
                <a:lnTo>
                  <a:pt x="2764811" y="723620"/>
                </a:lnTo>
                <a:lnTo>
                  <a:pt x="2788702" y="744677"/>
                </a:lnTo>
                <a:lnTo>
                  <a:pt x="2809209" y="766341"/>
                </a:lnTo>
                <a:lnTo>
                  <a:pt x="2827127" y="788815"/>
                </a:lnTo>
                <a:lnTo>
                  <a:pt x="2842258" y="812301"/>
                </a:lnTo>
                <a:lnTo>
                  <a:pt x="2854801" y="837205"/>
                </a:lnTo>
                <a:lnTo>
                  <a:pt x="2865154" y="863931"/>
                </a:lnTo>
                <a:lnTo>
                  <a:pt x="2873516" y="892884"/>
                </a:lnTo>
                <a:lnTo>
                  <a:pt x="2879688" y="924266"/>
                </a:lnTo>
                <a:lnTo>
                  <a:pt x="2884665" y="958483"/>
                </a:lnTo>
                <a:lnTo>
                  <a:pt x="2887850" y="995940"/>
                </a:lnTo>
                <a:lnTo>
                  <a:pt x="2889842" y="1036838"/>
                </a:lnTo>
                <a:lnTo>
                  <a:pt x="2890638" y="1081786"/>
                </a:lnTo>
                <a:lnTo>
                  <a:pt x="2890837" y="1131188"/>
                </a:lnTo>
                <a:lnTo>
                  <a:pt x="2890240" y="1185045"/>
                </a:lnTo>
                <a:lnTo>
                  <a:pt x="2889045" y="1243558"/>
                </a:lnTo>
                <a:lnTo>
                  <a:pt x="2887850" y="1307740"/>
                </a:lnTo>
                <a:lnTo>
                  <a:pt x="2886457" y="1377592"/>
                </a:lnTo>
                <a:lnTo>
                  <a:pt x="2885262" y="1453315"/>
                </a:lnTo>
                <a:lnTo>
                  <a:pt x="2884267" y="1535719"/>
                </a:lnTo>
                <a:lnTo>
                  <a:pt x="2883869" y="1624603"/>
                </a:lnTo>
                <a:lnTo>
                  <a:pt x="2884267" y="1713486"/>
                </a:lnTo>
                <a:lnTo>
                  <a:pt x="2885262" y="1795891"/>
                </a:lnTo>
                <a:lnTo>
                  <a:pt x="2886457" y="1871614"/>
                </a:lnTo>
                <a:lnTo>
                  <a:pt x="2887850" y="1941465"/>
                </a:lnTo>
                <a:lnTo>
                  <a:pt x="2889045" y="2005647"/>
                </a:lnTo>
                <a:lnTo>
                  <a:pt x="2890240" y="2064161"/>
                </a:lnTo>
                <a:lnTo>
                  <a:pt x="2890837" y="2118017"/>
                </a:lnTo>
                <a:lnTo>
                  <a:pt x="2890638" y="2167419"/>
                </a:lnTo>
                <a:lnTo>
                  <a:pt x="2889842" y="2212367"/>
                </a:lnTo>
                <a:lnTo>
                  <a:pt x="2887850" y="2253265"/>
                </a:lnTo>
                <a:lnTo>
                  <a:pt x="2884665" y="2290722"/>
                </a:lnTo>
                <a:lnTo>
                  <a:pt x="2879887" y="2324939"/>
                </a:lnTo>
                <a:lnTo>
                  <a:pt x="2873516" y="2356322"/>
                </a:lnTo>
                <a:lnTo>
                  <a:pt x="2865154" y="2385275"/>
                </a:lnTo>
                <a:lnTo>
                  <a:pt x="2854801" y="2412000"/>
                </a:lnTo>
                <a:lnTo>
                  <a:pt x="2842258" y="2436904"/>
                </a:lnTo>
                <a:lnTo>
                  <a:pt x="2827127" y="2460390"/>
                </a:lnTo>
                <a:lnTo>
                  <a:pt x="2809209" y="2482864"/>
                </a:lnTo>
                <a:lnTo>
                  <a:pt x="2788702" y="2504528"/>
                </a:lnTo>
                <a:lnTo>
                  <a:pt x="2764811" y="2525585"/>
                </a:lnTo>
                <a:lnTo>
                  <a:pt x="2737734" y="2547046"/>
                </a:lnTo>
                <a:lnTo>
                  <a:pt x="2707273" y="2568508"/>
                </a:lnTo>
                <a:lnTo>
                  <a:pt x="2672830" y="2590779"/>
                </a:lnTo>
                <a:lnTo>
                  <a:pt x="2634803" y="2614063"/>
                </a:lnTo>
                <a:lnTo>
                  <a:pt x="2592396" y="2638562"/>
                </a:lnTo>
                <a:lnTo>
                  <a:pt x="2545808" y="2664883"/>
                </a:lnTo>
                <a:lnTo>
                  <a:pt x="2494641" y="2693431"/>
                </a:lnTo>
                <a:lnTo>
                  <a:pt x="2439094" y="2724408"/>
                </a:lnTo>
                <a:lnTo>
                  <a:pt x="2378171" y="2758220"/>
                </a:lnTo>
                <a:lnTo>
                  <a:pt x="2312470" y="2794867"/>
                </a:lnTo>
                <a:lnTo>
                  <a:pt x="2241195" y="2835158"/>
                </a:lnTo>
                <a:lnTo>
                  <a:pt x="2164743" y="2879499"/>
                </a:lnTo>
                <a:lnTo>
                  <a:pt x="2088291" y="2924042"/>
                </a:lnTo>
                <a:lnTo>
                  <a:pt x="2018011" y="2966155"/>
                </a:lnTo>
                <a:lnTo>
                  <a:pt x="1953505" y="3005029"/>
                </a:lnTo>
                <a:lnTo>
                  <a:pt x="1894175" y="3041271"/>
                </a:lnTo>
                <a:lnTo>
                  <a:pt x="1839624" y="3074273"/>
                </a:lnTo>
                <a:lnTo>
                  <a:pt x="1789651" y="3104846"/>
                </a:lnTo>
                <a:lnTo>
                  <a:pt x="1743660" y="3132179"/>
                </a:lnTo>
                <a:lnTo>
                  <a:pt x="1701453" y="3156880"/>
                </a:lnTo>
                <a:lnTo>
                  <a:pt x="1662430" y="3178341"/>
                </a:lnTo>
                <a:lnTo>
                  <a:pt x="1626195" y="3197171"/>
                </a:lnTo>
                <a:lnTo>
                  <a:pt x="1592350" y="3212963"/>
                </a:lnTo>
                <a:lnTo>
                  <a:pt x="1560494" y="3226124"/>
                </a:lnTo>
                <a:lnTo>
                  <a:pt x="1530431" y="3236247"/>
                </a:lnTo>
                <a:lnTo>
                  <a:pt x="1501364" y="3243334"/>
                </a:lnTo>
                <a:lnTo>
                  <a:pt x="1473092" y="3247788"/>
                </a:lnTo>
                <a:lnTo>
                  <a:pt x="1445618" y="3249205"/>
                </a:lnTo>
                <a:lnTo>
                  <a:pt x="1417744" y="3247788"/>
                </a:lnTo>
                <a:lnTo>
                  <a:pt x="1389473" y="3243334"/>
                </a:lnTo>
                <a:lnTo>
                  <a:pt x="1360406" y="3236247"/>
                </a:lnTo>
                <a:lnTo>
                  <a:pt x="1330342" y="3226124"/>
                </a:lnTo>
                <a:lnTo>
                  <a:pt x="1298488" y="3212963"/>
                </a:lnTo>
                <a:lnTo>
                  <a:pt x="1264642" y="3197171"/>
                </a:lnTo>
                <a:lnTo>
                  <a:pt x="1228407" y="3178341"/>
                </a:lnTo>
                <a:lnTo>
                  <a:pt x="1189384" y="3156880"/>
                </a:lnTo>
                <a:lnTo>
                  <a:pt x="1147176" y="3132179"/>
                </a:lnTo>
                <a:lnTo>
                  <a:pt x="1101186" y="3104846"/>
                </a:lnTo>
                <a:lnTo>
                  <a:pt x="1051214" y="3074273"/>
                </a:lnTo>
                <a:lnTo>
                  <a:pt x="996662" y="3041271"/>
                </a:lnTo>
                <a:lnTo>
                  <a:pt x="937332" y="3005029"/>
                </a:lnTo>
                <a:lnTo>
                  <a:pt x="872826" y="2966155"/>
                </a:lnTo>
                <a:lnTo>
                  <a:pt x="802546" y="2924042"/>
                </a:lnTo>
                <a:lnTo>
                  <a:pt x="726094" y="2879499"/>
                </a:lnTo>
                <a:lnTo>
                  <a:pt x="649642" y="2835158"/>
                </a:lnTo>
                <a:lnTo>
                  <a:pt x="578366" y="2794867"/>
                </a:lnTo>
                <a:lnTo>
                  <a:pt x="512666" y="2758018"/>
                </a:lnTo>
                <a:lnTo>
                  <a:pt x="451743" y="2724206"/>
                </a:lnTo>
                <a:lnTo>
                  <a:pt x="396196" y="2693431"/>
                </a:lnTo>
                <a:lnTo>
                  <a:pt x="345029" y="2664883"/>
                </a:lnTo>
                <a:lnTo>
                  <a:pt x="298441" y="2638562"/>
                </a:lnTo>
                <a:lnTo>
                  <a:pt x="256233" y="2614063"/>
                </a:lnTo>
                <a:lnTo>
                  <a:pt x="218007" y="2590577"/>
                </a:lnTo>
                <a:lnTo>
                  <a:pt x="183564" y="2568508"/>
                </a:lnTo>
                <a:lnTo>
                  <a:pt x="153302" y="2547046"/>
                </a:lnTo>
                <a:lnTo>
                  <a:pt x="126026" y="2525585"/>
                </a:lnTo>
                <a:lnTo>
                  <a:pt x="102135" y="2504528"/>
                </a:lnTo>
                <a:lnTo>
                  <a:pt x="81628" y="2482864"/>
                </a:lnTo>
                <a:lnTo>
                  <a:pt x="63710" y="2460390"/>
                </a:lnTo>
                <a:lnTo>
                  <a:pt x="48579" y="2436904"/>
                </a:lnTo>
                <a:lnTo>
                  <a:pt x="36036" y="2412000"/>
                </a:lnTo>
                <a:lnTo>
                  <a:pt x="25683" y="2385275"/>
                </a:lnTo>
                <a:lnTo>
                  <a:pt x="17321" y="2356322"/>
                </a:lnTo>
                <a:lnTo>
                  <a:pt x="11149" y="2324939"/>
                </a:lnTo>
                <a:lnTo>
                  <a:pt x="6172" y="2290722"/>
                </a:lnTo>
                <a:lnTo>
                  <a:pt x="2986" y="2253265"/>
                </a:lnTo>
                <a:lnTo>
                  <a:pt x="995" y="2212367"/>
                </a:lnTo>
                <a:lnTo>
                  <a:pt x="199" y="2167419"/>
                </a:lnTo>
                <a:lnTo>
                  <a:pt x="0" y="2118017"/>
                </a:lnTo>
                <a:lnTo>
                  <a:pt x="597" y="2064161"/>
                </a:lnTo>
                <a:lnTo>
                  <a:pt x="1792" y="2005647"/>
                </a:lnTo>
                <a:lnTo>
                  <a:pt x="2986" y="1941465"/>
                </a:lnTo>
                <a:lnTo>
                  <a:pt x="4380" y="1871614"/>
                </a:lnTo>
                <a:lnTo>
                  <a:pt x="5575" y="1795891"/>
                </a:lnTo>
                <a:lnTo>
                  <a:pt x="6570" y="1713486"/>
                </a:lnTo>
                <a:lnTo>
                  <a:pt x="6968" y="1624603"/>
                </a:lnTo>
                <a:lnTo>
                  <a:pt x="6570" y="1535719"/>
                </a:lnTo>
                <a:lnTo>
                  <a:pt x="5575" y="1453315"/>
                </a:lnTo>
                <a:lnTo>
                  <a:pt x="4380" y="1377592"/>
                </a:lnTo>
                <a:lnTo>
                  <a:pt x="2986" y="1307740"/>
                </a:lnTo>
                <a:lnTo>
                  <a:pt x="1792" y="1243558"/>
                </a:lnTo>
                <a:lnTo>
                  <a:pt x="597" y="1185045"/>
                </a:lnTo>
                <a:lnTo>
                  <a:pt x="0" y="1131188"/>
                </a:lnTo>
                <a:lnTo>
                  <a:pt x="199" y="1081786"/>
                </a:lnTo>
                <a:lnTo>
                  <a:pt x="995" y="1036838"/>
                </a:lnTo>
                <a:lnTo>
                  <a:pt x="2986" y="995940"/>
                </a:lnTo>
                <a:lnTo>
                  <a:pt x="6172" y="958483"/>
                </a:lnTo>
                <a:lnTo>
                  <a:pt x="10950" y="924266"/>
                </a:lnTo>
                <a:lnTo>
                  <a:pt x="17321" y="892884"/>
                </a:lnTo>
                <a:lnTo>
                  <a:pt x="25683" y="863931"/>
                </a:lnTo>
                <a:lnTo>
                  <a:pt x="36036" y="837205"/>
                </a:lnTo>
                <a:lnTo>
                  <a:pt x="48579" y="812301"/>
                </a:lnTo>
                <a:lnTo>
                  <a:pt x="63710" y="788815"/>
                </a:lnTo>
                <a:lnTo>
                  <a:pt x="81628" y="766341"/>
                </a:lnTo>
                <a:lnTo>
                  <a:pt x="102135" y="744677"/>
                </a:lnTo>
                <a:lnTo>
                  <a:pt x="126026" y="723620"/>
                </a:lnTo>
                <a:lnTo>
                  <a:pt x="153103" y="702159"/>
                </a:lnTo>
                <a:lnTo>
                  <a:pt x="183564" y="680697"/>
                </a:lnTo>
                <a:lnTo>
                  <a:pt x="218007" y="658426"/>
                </a:lnTo>
                <a:lnTo>
                  <a:pt x="256034" y="635142"/>
                </a:lnTo>
                <a:lnTo>
                  <a:pt x="298441" y="610643"/>
                </a:lnTo>
                <a:lnTo>
                  <a:pt x="345029" y="584323"/>
                </a:lnTo>
                <a:lnTo>
                  <a:pt x="396196" y="555775"/>
                </a:lnTo>
                <a:lnTo>
                  <a:pt x="451743" y="524797"/>
                </a:lnTo>
                <a:lnTo>
                  <a:pt x="512666" y="490985"/>
                </a:lnTo>
                <a:lnTo>
                  <a:pt x="578366" y="454338"/>
                </a:lnTo>
                <a:lnTo>
                  <a:pt x="649642" y="414047"/>
                </a:lnTo>
                <a:lnTo>
                  <a:pt x="726094" y="369706"/>
                </a:lnTo>
                <a:lnTo>
                  <a:pt x="802546" y="325164"/>
                </a:lnTo>
                <a:lnTo>
                  <a:pt x="872826" y="283050"/>
                </a:lnTo>
                <a:lnTo>
                  <a:pt x="937332" y="244176"/>
                </a:lnTo>
                <a:lnTo>
                  <a:pt x="996662" y="207935"/>
                </a:lnTo>
                <a:lnTo>
                  <a:pt x="1051214" y="174932"/>
                </a:lnTo>
                <a:lnTo>
                  <a:pt x="1101186" y="144360"/>
                </a:lnTo>
                <a:lnTo>
                  <a:pt x="1147176" y="117027"/>
                </a:lnTo>
                <a:lnTo>
                  <a:pt x="1189384" y="92325"/>
                </a:lnTo>
                <a:lnTo>
                  <a:pt x="1228407" y="70864"/>
                </a:lnTo>
                <a:lnTo>
                  <a:pt x="1264642" y="52034"/>
                </a:lnTo>
                <a:lnTo>
                  <a:pt x="1298488" y="36242"/>
                </a:lnTo>
                <a:lnTo>
                  <a:pt x="1330342" y="23081"/>
                </a:lnTo>
                <a:lnTo>
                  <a:pt x="1360406" y="12958"/>
                </a:lnTo>
                <a:lnTo>
                  <a:pt x="1389473" y="5872"/>
                </a:lnTo>
                <a:lnTo>
                  <a:pt x="1417744" y="1417"/>
                </a:lnTo>
                <a:lnTo>
                  <a:pt x="1445618" y="0"/>
                </a:lnTo>
                <a:close/>
              </a:path>
            </a:pathLst>
          </a:custGeom>
          <a:solidFill>
            <a:srgbClr val="FA3329"/>
          </a:solidFill>
          <a:ln>
            <a:noFill/>
          </a:ln>
          <a:effectLst>
            <a:outerShdw blurRad="762000" dist="520700" dir="2700000" sx="60000" sy="6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pic>
        <p:nvPicPr>
          <p:cNvPr id="75" name="Рисунок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36208" y="4525007"/>
            <a:ext cx="501950" cy="50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75519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9C9EAA67-F248-4CB8-8CE6-8E0300F6B8A1}"/>
              </a:ext>
            </a:extLst>
          </p:cNvPr>
          <p:cNvGrpSpPr/>
          <p:nvPr/>
        </p:nvGrpSpPr>
        <p:grpSpPr>
          <a:xfrm>
            <a:off x="364001" y="1949352"/>
            <a:ext cx="6598432" cy="2871093"/>
            <a:chOff x="3581323" y="2517484"/>
            <a:chExt cx="5782617" cy="2871093"/>
          </a:xfrm>
        </p:grpSpPr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9CB56B54-2067-49E5-A31F-152C8CA9F908}"/>
                </a:ext>
              </a:extLst>
            </p:cNvPr>
            <p:cNvSpPr/>
            <p:nvPr/>
          </p:nvSpPr>
          <p:spPr>
            <a:xfrm>
              <a:off x="3581323" y="4557580"/>
              <a:ext cx="578261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Встроенные инструменты позволяют добиться оптимального комбинирования </a:t>
              </a:r>
              <a:r>
                <a:rPr lang="ru-RU" sz="16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размеро</a:t>
              </a:r>
              <a:r>
                <a:rPr lang="ru-RU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-ростов и изделий  </a:t>
              </a:r>
              <a:r>
                <a:rPr lang="ru-RU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при раскрое для минимизации количества </a:t>
              </a:r>
              <a:r>
                <a:rPr lang="ru-RU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и максимизации </a:t>
              </a:r>
              <a:r>
                <a:rPr lang="ru-RU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высоты настилов.  </a:t>
              </a:r>
              <a:endPara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BDB93F12-198F-4553-9CF6-9601BCE7C636}"/>
                </a:ext>
              </a:extLst>
            </p:cNvPr>
            <p:cNvSpPr txBox="1"/>
            <p:nvPr/>
          </p:nvSpPr>
          <p:spPr>
            <a:xfrm>
              <a:off x="3672109" y="2517484"/>
              <a:ext cx="5299806" cy="156966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ru-RU" sz="2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Оптимальное комбинирование </a:t>
              </a:r>
              <a:r>
                <a:rPr lang="ru-RU" sz="2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размеро</a:t>
              </a:r>
              <a:r>
                <a:rPr lang="ru-RU" sz="2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-</a:t>
              </a:r>
              <a:r>
                <a:rPr lang="ru-RU" sz="2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ростов и изделий при </a:t>
              </a:r>
              <a:r>
                <a:rPr lang="ru-RU" sz="2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раскрое обеспечивает</a:t>
              </a:r>
              <a:r>
                <a:rPr lang="ru-RU" sz="2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снижение трудозатрат  и увеличение эффективности работы раскройного цеха.</a:t>
              </a:r>
              <a:endPara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2283600" y="5203460"/>
            <a:ext cx="8432625" cy="1337763"/>
            <a:chOff x="2071024" y="4895889"/>
            <a:chExt cx="7364531" cy="1337763"/>
          </a:xfrm>
        </p:grpSpPr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5A426BF9-031D-42FC-BAD8-E8927753F3B1}"/>
                </a:ext>
              </a:extLst>
            </p:cNvPr>
            <p:cNvCxnSpPr>
              <a:cxnSpLocks/>
            </p:cNvCxnSpPr>
            <p:nvPr/>
          </p:nvCxnSpPr>
          <p:spPr>
            <a:xfrm>
              <a:off x="2071024" y="4983067"/>
              <a:ext cx="0" cy="1250585"/>
            </a:xfrm>
            <a:prstGeom prst="line">
              <a:avLst/>
            </a:prstGeom>
            <a:ln w="158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2C3C50C6-BDF0-4511-88F5-0A3EC85A7AE0}"/>
                </a:ext>
              </a:extLst>
            </p:cNvPr>
            <p:cNvSpPr txBox="1"/>
            <p:nvPr/>
          </p:nvSpPr>
          <p:spPr>
            <a:xfrm>
              <a:off x="2146156" y="5279545"/>
              <a:ext cx="72893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>
                  <a:solidFill>
                    <a:schemeClr val="bg1">
                      <a:lumMod val="65000"/>
                    </a:schemeClr>
                  </a:solidFill>
                  <a:cs typeface="Segoe UI Light" panose="020B0502040204020203" pitchFamily="34" charset="0"/>
                </a:rPr>
                <a:t>Координация работы бригад раскройщиков осуществляется при помощи мобильных терминалов.</a:t>
              </a:r>
              <a:br>
                <a:rPr lang="ru-RU" sz="1400" dirty="0" smtClean="0">
                  <a:solidFill>
                    <a:schemeClr val="bg1">
                      <a:lumMod val="65000"/>
                    </a:schemeClr>
                  </a:solidFill>
                  <a:cs typeface="Segoe UI Light" panose="020B0502040204020203" pitchFamily="34" charset="0"/>
                </a:rPr>
              </a:br>
              <a:r>
                <a:rPr lang="ru-RU" sz="1400" dirty="0" smtClean="0">
                  <a:solidFill>
                    <a:schemeClr val="bg1">
                      <a:lumMod val="65000"/>
                    </a:schemeClr>
                  </a:solidFill>
                  <a:cs typeface="Segoe UI Light" panose="020B0502040204020203" pitchFamily="34" charset="0"/>
                </a:rPr>
                <a:t>Информация, полученная «с раскройного стола»  через терминал,  доступна в системе и используется для учета эффективности раскроя</a:t>
              </a:r>
              <a:r>
                <a:rPr lang="ru-RU" sz="1400" dirty="0">
                  <a:solidFill>
                    <a:schemeClr val="bg1">
                      <a:lumMod val="65000"/>
                    </a:schemeClr>
                  </a:solidFill>
                  <a:cs typeface="Segoe UI Light" panose="020B0502040204020203" pitchFamily="34" charset="0"/>
                </a:rPr>
                <a:t>, уточнения </a:t>
              </a:r>
              <a:r>
                <a:rPr lang="ru-RU" sz="1400" dirty="0" smtClean="0">
                  <a:solidFill>
                    <a:schemeClr val="bg1">
                      <a:lumMod val="65000"/>
                    </a:schemeClr>
                  </a:solidFill>
                  <a:cs typeface="Segoe UI Light" panose="020B0502040204020203" pitchFamily="34" charset="0"/>
                </a:rPr>
                <a:t>оперативной нормы потребления материала,  учета брака и недопоставки  в реальном времени.</a:t>
              </a:r>
              <a:endParaRPr lang="en-US" sz="14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7994BB78-58C4-46AF-A030-4FF73C5271D8}"/>
                </a:ext>
              </a:extLst>
            </p:cNvPr>
            <p:cNvSpPr txBox="1"/>
            <p:nvPr/>
          </p:nvSpPr>
          <p:spPr>
            <a:xfrm>
              <a:off x="2170158" y="4895889"/>
              <a:ext cx="58140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chemeClr val="accent4"/>
                  </a:solidFill>
                  <a:latin typeface="+mj-lt"/>
                  <a:cs typeface="Calibri" panose="020F0502020204030204" pitchFamily="34" charset="0"/>
                </a:rPr>
                <a:t>Мобильные терминалы и оперативность сбора данных </a:t>
              </a:r>
              <a:endParaRPr lang="ru-RU" b="1" dirty="0">
                <a:solidFill>
                  <a:schemeClr val="accent4"/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l="5610" r="8808" b="7127"/>
          <a:stretch/>
        </p:blipFill>
        <p:spPr>
          <a:xfrm>
            <a:off x="6831373" y="840468"/>
            <a:ext cx="5360627" cy="436299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600B050F-B2C8-4CA3-A446-1F935C768051}"/>
              </a:ext>
            </a:extLst>
          </p:cNvPr>
          <p:cNvSpPr txBox="1"/>
          <p:nvPr/>
        </p:nvSpPr>
        <p:spPr>
          <a:xfrm>
            <a:off x="311841" y="301859"/>
            <a:ext cx="58566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>
                    <a:lumMod val="75000"/>
                  </a:schemeClr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Увеличение </a:t>
            </a:r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Эффективности</a:t>
            </a:r>
            <a:endParaRPr lang="en-US" sz="3200" dirty="0" smtClean="0">
              <a:solidFill>
                <a:schemeClr val="tx1">
                  <a:lumMod val="75000"/>
                  <a:lumOff val="25000"/>
                </a:schemeClr>
              </a:solidFill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r>
              <a:rPr lang="ru-RU" sz="3200" dirty="0" smtClean="0">
                <a:solidFill>
                  <a:schemeClr val="accent4"/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Раскройного цеха</a:t>
            </a:r>
            <a:endParaRPr lang="id-ID" sz="3200" i="1" dirty="0">
              <a:solidFill>
                <a:schemeClr val="accent4"/>
              </a:solidFill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731164" y="5362624"/>
            <a:ext cx="1135260" cy="1135260"/>
            <a:chOff x="1042591" y="5072065"/>
            <a:chExt cx="1135260" cy="1135260"/>
          </a:xfrm>
        </p:grpSpPr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7255DF19-66F4-4FE4-92D8-D27E39AB8163}"/>
                </a:ext>
              </a:extLst>
            </p:cNvPr>
            <p:cNvSpPr/>
            <p:nvPr/>
          </p:nvSpPr>
          <p:spPr>
            <a:xfrm>
              <a:off x="1042591" y="5072065"/>
              <a:ext cx="1135260" cy="1135260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Calibri" panose="020F0502020204030204" pitchFamily="34" charset="0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09952" y="5304962"/>
              <a:ext cx="766894" cy="7668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457072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81954" y="1246379"/>
            <a:ext cx="7974340" cy="5021398"/>
            <a:chOff x="25400" y="1377949"/>
            <a:chExt cx="7974340" cy="5021398"/>
          </a:xfrm>
        </p:grpSpPr>
        <p:pic>
          <p:nvPicPr>
            <p:cNvPr id="1027" name="Picture 3" descr="C:\Users\EvgeBor\Desktop\2018-08-10_18-13-19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0" y="1377949"/>
              <a:ext cx="7974340" cy="4171951"/>
            </a:xfrm>
            <a:prstGeom prst="rect">
              <a:avLst/>
            </a:prstGeom>
            <a:noFill/>
          </p:spPr>
        </p:pic>
        <p:pic>
          <p:nvPicPr>
            <p:cNvPr id="1026" name="Picture 2" descr="C:\Users\EvgeBor\Desktop\2018-08-10_18-16-55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1042" y="3721891"/>
              <a:ext cx="2346224" cy="2677456"/>
            </a:xfrm>
            <a:prstGeom prst="rect">
              <a:avLst/>
            </a:prstGeom>
            <a:noFill/>
          </p:spPr>
        </p:pic>
        <p:pic>
          <p:nvPicPr>
            <p:cNvPr id="1028" name="Picture 4" descr="C:\Users\EvgeBor\Desktop\2018-08-10_18-16-07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2533" y="3334540"/>
              <a:ext cx="2366919" cy="2769097"/>
            </a:xfrm>
            <a:prstGeom prst="rect">
              <a:avLst/>
            </a:prstGeom>
            <a:noFill/>
          </p:spPr>
        </p:pic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00B050F-B2C8-4CA3-A446-1F935C768051}"/>
              </a:ext>
            </a:extLst>
          </p:cNvPr>
          <p:cNvSpPr txBox="1"/>
          <p:nvPr/>
        </p:nvSpPr>
        <p:spPr>
          <a:xfrm>
            <a:off x="354146" y="180075"/>
            <a:ext cx="6302370" cy="643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Справочная </a:t>
            </a:r>
            <a:r>
              <a:rPr lang="ru-RU" sz="3200" dirty="0" smtClean="0">
                <a:solidFill>
                  <a:schemeClr val="accent4"/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Информация</a:t>
            </a:r>
            <a:endParaRPr lang="id-ID" sz="3200" i="1" dirty="0">
              <a:solidFill>
                <a:schemeClr val="accent4"/>
              </a:solidFill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8305801" y="311366"/>
            <a:ext cx="3981450" cy="6127159"/>
            <a:chOff x="7653017" y="1997387"/>
            <a:chExt cx="4298555" cy="2759661"/>
          </a:xfrm>
        </p:grpSpPr>
        <p:grpSp>
          <p:nvGrpSpPr>
            <p:cNvPr id="17" name="Group 19">
              <a:extLst>
                <a:ext uri="{FF2B5EF4-FFF2-40B4-BE49-F238E27FC236}">
                  <a16:creationId xmlns="" xmlns:a16="http://schemas.microsoft.com/office/drawing/2014/main" id="{6250E0C5-D820-451E-AB35-D969F6984B75}"/>
                </a:ext>
              </a:extLst>
            </p:cNvPr>
            <p:cNvGrpSpPr/>
            <p:nvPr/>
          </p:nvGrpSpPr>
          <p:grpSpPr>
            <a:xfrm>
              <a:off x="7653017" y="1997387"/>
              <a:ext cx="4033735" cy="2759661"/>
              <a:chOff x="3653094" y="869568"/>
              <a:chExt cx="8454854" cy="5143258"/>
            </a:xfr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Rectangle: Rounded Corners 20">
                <a:extLst>
                  <a:ext uri="{FF2B5EF4-FFF2-40B4-BE49-F238E27FC236}">
                    <a16:creationId xmlns="" xmlns:a16="http://schemas.microsoft.com/office/drawing/2014/main" id="{B5C03462-F141-424A-946D-B3BD231F875B}"/>
                  </a:ext>
                </a:extLst>
              </p:cNvPr>
              <p:cNvSpPr/>
              <p:nvPr/>
            </p:nvSpPr>
            <p:spPr>
              <a:xfrm flipH="1">
                <a:off x="3653094" y="869568"/>
                <a:ext cx="8454854" cy="5143258"/>
              </a:xfrm>
              <a:prstGeom prst="roundRect">
                <a:avLst>
                  <a:gd name="adj" fmla="val 7612"/>
                </a:avLst>
              </a:prstGeom>
              <a:blipFill>
                <a:blip r:embed="rId5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  <a:effectLst>
                <a:outerShdw blurRad="1270000" dist="1016000" dir="5400000" sx="80000" sy="80000" algn="t" rotWithShape="0">
                  <a:schemeClr val="tx1">
                    <a:lumMod val="95000"/>
                    <a:lumOff val="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 dirty="0"/>
              </a:p>
            </p:txBody>
          </p:sp>
          <p:grpSp>
            <p:nvGrpSpPr>
              <p:cNvPr id="21" name="Group 24">
                <a:extLst>
                  <a:ext uri="{FF2B5EF4-FFF2-40B4-BE49-F238E27FC236}">
                    <a16:creationId xmlns="" xmlns:a16="http://schemas.microsoft.com/office/drawing/2014/main" id="{B35A2A66-F24E-4724-9B36-E5E1A33ACCE9}"/>
                  </a:ext>
                </a:extLst>
              </p:cNvPr>
              <p:cNvGrpSpPr/>
              <p:nvPr/>
            </p:nvGrpSpPr>
            <p:grpSpPr>
              <a:xfrm>
                <a:off x="8347402" y="5814260"/>
                <a:ext cx="72231" cy="130969"/>
                <a:chOff x="7667742" y="3973834"/>
                <a:chExt cx="72231" cy="130969"/>
              </a:xfrm>
              <a:solidFill>
                <a:schemeClr val="bg1"/>
              </a:solidFill>
            </p:grpSpPr>
            <p:sp>
              <p:nvSpPr>
                <p:cNvPr id="24" name="AutoShape 39">
                  <a:extLst>
                    <a:ext uri="{FF2B5EF4-FFF2-40B4-BE49-F238E27FC236}">
                      <a16:creationId xmlns="" xmlns:a16="http://schemas.microsoft.com/office/drawing/2014/main" id="{EB941527-C639-452E-98A6-71F910EB90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67742" y="3973834"/>
                  <a:ext cx="72231" cy="7302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17279"/>
                      </a:moveTo>
                      <a:cubicBezTo>
                        <a:pt x="7218" y="17279"/>
                        <a:pt x="4320" y="14377"/>
                        <a:pt x="4320" y="10800"/>
                      </a:cubicBezTo>
                      <a:cubicBezTo>
                        <a:pt x="4320" y="7222"/>
                        <a:pt x="7218" y="4320"/>
                        <a:pt x="10800" y="4320"/>
                      </a:cubicBezTo>
                      <a:cubicBezTo>
                        <a:pt x="14381" y="4320"/>
                        <a:pt x="17280" y="7222"/>
                        <a:pt x="17280" y="10800"/>
                      </a:cubicBezTo>
                      <a:cubicBezTo>
                        <a:pt x="17280" y="14377"/>
                        <a:pt x="14381" y="17279"/>
                        <a:pt x="10800" y="17279"/>
                      </a:cubicBezTo>
                      <a:moveTo>
                        <a:pt x="10800" y="0"/>
                      </a:moveTo>
                      <a:cubicBezTo>
                        <a:pt x="4847" y="0"/>
                        <a:pt x="0" y="4843"/>
                        <a:pt x="0" y="10800"/>
                      </a:cubicBezTo>
                      <a:cubicBezTo>
                        <a:pt x="0" y="16756"/>
                        <a:pt x="4847" y="21599"/>
                        <a:pt x="10800" y="21599"/>
                      </a:cubicBezTo>
                      <a:cubicBezTo>
                        <a:pt x="16752" y="21599"/>
                        <a:pt x="21600" y="16756"/>
                        <a:pt x="21600" y="10800"/>
                      </a:cubicBezTo>
                      <a:cubicBezTo>
                        <a:pt x="21600" y="4843"/>
                        <a:pt x="16752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1906" tIns="11906" rIns="11906" bIns="11906" anchor="ctr"/>
                <a:lstStyle/>
                <a:p>
                  <a:pPr algn="ctr" defTabSz="142875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Gill Sans" charset="0"/>
                  </a:endParaRPr>
                </a:p>
              </p:txBody>
            </p:sp>
            <p:sp>
              <p:nvSpPr>
                <p:cNvPr id="27" name="AutoShape 42">
                  <a:extLst>
                    <a:ext uri="{FF2B5EF4-FFF2-40B4-BE49-F238E27FC236}">
                      <a16:creationId xmlns="" xmlns:a16="http://schemas.microsoft.com/office/drawing/2014/main" id="{1A98F4DD-3836-4AB3-A04C-6E4C63FB1D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82029" y="4075434"/>
                  <a:ext cx="28575" cy="2936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0"/>
                      </a:moveTo>
                      <a:cubicBezTo>
                        <a:pt x="4841" y="0"/>
                        <a:pt x="0" y="4830"/>
                        <a:pt x="0" y="10800"/>
                      </a:cubicBezTo>
                      <a:cubicBezTo>
                        <a:pt x="0" y="16769"/>
                        <a:pt x="4841" y="21599"/>
                        <a:pt x="10800" y="21599"/>
                      </a:cubicBezTo>
                      <a:cubicBezTo>
                        <a:pt x="16758" y="21599"/>
                        <a:pt x="21600" y="16769"/>
                        <a:pt x="21600" y="10800"/>
                      </a:cubicBezTo>
                      <a:cubicBezTo>
                        <a:pt x="21600" y="4830"/>
                        <a:pt x="16758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1906" tIns="11906" rIns="11906" bIns="11906" anchor="ctr"/>
                <a:lstStyle/>
                <a:p>
                  <a:pPr algn="ctr" defTabSz="142875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Gill Sans" charset="0"/>
                  </a:endParaRPr>
                </a:p>
              </p:txBody>
            </p:sp>
          </p:grpSp>
        </p:grp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E82A67B9-0C0A-4781-ADD4-15EE14F67BB1}"/>
                </a:ext>
              </a:extLst>
            </p:cNvPr>
            <p:cNvSpPr txBox="1"/>
            <p:nvPr/>
          </p:nvSpPr>
          <p:spPr>
            <a:xfrm>
              <a:off x="7851833" y="2132081"/>
              <a:ext cx="4099739" cy="374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3"/>
                </a:buClr>
                <a:buSzPct val="75000"/>
              </a:pPr>
              <a:r>
                <a:rPr lang="ru-RU" sz="1600" b="1" dirty="0" smtClean="0">
                  <a:solidFill>
                    <a:schemeClr val="bg1"/>
                  </a:solidFill>
                  <a:cs typeface="Segoe UI Light" panose="020B0502040204020203" pitchFamily="34" charset="0"/>
                </a:rPr>
                <a:t>12 СПРАВОЧНЫХ ПОДСИСТЕМ</a:t>
              </a:r>
            </a:p>
            <a:p>
              <a:pPr>
                <a:buClr>
                  <a:schemeClr val="accent3"/>
                </a:buClr>
                <a:buSzPct val="75000"/>
              </a:pPr>
              <a:r>
                <a:rPr lang="ru-RU" sz="1600" b="1" dirty="0" smtClean="0">
                  <a:solidFill>
                    <a:schemeClr val="bg1"/>
                  </a:solidFill>
                  <a:cs typeface="Segoe UI Light" panose="020B0502040204020203" pitchFamily="34" charset="0"/>
                </a:rPr>
                <a:t>&gt;100 РАЗЛИЧНЫХ СПРАВОЧНИКОВ </a:t>
              </a:r>
            </a:p>
            <a:p>
              <a:pPr>
                <a:buClr>
                  <a:schemeClr val="accent3"/>
                </a:buClr>
                <a:buSzPct val="75000"/>
              </a:pPr>
              <a:endParaRPr lang="ru-RU" sz="1600" b="1" dirty="0">
                <a:solidFill>
                  <a:schemeClr val="accent2"/>
                </a:solidFill>
                <a:cs typeface="Segoe UI Light" panose="020B0502040204020203" pitchFamily="34" charset="0"/>
              </a:endParaRP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8376410" y="1536564"/>
            <a:ext cx="352233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4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sz="1600" b="1" dirty="0"/>
              <a:t>База данных технологически неделимых операций</a:t>
            </a:r>
          </a:p>
          <a:p>
            <a:pPr marL="285750" indent="-285750">
              <a:lnSpc>
                <a:spcPct val="14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sz="1600" b="1" dirty="0"/>
              <a:t>База данных материалов и фурнитуры </a:t>
            </a:r>
          </a:p>
          <a:p>
            <a:pPr marL="285750" indent="-285750">
              <a:lnSpc>
                <a:spcPct val="14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sz="1600" b="1" dirty="0"/>
              <a:t>База данных изделий</a:t>
            </a:r>
            <a:endParaRPr lang="ru-RU" sz="1600" dirty="0"/>
          </a:p>
          <a:p>
            <a:pPr marL="285750" lvl="0" indent="-285750">
              <a:lnSpc>
                <a:spcPct val="14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sz="1600" b="1" dirty="0"/>
              <a:t>Общефабричная информация</a:t>
            </a:r>
          </a:p>
          <a:p>
            <a:pPr marL="285750" lvl="0" indent="-285750">
              <a:lnSpc>
                <a:spcPct val="14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sz="1600" dirty="0"/>
              <a:t>Структура складов и производственных участков</a:t>
            </a:r>
          </a:p>
          <a:p>
            <a:pPr marL="285750" lvl="0" indent="-285750">
              <a:lnSpc>
                <a:spcPct val="14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sz="1600" dirty="0"/>
              <a:t>Информация о сотрудниках и бригадах</a:t>
            </a:r>
          </a:p>
          <a:p>
            <a:pPr marL="285750" lvl="0" indent="-285750">
              <a:lnSpc>
                <a:spcPct val="14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sz="1600" dirty="0"/>
              <a:t>Информация об используемом оборудовании и приспособлениях </a:t>
            </a:r>
          </a:p>
          <a:p>
            <a:pPr marL="285750" lvl="0" indent="-285750">
              <a:lnSpc>
                <a:spcPct val="14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sz="1600" dirty="0"/>
              <a:t>И многое другое…</a:t>
            </a:r>
          </a:p>
        </p:txBody>
      </p:sp>
    </p:spTree>
    <p:extLst>
      <p:ext uri="{BB962C8B-B14F-4D97-AF65-F5344CB8AC3E}">
        <p14:creationId xmlns:p14="http://schemas.microsoft.com/office/powerpoint/2010/main" xmlns="" val="42244476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vgeBor\Desktop\2018-08-10_18-27-2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117" y="1241711"/>
            <a:ext cx="7963175" cy="421873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00B050F-B2C8-4CA3-A446-1F935C768051}"/>
              </a:ext>
            </a:extLst>
          </p:cNvPr>
          <p:cNvSpPr txBox="1"/>
          <p:nvPr/>
        </p:nvSpPr>
        <p:spPr>
          <a:xfrm>
            <a:off x="327379" y="184469"/>
            <a:ext cx="64434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>
                    <a:lumMod val="75000"/>
                  </a:schemeClr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Подготовка и </a:t>
            </a:r>
            <a:r>
              <a:rPr lang="ru-RU" sz="3200" dirty="0" smtClean="0"/>
              <a:t>Управление  </a:t>
            </a:r>
            <a:br>
              <a:rPr lang="ru-RU" sz="3200" dirty="0" smtClean="0"/>
            </a:br>
            <a:r>
              <a:rPr lang="ru-RU" sz="3200" dirty="0" smtClean="0">
                <a:solidFill>
                  <a:schemeClr val="accent4"/>
                </a:solidFill>
              </a:rPr>
              <a:t>Т</a:t>
            </a:r>
            <a:r>
              <a:rPr lang="ru-RU" sz="3200" dirty="0" smtClean="0">
                <a:solidFill>
                  <a:schemeClr val="accent4"/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ехнологической документацией</a:t>
            </a:r>
            <a:endParaRPr lang="id-ID" sz="3200" i="1" dirty="0">
              <a:solidFill>
                <a:schemeClr val="accent4"/>
              </a:solidFill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8284384" y="324992"/>
            <a:ext cx="3745870" cy="6124530"/>
            <a:chOff x="8337273" y="633311"/>
            <a:chExt cx="3745870" cy="5776115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8337273" y="633311"/>
              <a:ext cx="3745870" cy="5776115"/>
              <a:chOff x="8598530" y="1527521"/>
              <a:chExt cx="3745870" cy="5776115"/>
            </a:xfrm>
          </p:grpSpPr>
          <p:grpSp>
            <p:nvGrpSpPr>
              <p:cNvPr id="8" name="Group 19">
                <a:extLst>
                  <a:ext uri="{FF2B5EF4-FFF2-40B4-BE49-F238E27FC236}">
                    <a16:creationId xmlns="" xmlns:a16="http://schemas.microsoft.com/office/drawing/2014/main" id="{6250E0C5-D820-451E-AB35-D969F6984B75}"/>
                  </a:ext>
                </a:extLst>
              </p:cNvPr>
              <p:cNvGrpSpPr/>
              <p:nvPr/>
            </p:nvGrpSpPr>
            <p:grpSpPr>
              <a:xfrm>
                <a:off x="8598530" y="1527521"/>
                <a:ext cx="3736166" cy="5776115"/>
                <a:chOff x="3653094" y="869568"/>
                <a:chExt cx="8454854" cy="5573242"/>
              </a:xfrm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0" name="Rectangle: Rounded Corners 20">
                  <a:extLst>
                    <a:ext uri="{FF2B5EF4-FFF2-40B4-BE49-F238E27FC236}">
                      <a16:creationId xmlns="" xmlns:a16="http://schemas.microsoft.com/office/drawing/2014/main" id="{B5C03462-F141-424A-946D-B3BD231F875B}"/>
                    </a:ext>
                  </a:extLst>
                </p:cNvPr>
                <p:cNvSpPr/>
                <p:nvPr/>
              </p:nvSpPr>
              <p:spPr>
                <a:xfrm flipH="1">
                  <a:off x="3653094" y="869568"/>
                  <a:ext cx="8454854" cy="5573242"/>
                </a:xfrm>
                <a:prstGeom prst="roundRect">
                  <a:avLst>
                    <a:gd name="adj" fmla="val 7612"/>
                  </a:avLst>
                </a:prstGeom>
                <a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tretch>
                    <a:fillRect/>
                  </a:stretch>
                </a:blipFill>
                <a:ln>
                  <a:solidFill>
                    <a:schemeClr val="bg2">
                      <a:lumMod val="75000"/>
                    </a:schemeClr>
                  </a:solidFill>
                </a:ln>
                <a:effectLst>
                  <a:outerShdw blurRad="1270000" dist="1016000" dir="5400000" sx="80000" sy="80000" algn="t" rotWithShape="0">
                    <a:schemeClr val="tx1">
                      <a:lumMod val="95000"/>
                      <a:lumOff val="5000"/>
                      <a:alpha val="4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200" dirty="0"/>
                </a:p>
              </p:txBody>
            </p:sp>
            <p:grpSp>
              <p:nvGrpSpPr>
                <p:cNvPr id="11" name="Group 24">
                  <a:extLst>
                    <a:ext uri="{FF2B5EF4-FFF2-40B4-BE49-F238E27FC236}">
                      <a16:creationId xmlns="" xmlns:a16="http://schemas.microsoft.com/office/drawing/2014/main" id="{B35A2A66-F24E-4724-9B36-E5E1A33ACCE9}"/>
                    </a:ext>
                  </a:extLst>
                </p:cNvPr>
                <p:cNvGrpSpPr/>
                <p:nvPr/>
              </p:nvGrpSpPr>
              <p:grpSpPr>
                <a:xfrm>
                  <a:off x="8347402" y="5814260"/>
                  <a:ext cx="72231" cy="130969"/>
                  <a:chOff x="7667742" y="3973834"/>
                  <a:chExt cx="72231" cy="130969"/>
                </a:xfrm>
                <a:solidFill>
                  <a:schemeClr val="bg1"/>
                </a:solidFill>
              </p:grpSpPr>
              <p:sp>
                <p:nvSpPr>
                  <p:cNvPr id="12" name="AutoShape 39">
                    <a:extLst>
                      <a:ext uri="{FF2B5EF4-FFF2-40B4-BE49-F238E27FC236}">
                        <a16:creationId xmlns="" xmlns:a16="http://schemas.microsoft.com/office/drawing/2014/main" id="{EB941527-C639-452E-98A6-71F910EB90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667742" y="3973834"/>
                    <a:ext cx="72231" cy="73025"/>
                  </a:xfrm>
                  <a:custGeom>
                    <a:avLst/>
                    <a:gdLst>
                      <a:gd name="T0" fmla="*/ 10800 w 21600"/>
                      <a:gd name="T1" fmla="*/ 10800 h 21600"/>
                      <a:gd name="T2" fmla="*/ 10800 w 21600"/>
                      <a:gd name="T3" fmla="*/ 10800 h 21600"/>
                      <a:gd name="T4" fmla="*/ 10800 w 21600"/>
                      <a:gd name="T5" fmla="*/ 10800 h 21600"/>
                      <a:gd name="T6" fmla="*/ 10800 w 21600"/>
                      <a:gd name="T7" fmla="*/ 108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600" h="21600">
                        <a:moveTo>
                          <a:pt x="10800" y="17279"/>
                        </a:moveTo>
                        <a:cubicBezTo>
                          <a:pt x="7218" y="17279"/>
                          <a:pt x="4320" y="14377"/>
                          <a:pt x="4320" y="10800"/>
                        </a:cubicBezTo>
                        <a:cubicBezTo>
                          <a:pt x="4320" y="7222"/>
                          <a:pt x="7218" y="4320"/>
                          <a:pt x="10800" y="4320"/>
                        </a:cubicBezTo>
                        <a:cubicBezTo>
                          <a:pt x="14381" y="4320"/>
                          <a:pt x="17280" y="7222"/>
                          <a:pt x="17280" y="10800"/>
                        </a:cubicBezTo>
                        <a:cubicBezTo>
                          <a:pt x="17280" y="14377"/>
                          <a:pt x="14381" y="17279"/>
                          <a:pt x="10800" y="17279"/>
                        </a:cubicBezTo>
                        <a:moveTo>
                          <a:pt x="10800" y="0"/>
                        </a:moveTo>
                        <a:cubicBezTo>
                          <a:pt x="4847" y="0"/>
                          <a:pt x="0" y="4843"/>
                          <a:pt x="0" y="10800"/>
                        </a:cubicBezTo>
                        <a:cubicBezTo>
                          <a:pt x="0" y="16756"/>
                          <a:pt x="4847" y="21599"/>
                          <a:pt x="10800" y="21599"/>
                        </a:cubicBezTo>
                        <a:cubicBezTo>
                          <a:pt x="16752" y="21599"/>
                          <a:pt x="21600" y="16756"/>
                          <a:pt x="21600" y="10800"/>
                        </a:cubicBezTo>
                        <a:cubicBezTo>
                          <a:pt x="21600" y="4843"/>
                          <a:pt x="16752" y="0"/>
                          <a:pt x="1080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12700" cap="flat" cmpd="sng">
                        <a:solidFill>
                          <a:srgbClr val="000000"/>
                        </a:solidFill>
                        <a:prstDash val="solid"/>
                        <a:miter lim="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lIns="11906" tIns="11906" rIns="11906" bIns="11906" anchor="ctr"/>
                  <a:lstStyle/>
                  <a:p>
                    <a:pPr algn="ctr" defTabSz="142875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0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sym typeface="Gill Sans" charset="0"/>
                    </a:endParaRPr>
                  </a:p>
                </p:txBody>
              </p:sp>
              <p:sp>
                <p:nvSpPr>
                  <p:cNvPr id="13" name="AutoShape 42">
                    <a:extLst>
                      <a:ext uri="{FF2B5EF4-FFF2-40B4-BE49-F238E27FC236}">
                        <a16:creationId xmlns="" xmlns:a16="http://schemas.microsoft.com/office/drawing/2014/main" id="{1A98F4DD-3836-4AB3-A04C-6E4C63FB1D9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682029" y="4075434"/>
                    <a:ext cx="28575" cy="29369"/>
                  </a:xfrm>
                  <a:custGeom>
                    <a:avLst/>
                    <a:gdLst>
                      <a:gd name="T0" fmla="*/ 10800 w 21600"/>
                      <a:gd name="T1" fmla="*/ 10800 h 21600"/>
                      <a:gd name="T2" fmla="*/ 10800 w 21600"/>
                      <a:gd name="T3" fmla="*/ 10800 h 21600"/>
                      <a:gd name="T4" fmla="*/ 10800 w 21600"/>
                      <a:gd name="T5" fmla="*/ 10800 h 21600"/>
                      <a:gd name="T6" fmla="*/ 10800 w 21600"/>
                      <a:gd name="T7" fmla="*/ 108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600" h="21600">
                        <a:moveTo>
                          <a:pt x="10800" y="0"/>
                        </a:moveTo>
                        <a:cubicBezTo>
                          <a:pt x="4841" y="0"/>
                          <a:pt x="0" y="4830"/>
                          <a:pt x="0" y="10800"/>
                        </a:cubicBezTo>
                        <a:cubicBezTo>
                          <a:pt x="0" y="16769"/>
                          <a:pt x="4841" y="21599"/>
                          <a:pt x="10800" y="21599"/>
                        </a:cubicBezTo>
                        <a:cubicBezTo>
                          <a:pt x="16758" y="21599"/>
                          <a:pt x="21600" y="16769"/>
                          <a:pt x="21600" y="10800"/>
                        </a:cubicBezTo>
                        <a:cubicBezTo>
                          <a:pt x="21600" y="4830"/>
                          <a:pt x="16758" y="0"/>
                          <a:pt x="1080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12700" cap="flat" cmpd="sng">
                        <a:solidFill>
                          <a:srgbClr val="000000"/>
                        </a:solidFill>
                        <a:prstDash val="solid"/>
                        <a:miter lim="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lIns="11906" tIns="11906" rIns="11906" bIns="11906" anchor="ctr"/>
                  <a:lstStyle/>
                  <a:p>
                    <a:pPr algn="ctr" defTabSz="142875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0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sym typeface="Gill Sans" charset="0"/>
                    </a:endParaRPr>
                  </a:p>
                </p:txBody>
              </p:sp>
            </p:grpSp>
          </p:grpSp>
          <p:sp>
            <p:nvSpPr>
              <p:cNvPr id="14" name="TextBox 13"/>
              <p:cNvSpPr txBox="1"/>
              <p:nvPr/>
            </p:nvSpPr>
            <p:spPr>
              <a:xfrm>
                <a:off x="8750931" y="2647116"/>
                <a:ext cx="3593469" cy="45735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40000"/>
                  </a:lnSpc>
                  <a:buClr>
                    <a:srgbClr val="C00000"/>
                  </a:buClr>
                  <a:buFont typeface="Courier New" panose="02070309020205020404" pitchFamily="49" charset="0"/>
                  <a:buChar char="o"/>
                </a:pPr>
                <a:r>
                  <a:rPr lang="ru-RU" sz="1600" dirty="0"/>
                  <a:t>Нормирование материалов</a:t>
                </a:r>
                <a:endParaRPr lang="en-US" sz="1600" dirty="0"/>
              </a:p>
              <a:p>
                <a:pPr marL="285750" indent="-285750">
                  <a:lnSpc>
                    <a:spcPct val="140000"/>
                  </a:lnSpc>
                  <a:buClr>
                    <a:srgbClr val="C00000"/>
                  </a:buClr>
                  <a:buFont typeface="Courier New" panose="02070309020205020404" pitchFamily="49" charset="0"/>
                  <a:buChar char="o"/>
                </a:pPr>
                <a:r>
                  <a:rPr lang="ru-RU" sz="1600" dirty="0" smtClean="0"/>
                  <a:t>Размерная </a:t>
                </a:r>
                <a:r>
                  <a:rPr lang="ru-RU" sz="1600" dirty="0"/>
                  <a:t>шкала</a:t>
                </a:r>
              </a:p>
              <a:p>
                <a:pPr marL="285750" indent="-285750">
                  <a:lnSpc>
                    <a:spcPct val="140000"/>
                  </a:lnSpc>
                  <a:buClr>
                    <a:srgbClr val="C00000"/>
                  </a:buClr>
                  <a:buFont typeface="Courier New" panose="02070309020205020404" pitchFamily="49" charset="0"/>
                  <a:buChar char="o"/>
                </a:pPr>
                <a:r>
                  <a:rPr lang="ru-RU" sz="1600" dirty="0" smtClean="0"/>
                  <a:t>Технологическая </a:t>
                </a:r>
                <a:r>
                  <a:rPr lang="ru-RU" sz="1600" dirty="0"/>
                  <a:t>последовательность обработки </a:t>
                </a:r>
              </a:p>
              <a:p>
                <a:pPr marL="285750" indent="-285750">
                  <a:lnSpc>
                    <a:spcPct val="140000"/>
                  </a:lnSpc>
                  <a:buClr>
                    <a:srgbClr val="C00000"/>
                  </a:buClr>
                  <a:buFont typeface="Courier New" panose="02070309020205020404" pitchFamily="49" charset="0"/>
                  <a:buChar char="o"/>
                </a:pPr>
                <a:r>
                  <a:rPr lang="ru-RU" sz="1600" dirty="0" smtClean="0"/>
                  <a:t>Техническое </a:t>
                </a:r>
                <a:r>
                  <a:rPr lang="ru-RU" sz="1600" dirty="0"/>
                  <a:t>описание</a:t>
                </a:r>
              </a:p>
              <a:p>
                <a:pPr marL="285750" indent="-285750">
                  <a:lnSpc>
                    <a:spcPct val="140000"/>
                  </a:lnSpc>
                  <a:buClr>
                    <a:srgbClr val="C00000"/>
                  </a:buClr>
                  <a:buFont typeface="Courier New" panose="02070309020205020404" pitchFamily="49" charset="0"/>
                  <a:buChar char="o"/>
                </a:pPr>
                <a:r>
                  <a:rPr lang="ru-RU" sz="1600" dirty="0" smtClean="0"/>
                  <a:t>Спецификации  </a:t>
                </a:r>
                <a:r>
                  <a:rPr lang="ru-RU" sz="1600" dirty="0"/>
                  <a:t>сырья и </a:t>
                </a:r>
                <a:r>
                  <a:rPr lang="ru-RU" sz="1600" dirty="0" smtClean="0"/>
                  <a:t>лекал</a:t>
                </a:r>
              </a:p>
              <a:p>
                <a:pPr marL="285750" indent="-285750">
                  <a:lnSpc>
                    <a:spcPct val="140000"/>
                  </a:lnSpc>
                  <a:buClr>
                    <a:srgbClr val="C00000"/>
                  </a:buClr>
                  <a:buFont typeface="Courier New" panose="02070309020205020404" pitchFamily="49" charset="0"/>
                  <a:buChar char="o"/>
                </a:pPr>
                <a:r>
                  <a:rPr lang="ru-RU" sz="1600" dirty="0" smtClean="0"/>
                  <a:t>Модификации изделий</a:t>
                </a:r>
                <a:endParaRPr lang="ru-RU" sz="1600" dirty="0"/>
              </a:p>
              <a:p>
                <a:pPr marL="285750" indent="-285750">
                  <a:lnSpc>
                    <a:spcPct val="140000"/>
                  </a:lnSpc>
                  <a:buClr>
                    <a:srgbClr val="C00000"/>
                  </a:buClr>
                  <a:buFont typeface="Courier New" panose="02070309020205020404" pitchFamily="49" charset="0"/>
                  <a:buChar char="o"/>
                </a:pPr>
                <a:r>
                  <a:rPr lang="ru-RU" sz="1600" dirty="0" smtClean="0"/>
                  <a:t>Изображения</a:t>
                </a:r>
                <a:r>
                  <a:rPr lang="ru-RU" sz="1600" dirty="0"/>
                  <a:t>, </a:t>
                </a:r>
                <a:r>
                  <a:rPr lang="ru-RU" sz="1600" dirty="0" smtClean="0"/>
                  <a:t>эскизы</a:t>
                </a:r>
                <a:endParaRPr lang="ru-RU" sz="1600" dirty="0"/>
              </a:p>
              <a:p>
                <a:pPr marL="285750" indent="-285750">
                  <a:lnSpc>
                    <a:spcPct val="140000"/>
                  </a:lnSpc>
                  <a:buClr>
                    <a:srgbClr val="C00000"/>
                  </a:buClr>
                  <a:buFont typeface="Courier New" panose="02070309020205020404" pitchFamily="49" charset="0"/>
                  <a:buChar char="o"/>
                </a:pPr>
                <a:r>
                  <a:rPr lang="ru-RU" sz="1600" dirty="0" smtClean="0"/>
                  <a:t>Настраиваемые </a:t>
                </a:r>
                <a:r>
                  <a:rPr lang="ru-RU" sz="1600" dirty="0"/>
                  <a:t>права доступа и контроль изменений</a:t>
                </a:r>
              </a:p>
              <a:p>
                <a:pPr marL="285750" indent="-285750">
                  <a:lnSpc>
                    <a:spcPct val="140000"/>
                  </a:lnSpc>
                  <a:buClr>
                    <a:srgbClr val="C00000"/>
                  </a:buClr>
                  <a:buFont typeface="Courier New" panose="02070309020205020404" pitchFamily="49" charset="0"/>
                  <a:buChar char="o"/>
                </a:pPr>
                <a:r>
                  <a:rPr lang="ru-RU" sz="1600" dirty="0" smtClean="0"/>
                  <a:t>Прикрепление </a:t>
                </a:r>
                <a:r>
                  <a:rPr lang="ru-RU" sz="1600" dirty="0"/>
                  <a:t>рабочих файлов</a:t>
                </a:r>
              </a:p>
              <a:p>
                <a:pPr marL="285750" indent="-285750">
                  <a:lnSpc>
                    <a:spcPct val="140000"/>
                  </a:lnSpc>
                  <a:buClr>
                    <a:srgbClr val="C00000"/>
                  </a:buClr>
                  <a:buFont typeface="Courier New" panose="02070309020205020404" pitchFamily="49" charset="0"/>
                  <a:buChar char="o"/>
                </a:pPr>
                <a:r>
                  <a:rPr lang="ru-RU" sz="1600" dirty="0" smtClean="0"/>
                  <a:t>Возможность </a:t>
                </a:r>
                <a:r>
                  <a:rPr lang="ru-RU" sz="1600" dirty="0"/>
                  <a:t>создания копированием</a:t>
                </a:r>
              </a:p>
            </p:txBody>
          </p:sp>
        </p:grpSp>
        <p:sp>
          <p:nvSpPr>
            <p:cNvPr id="3" name="Прямоугольник 2"/>
            <p:cNvSpPr/>
            <p:nvPr/>
          </p:nvSpPr>
          <p:spPr>
            <a:xfrm>
              <a:off x="8490857" y="896251"/>
              <a:ext cx="358258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accent3"/>
                </a:buClr>
                <a:buSzPct val="75000"/>
              </a:pPr>
              <a:r>
                <a:rPr lang="ru-RU" b="1" dirty="0" smtClean="0">
                  <a:solidFill>
                    <a:schemeClr val="bg1"/>
                  </a:solidFill>
                  <a:cs typeface="Segoe UI Light" panose="020B0502040204020203" pitchFamily="34" charset="0"/>
                </a:rPr>
                <a:t>НОРМИРОВАНИЕ И ЗАДАНИЕ СПЕЦИФИКАЦИЙ В КАРТОЧКЕ</a:t>
              </a:r>
              <a:endParaRPr lang="ru-RU" b="1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2691807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364" y="1242800"/>
            <a:ext cx="7959930" cy="4309728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00B050F-B2C8-4CA3-A446-1F935C768051}"/>
              </a:ext>
            </a:extLst>
          </p:cNvPr>
          <p:cNvSpPr txBox="1"/>
          <p:nvPr/>
        </p:nvSpPr>
        <p:spPr>
          <a:xfrm>
            <a:off x="316579" y="186881"/>
            <a:ext cx="7502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Организация </a:t>
            </a:r>
            <a:r>
              <a:rPr lang="ru-RU" sz="3200" dirty="0" smtClean="0">
                <a:solidFill>
                  <a:schemeClr val="accent4"/>
                </a:solidFill>
              </a:rPr>
              <a:t>Ритмичного Потока</a:t>
            </a:r>
            <a:endParaRPr lang="id-ID" sz="3200" i="1" dirty="0">
              <a:solidFill>
                <a:schemeClr val="accent4"/>
              </a:solidFill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8331205" y="313999"/>
            <a:ext cx="3717473" cy="6124527"/>
            <a:chOff x="8337273" y="633311"/>
            <a:chExt cx="3740454" cy="5330479"/>
          </a:xfrm>
        </p:grpSpPr>
        <p:grpSp>
          <p:nvGrpSpPr>
            <p:cNvPr id="16" name="Group 19">
              <a:extLst>
                <a:ext uri="{FF2B5EF4-FFF2-40B4-BE49-F238E27FC236}">
                  <a16:creationId xmlns="" xmlns:a16="http://schemas.microsoft.com/office/drawing/2014/main" id="{6250E0C5-D820-451E-AB35-D969F6984B75}"/>
                </a:ext>
              </a:extLst>
            </p:cNvPr>
            <p:cNvGrpSpPr/>
            <p:nvPr/>
          </p:nvGrpSpPr>
          <p:grpSpPr>
            <a:xfrm>
              <a:off x="8337273" y="633311"/>
              <a:ext cx="3736166" cy="5330479"/>
              <a:chOff x="3653094" y="869568"/>
              <a:chExt cx="8454854" cy="5143258"/>
            </a:xfr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18" name="Rectangle: Rounded Corners 20">
                <a:extLst>
                  <a:ext uri="{FF2B5EF4-FFF2-40B4-BE49-F238E27FC236}">
                    <a16:creationId xmlns="" xmlns:a16="http://schemas.microsoft.com/office/drawing/2014/main" id="{B5C03462-F141-424A-946D-B3BD231F875B}"/>
                  </a:ext>
                </a:extLst>
              </p:cNvPr>
              <p:cNvSpPr/>
              <p:nvPr/>
            </p:nvSpPr>
            <p:spPr>
              <a:xfrm flipH="1">
                <a:off x="3653094" y="869568"/>
                <a:ext cx="8454854" cy="5143258"/>
              </a:xfrm>
              <a:prstGeom prst="roundRect">
                <a:avLst>
                  <a:gd name="adj" fmla="val 7612"/>
                </a:avLst>
              </a:prstGeom>
              <a:blipFill>
                <a:blip r:embed="rId3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  <a:effectLst>
                <a:outerShdw blurRad="1270000" dist="1016000" dir="5400000" sx="80000" sy="80000" algn="t" rotWithShape="0">
                  <a:schemeClr val="tx1">
                    <a:lumMod val="95000"/>
                    <a:lumOff val="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 dirty="0"/>
              </a:p>
            </p:txBody>
          </p:sp>
          <p:grpSp>
            <p:nvGrpSpPr>
              <p:cNvPr id="19" name="Group 24">
                <a:extLst>
                  <a:ext uri="{FF2B5EF4-FFF2-40B4-BE49-F238E27FC236}">
                    <a16:creationId xmlns="" xmlns:a16="http://schemas.microsoft.com/office/drawing/2014/main" id="{B35A2A66-F24E-4724-9B36-E5E1A33ACCE9}"/>
                  </a:ext>
                </a:extLst>
              </p:cNvPr>
              <p:cNvGrpSpPr/>
              <p:nvPr/>
            </p:nvGrpSpPr>
            <p:grpSpPr>
              <a:xfrm>
                <a:off x="8347402" y="5814260"/>
                <a:ext cx="72231" cy="130969"/>
                <a:chOff x="7667742" y="3973834"/>
                <a:chExt cx="72231" cy="130969"/>
              </a:xfrm>
              <a:solidFill>
                <a:schemeClr val="bg1"/>
              </a:solidFill>
            </p:grpSpPr>
            <p:sp>
              <p:nvSpPr>
                <p:cNvPr id="20" name="AutoShape 39">
                  <a:extLst>
                    <a:ext uri="{FF2B5EF4-FFF2-40B4-BE49-F238E27FC236}">
                      <a16:creationId xmlns="" xmlns:a16="http://schemas.microsoft.com/office/drawing/2014/main" id="{EB941527-C639-452E-98A6-71F910EB90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67742" y="3973834"/>
                  <a:ext cx="72231" cy="7302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17279"/>
                      </a:moveTo>
                      <a:cubicBezTo>
                        <a:pt x="7218" y="17279"/>
                        <a:pt x="4320" y="14377"/>
                        <a:pt x="4320" y="10800"/>
                      </a:cubicBezTo>
                      <a:cubicBezTo>
                        <a:pt x="4320" y="7222"/>
                        <a:pt x="7218" y="4320"/>
                        <a:pt x="10800" y="4320"/>
                      </a:cubicBezTo>
                      <a:cubicBezTo>
                        <a:pt x="14381" y="4320"/>
                        <a:pt x="17280" y="7222"/>
                        <a:pt x="17280" y="10800"/>
                      </a:cubicBezTo>
                      <a:cubicBezTo>
                        <a:pt x="17280" y="14377"/>
                        <a:pt x="14381" y="17279"/>
                        <a:pt x="10800" y="17279"/>
                      </a:cubicBezTo>
                      <a:moveTo>
                        <a:pt x="10800" y="0"/>
                      </a:moveTo>
                      <a:cubicBezTo>
                        <a:pt x="4847" y="0"/>
                        <a:pt x="0" y="4843"/>
                        <a:pt x="0" y="10800"/>
                      </a:cubicBezTo>
                      <a:cubicBezTo>
                        <a:pt x="0" y="16756"/>
                        <a:pt x="4847" y="21599"/>
                        <a:pt x="10800" y="21599"/>
                      </a:cubicBezTo>
                      <a:cubicBezTo>
                        <a:pt x="16752" y="21599"/>
                        <a:pt x="21600" y="16756"/>
                        <a:pt x="21600" y="10800"/>
                      </a:cubicBezTo>
                      <a:cubicBezTo>
                        <a:pt x="21600" y="4843"/>
                        <a:pt x="16752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1906" tIns="11906" rIns="11906" bIns="11906" anchor="ctr"/>
                <a:lstStyle/>
                <a:p>
                  <a:pPr algn="ctr" defTabSz="142875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Gill Sans" charset="0"/>
                  </a:endParaRPr>
                </a:p>
              </p:txBody>
            </p:sp>
            <p:sp>
              <p:nvSpPr>
                <p:cNvPr id="21" name="AutoShape 42">
                  <a:extLst>
                    <a:ext uri="{FF2B5EF4-FFF2-40B4-BE49-F238E27FC236}">
                      <a16:creationId xmlns="" xmlns:a16="http://schemas.microsoft.com/office/drawing/2014/main" id="{1A98F4DD-3836-4AB3-A04C-6E4C63FB1D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82029" y="4075434"/>
                  <a:ext cx="28575" cy="2936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0"/>
                      </a:moveTo>
                      <a:cubicBezTo>
                        <a:pt x="4841" y="0"/>
                        <a:pt x="0" y="4830"/>
                        <a:pt x="0" y="10800"/>
                      </a:cubicBezTo>
                      <a:cubicBezTo>
                        <a:pt x="0" y="16769"/>
                        <a:pt x="4841" y="21599"/>
                        <a:pt x="10800" y="21599"/>
                      </a:cubicBezTo>
                      <a:cubicBezTo>
                        <a:pt x="16758" y="21599"/>
                        <a:pt x="21600" y="16769"/>
                        <a:pt x="21600" y="10800"/>
                      </a:cubicBezTo>
                      <a:cubicBezTo>
                        <a:pt x="21600" y="4830"/>
                        <a:pt x="16758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1906" tIns="11906" rIns="11906" bIns="11906" anchor="ctr"/>
                <a:lstStyle/>
                <a:p>
                  <a:pPr algn="ctr" defTabSz="142875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Gill Sans" charset="0"/>
                  </a:endParaRPr>
                </a:p>
              </p:txBody>
            </p:sp>
          </p:grpSp>
        </p:grpSp>
        <p:sp>
          <p:nvSpPr>
            <p:cNvPr id="15" name="Прямоугольник 14"/>
            <p:cNvSpPr/>
            <p:nvPr/>
          </p:nvSpPr>
          <p:spPr>
            <a:xfrm>
              <a:off x="8495144" y="919039"/>
              <a:ext cx="358258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accent3"/>
                </a:buClr>
                <a:buSzPct val="75000"/>
              </a:pPr>
              <a:r>
                <a:rPr lang="ru-RU" b="1" dirty="0" smtClean="0">
                  <a:solidFill>
                    <a:schemeClr val="bg1"/>
                  </a:solidFill>
                  <a:cs typeface="Segoe UI Light" panose="020B0502040204020203" pitchFamily="34" charset="0"/>
                </a:rPr>
                <a:t>СХЕМА РАЗДЕЛЕНИЯ ТРУДА</a:t>
              </a:r>
              <a:endParaRPr lang="ru-RU" b="1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8443644" y="1509230"/>
            <a:ext cx="3660047" cy="4228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sz="1600" dirty="0"/>
              <a:t>Инструменты распределения работ</a:t>
            </a:r>
          </a:p>
          <a:p>
            <a:pPr marL="285750" indent="-285750">
              <a:lnSpc>
                <a:spcPct val="14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sz="1600" dirty="0" smtClean="0"/>
              <a:t>Наглядная </a:t>
            </a:r>
            <a:r>
              <a:rPr lang="ru-RU" sz="1600" dirty="0"/>
              <a:t>цветовая дифференциация неритмичных операций</a:t>
            </a:r>
          </a:p>
          <a:p>
            <a:pPr marL="285750" indent="-285750">
              <a:lnSpc>
                <a:spcPct val="14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sz="1600" dirty="0" smtClean="0"/>
              <a:t>Автоматическое </a:t>
            </a:r>
            <a:r>
              <a:rPr lang="ru-RU" sz="1600" dirty="0"/>
              <a:t>формирование и печать операционных карт на рабочие места</a:t>
            </a:r>
          </a:p>
          <a:p>
            <a:pPr marL="285750" indent="-285750">
              <a:lnSpc>
                <a:spcPct val="14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sz="1600" dirty="0" smtClean="0"/>
              <a:t>Формирование </a:t>
            </a:r>
            <a:r>
              <a:rPr lang="ru-RU" sz="1600" dirty="0"/>
              <a:t>документов для запуска </a:t>
            </a:r>
          </a:p>
          <a:p>
            <a:pPr marL="285750" indent="-285750">
              <a:lnSpc>
                <a:spcPct val="14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sz="1600" dirty="0" smtClean="0"/>
              <a:t>Построение </a:t>
            </a:r>
            <a:r>
              <a:rPr lang="ru-RU" sz="1600" dirty="0"/>
              <a:t>монтажного графика</a:t>
            </a:r>
          </a:p>
          <a:p>
            <a:pPr marL="285750" indent="-285750">
              <a:lnSpc>
                <a:spcPct val="14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sz="1600" dirty="0" smtClean="0"/>
              <a:t>Основа </a:t>
            </a:r>
            <a:r>
              <a:rPr lang="ru-RU" sz="1600" dirty="0"/>
              <a:t>для оперативного начисления заработной </a:t>
            </a:r>
            <a:r>
              <a:rPr lang="ru-RU" sz="1600" dirty="0" smtClean="0"/>
              <a:t>платы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8644590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0"/>
          <a:stretch/>
        </p:blipFill>
        <p:spPr bwMode="auto">
          <a:xfrm>
            <a:off x="96156" y="1230958"/>
            <a:ext cx="8034906" cy="4272316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00B050F-B2C8-4CA3-A446-1F935C768051}"/>
              </a:ext>
            </a:extLst>
          </p:cNvPr>
          <p:cNvSpPr txBox="1"/>
          <p:nvPr/>
        </p:nvSpPr>
        <p:spPr>
          <a:xfrm>
            <a:off x="353059" y="211027"/>
            <a:ext cx="7633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Планирование и </a:t>
            </a:r>
            <a:r>
              <a:rPr lang="ru-RU" sz="3200" dirty="0">
                <a:solidFill>
                  <a:schemeClr val="accent4"/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Мониторинг работы</a:t>
            </a:r>
            <a:endParaRPr lang="id-ID" sz="3200" dirty="0">
              <a:solidFill>
                <a:schemeClr val="accent4"/>
              </a:solidFill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8299336" y="315144"/>
            <a:ext cx="3813460" cy="6123382"/>
            <a:chOff x="8337273" y="633311"/>
            <a:chExt cx="3831589" cy="5330479"/>
          </a:xfrm>
        </p:grpSpPr>
        <p:grpSp>
          <p:nvGrpSpPr>
            <p:cNvPr id="18" name="Group 19">
              <a:extLst>
                <a:ext uri="{FF2B5EF4-FFF2-40B4-BE49-F238E27FC236}">
                  <a16:creationId xmlns="" xmlns:a16="http://schemas.microsoft.com/office/drawing/2014/main" id="{6250E0C5-D820-451E-AB35-D969F6984B75}"/>
                </a:ext>
              </a:extLst>
            </p:cNvPr>
            <p:cNvGrpSpPr/>
            <p:nvPr/>
          </p:nvGrpSpPr>
          <p:grpSpPr>
            <a:xfrm>
              <a:off x="8337273" y="633311"/>
              <a:ext cx="3736166" cy="5330479"/>
              <a:chOff x="3653094" y="869568"/>
              <a:chExt cx="8454854" cy="5143258"/>
            </a:xfr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Rectangle: Rounded Corners 20">
                <a:extLst>
                  <a:ext uri="{FF2B5EF4-FFF2-40B4-BE49-F238E27FC236}">
                    <a16:creationId xmlns="" xmlns:a16="http://schemas.microsoft.com/office/drawing/2014/main" id="{B5C03462-F141-424A-946D-B3BD231F875B}"/>
                  </a:ext>
                </a:extLst>
              </p:cNvPr>
              <p:cNvSpPr/>
              <p:nvPr/>
            </p:nvSpPr>
            <p:spPr>
              <a:xfrm flipH="1">
                <a:off x="3653094" y="869568"/>
                <a:ext cx="8454854" cy="5143258"/>
              </a:xfrm>
              <a:prstGeom prst="roundRect">
                <a:avLst>
                  <a:gd name="adj" fmla="val 7612"/>
                </a:avLst>
              </a:prstGeom>
              <a:blipFill>
                <a:blip r:embed="rId3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  <a:effectLst>
                <a:outerShdw blurRad="1270000" dist="1016000" dir="5400000" sx="80000" sy="80000" algn="t" rotWithShape="0">
                  <a:schemeClr val="tx1">
                    <a:lumMod val="95000"/>
                    <a:lumOff val="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 dirty="0"/>
              </a:p>
            </p:txBody>
          </p:sp>
          <p:grpSp>
            <p:nvGrpSpPr>
              <p:cNvPr id="21" name="Group 24">
                <a:extLst>
                  <a:ext uri="{FF2B5EF4-FFF2-40B4-BE49-F238E27FC236}">
                    <a16:creationId xmlns="" xmlns:a16="http://schemas.microsoft.com/office/drawing/2014/main" id="{B35A2A66-F24E-4724-9B36-E5E1A33ACCE9}"/>
                  </a:ext>
                </a:extLst>
              </p:cNvPr>
              <p:cNvGrpSpPr/>
              <p:nvPr/>
            </p:nvGrpSpPr>
            <p:grpSpPr>
              <a:xfrm>
                <a:off x="8347402" y="5814260"/>
                <a:ext cx="72231" cy="130969"/>
                <a:chOff x="7667742" y="3973834"/>
                <a:chExt cx="72231" cy="130969"/>
              </a:xfrm>
              <a:solidFill>
                <a:schemeClr val="bg1"/>
              </a:solidFill>
            </p:grpSpPr>
            <p:sp>
              <p:nvSpPr>
                <p:cNvPr id="22" name="AutoShape 39">
                  <a:extLst>
                    <a:ext uri="{FF2B5EF4-FFF2-40B4-BE49-F238E27FC236}">
                      <a16:creationId xmlns="" xmlns:a16="http://schemas.microsoft.com/office/drawing/2014/main" id="{EB941527-C639-452E-98A6-71F910EB90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67742" y="3973834"/>
                  <a:ext cx="72231" cy="7302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17279"/>
                      </a:moveTo>
                      <a:cubicBezTo>
                        <a:pt x="7218" y="17279"/>
                        <a:pt x="4320" y="14377"/>
                        <a:pt x="4320" y="10800"/>
                      </a:cubicBezTo>
                      <a:cubicBezTo>
                        <a:pt x="4320" y="7222"/>
                        <a:pt x="7218" y="4320"/>
                        <a:pt x="10800" y="4320"/>
                      </a:cubicBezTo>
                      <a:cubicBezTo>
                        <a:pt x="14381" y="4320"/>
                        <a:pt x="17280" y="7222"/>
                        <a:pt x="17280" y="10800"/>
                      </a:cubicBezTo>
                      <a:cubicBezTo>
                        <a:pt x="17280" y="14377"/>
                        <a:pt x="14381" y="17279"/>
                        <a:pt x="10800" y="17279"/>
                      </a:cubicBezTo>
                      <a:moveTo>
                        <a:pt x="10800" y="0"/>
                      </a:moveTo>
                      <a:cubicBezTo>
                        <a:pt x="4847" y="0"/>
                        <a:pt x="0" y="4843"/>
                        <a:pt x="0" y="10800"/>
                      </a:cubicBezTo>
                      <a:cubicBezTo>
                        <a:pt x="0" y="16756"/>
                        <a:pt x="4847" y="21599"/>
                        <a:pt x="10800" y="21599"/>
                      </a:cubicBezTo>
                      <a:cubicBezTo>
                        <a:pt x="16752" y="21599"/>
                        <a:pt x="21600" y="16756"/>
                        <a:pt x="21600" y="10800"/>
                      </a:cubicBezTo>
                      <a:cubicBezTo>
                        <a:pt x="21600" y="4843"/>
                        <a:pt x="16752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1906" tIns="11906" rIns="11906" bIns="11906" anchor="ctr"/>
                <a:lstStyle/>
                <a:p>
                  <a:pPr algn="ctr" defTabSz="142875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Gill Sans" charset="0"/>
                  </a:endParaRPr>
                </a:p>
              </p:txBody>
            </p:sp>
            <p:sp>
              <p:nvSpPr>
                <p:cNvPr id="23" name="AutoShape 42">
                  <a:extLst>
                    <a:ext uri="{FF2B5EF4-FFF2-40B4-BE49-F238E27FC236}">
                      <a16:creationId xmlns="" xmlns:a16="http://schemas.microsoft.com/office/drawing/2014/main" id="{1A98F4DD-3836-4AB3-A04C-6E4C63FB1D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82029" y="4075434"/>
                  <a:ext cx="28575" cy="2936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0"/>
                      </a:moveTo>
                      <a:cubicBezTo>
                        <a:pt x="4841" y="0"/>
                        <a:pt x="0" y="4830"/>
                        <a:pt x="0" y="10800"/>
                      </a:cubicBezTo>
                      <a:cubicBezTo>
                        <a:pt x="0" y="16769"/>
                        <a:pt x="4841" y="21599"/>
                        <a:pt x="10800" y="21599"/>
                      </a:cubicBezTo>
                      <a:cubicBezTo>
                        <a:pt x="16758" y="21599"/>
                        <a:pt x="21600" y="16769"/>
                        <a:pt x="21600" y="10800"/>
                      </a:cubicBezTo>
                      <a:cubicBezTo>
                        <a:pt x="21600" y="4830"/>
                        <a:pt x="16758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1906" tIns="11906" rIns="11906" bIns="11906" anchor="ctr"/>
                <a:lstStyle/>
                <a:p>
                  <a:pPr algn="ctr" defTabSz="142875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Gill Sans" charset="0"/>
                  </a:endParaRPr>
                </a:p>
              </p:txBody>
            </p:sp>
          </p:grpSp>
        </p:grpSp>
        <p:sp>
          <p:nvSpPr>
            <p:cNvPr id="19" name="Прямоугольник 18"/>
            <p:cNvSpPr/>
            <p:nvPr/>
          </p:nvSpPr>
          <p:spPr>
            <a:xfrm>
              <a:off x="8471534" y="808189"/>
              <a:ext cx="3697328" cy="6139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buClr>
                  <a:schemeClr val="accent3"/>
                </a:buClr>
                <a:buSzPct val="75000"/>
              </a:pPr>
              <a:r>
                <a:rPr lang="ru-RU" sz="1400" b="1" dirty="0" smtClean="0">
                  <a:solidFill>
                    <a:schemeClr val="bg1"/>
                  </a:solidFill>
                  <a:cs typeface="Segoe UI Light" panose="020B0502040204020203" pitchFamily="34" charset="0"/>
                </a:rPr>
                <a:t>ИНТЕРАКТИВНОЕ ПЛАНИРОВАНИЕ И КОНТРОЛЬ НА ОСНОВЕ ДИАГРАММ ГАНТА</a:t>
              </a:r>
              <a:endParaRPr lang="ru-RU" sz="1400" b="1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8452497" y="1511859"/>
            <a:ext cx="3641254" cy="457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sz="1600" dirty="0" smtClean="0"/>
              <a:t>Автоматическое определение длительности </a:t>
            </a:r>
            <a:r>
              <a:rPr lang="ru-RU" sz="1600" dirty="0"/>
              <a:t>основных этапов производства и построение производственного </a:t>
            </a:r>
            <a:r>
              <a:rPr lang="ru-RU" sz="1600" dirty="0" smtClean="0"/>
              <a:t>плана</a:t>
            </a:r>
          </a:p>
          <a:p>
            <a:pPr marL="285750" indent="-285750">
              <a:lnSpc>
                <a:spcPct val="14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sz="1600" dirty="0" smtClean="0"/>
              <a:t>Автоматический мониторинг результатов (Опоздание, опережение, прогресс выполнения) и отображение на диаграмме производственного плана</a:t>
            </a:r>
          </a:p>
          <a:p>
            <a:pPr marL="285750" indent="-285750">
              <a:lnSpc>
                <a:spcPct val="14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sz="1600" dirty="0" smtClean="0"/>
              <a:t>Расчет </a:t>
            </a:r>
            <a:r>
              <a:rPr lang="ru-RU" sz="1600" dirty="0"/>
              <a:t>общей загрузки производственных мощностей</a:t>
            </a:r>
          </a:p>
          <a:p>
            <a:pPr marL="285750" indent="-285750">
              <a:lnSpc>
                <a:spcPct val="14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sz="1600" dirty="0" smtClean="0"/>
              <a:t>Интерактивные </a:t>
            </a:r>
            <a:r>
              <a:rPr lang="ru-RU" sz="1600" dirty="0"/>
              <a:t>корректировки с контролем всех параметров</a:t>
            </a:r>
          </a:p>
        </p:txBody>
      </p:sp>
    </p:spTree>
    <p:extLst>
      <p:ext uri="{BB962C8B-B14F-4D97-AF65-F5344CB8AC3E}">
        <p14:creationId xmlns:p14="http://schemas.microsoft.com/office/powerpoint/2010/main" xmlns="" val="18250543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693" y="1244911"/>
            <a:ext cx="7955602" cy="411668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00B050F-B2C8-4CA3-A446-1F935C768051}"/>
              </a:ext>
            </a:extLst>
          </p:cNvPr>
          <p:cNvSpPr txBox="1"/>
          <p:nvPr/>
        </p:nvSpPr>
        <p:spPr>
          <a:xfrm>
            <a:off x="335963" y="211028"/>
            <a:ext cx="64434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Логистика материалов </a:t>
            </a:r>
            <a:r>
              <a:rPr lang="ru-RU" sz="3200" dirty="0" smtClean="0"/>
              <a:t>и</a:t>
            </a:r>
            <a:br>
              <a:rPr lang="ru-RU" sz="3200" dirty="0" smtClean="0"/>
            </a:br>
            <a:r>
              <a:rPr lang="ru-RU" sz="3200" dirty="0" smtClean="0">
                <a:solidFill>
                  <a:schemeClr val="accent4"/>
                </a:solidFill>
              </a:rPr>
              <a:t>Управление </a:t>
            </a:r>
            <a:r>
              <a:rPr lang="ru-RU" sz="3200" dirty="0">
                <a:solidFill>
                  <a:schemeClr val="accent4"/>
                </a:solidFill>
              </a:rPr>
              <a:t>поставками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8329447" y="316130"/>
            <a:ext cx="3744625" cy="6122395"/>
            <a:chOff x="8627954" y="959730"/>
            <a:chExt cx="3571459" cy="5049184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8627954" y="959730"/>
              <a:ext cx="3462445" cy="5049184"/>
              <a:chOff x="8337271" y="633311"/>
              <a:chExt cx="3855461" cy="5779382"/>
            </a:xfrm>
          </p:grpSpPr>
          <p:grpSp>
            <p:nvGrpSpPr>
              <p:cNvPr id="11" name="Group 19">
                <a:extLst>
                  <a:ext uri="{FF2B5EF4-FFF2-40B4-BE49-F238E27FC236}">
                    <a16:creationId xmlns="" xmlns:a16="http://schemas.microsoft.com/office/drawing/2014/main" id="{6250E0C5-D820-451E-AB35-D969F6984B75}"/>
                  </a:ext>
                </a:extLst>
              </p:cNvPr>
              <p:cNvGrpSpPr/>
              <p:nvPr/>
            </p:nvGrpSpPr>
            <p:grpSpPr>
              <a:xfrm>
                <a:off x="8337271" y="633311"/>
                <a:ext cx="3855461" cy="5779382"/>
                <a:chOff x="3653088" y="869568"/>
                <a:chExt cx="8724815" cy="5576394"/>
              </a:xfrm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3" name="Rectangle: Rounded Corners 20">
                  <a:extLst>
                    <a:ext uri="{FF2B5EF4-FFF2-40B4-BE49-F238E27FC236}">
                      <a16:creationId xmlns="" xmlns:a16="http://schemas.microsoft.com/office/drawing/2014/main" id="{B5C03462-F141-424A-946D-B3BD231F875B}"/>
                    </a:ext>
                  </a:extLst>
                </p:cNvPr>
                <p:cNvSpPr/>
                <p:nvPr/>
              </p:nvSpPr>
              <p:spPr>
                <a:xfrm flipH="1">
                  <a:off x="3653088" y="869568"/>
                  <a:ext cx="8724815" cy="5576394"/>
                </a:xfrm>
                <a:prstGeom prst="roundRect">
                  <a:avLst>
                    <a:gd name="adj" fmla="val 7612"/>
                  </a:avLst>
                </a:prstGeom>
                <a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tretch>
                    <a:fillRect/>
                  </a:stretch>
                </a:blipFill>
                <a:ln>
                  <a:solidFill>
                    <a:schemeClr val="bg2">
                      <a:lumMod val="75000"/>
                    </a:schemeClr>
                  </a:solidFill>
                </a:ln>
                <a:effectLst>
                  <a:outerShdw blurRad="1270000" dist="1016000" dir="5400000" sx="80000" sy="80000" algn="t" rotWithShape="0">
                    <a:schemeClr val="tx1">
                      <a:lumMod val="95000"/>
                      <a:lumOff val="5000"/>
                      <a:alpha val="4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200" dirty="0"/>
                </a:p>
              </p:txBody>
            </p:sp>
            <p:grpSp>
              <p:nvGrpSpPr>
                <p:cNvPr id="14" name="Group 24">
                  <a:extLst>
                    <a:ext uri="{FF2B5EF4-FFF2-40B4-BE49-F238E27FC236}">
                      <a16:creationId xmlns="" xmlns:a16="http://schemas.microsoft.com/office/drawing/2014/main" id="{B35A2A66-F24E-4724-9B36-E5E1A33ACCE9}"/>
                    </a:ext>
                  </a:extLst>
                </p:cNvPr>
                <p:cNvGrpSpPr/>
                <p:nvPr/>
              </p:nvGrpSpPr>
              <p:grpSpPr>
                <a:xfrm>
                  <a:off x="8347402" y="5814260"/>
                  <a:ext cx="72231" cy="130969"/>
                  <a:chOff x="7667742" y="3973834"/>
                  <a:chExt cx="72231" cy="130969"/>
                </a:xfrm>
                <a:solidFill>
                  <a:schemeClr val="bg1"/>
                </a:solidFill>
              </p:grpSpPr>
              <p:sp>
                <p:nvSpPr>
                  <p:cNvPr id="15" name="AutoShape 39">
                    <a:extLst>
                      <a:ext uri="{FF2B5EF4-FFF2-40B4-BE49-F238E27FC236}">
                        <a16:creationId xmlns="" xmlns:a16="http://schemas.microsoft.com/office/drawing/2014/main" id="{EB941527-C639-452E-98A6-71F910EB90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667742" y="3973834"/>
                    <a:ext cx="72231" cy="73025"/>
                  </a:xfrm>
                  <a:custGeom>
                    <a:avLst/>
                    <a:gdLst>
                      <a:gd name="T0" fmla="*/ 10800 w 21600"/>
                      <a:gd name="T1" fmla="*/ 10800 h 21600"/>
                      <a:gd name="T2" fmla="*/ 10800 w 21600"/>
                      <a:gd name="T3" fmla="*/ 10800 h 21600"/>
                      <a:gd name="T4" fmla="*/ 10800 w 21600"/>
                      <a:gd name="T5" fmla="*/ 10800 h 21600"/>
                      <a:gd name="T6" fmla="*/ 10800 w 21600"/>
                      <a:gd name="T7" fmla="*/ 108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600" h="21600">
                        <a:moveTo>
                          <a:pt x="10800" y="17279"/>
                        </a:moveTo>
                        <a:cubicBezTo>
                          <a:pt x="7218" y="17279"/>
                          <a:pt x="4320" y="14377"/>
                          <a:pt x="4320" y="10800"/>
                        </a:cubicBezTo>
                        <a:cubicBezTo>
                          <a:pt x="4320" y="7222"/>
                          <a:pt x="7218" y="4320"/>
                          <a:pt x="10800" y="4320"/>
                        </a:cubicBezTo>
                        <a:cubicBezTo>
                          <a:pt x="14381" y="4320"/>
                          <a:pt x="17280" y="7222"/>
                          <a:pt x="17280" y="10800"/>
                        </a:cubicBezTo>
                        <a:cubicBezTo>
                          <a:pt x="17280" y="14377"/>
                          <a:pt x="14381" y="17279"/>
                          <a:pt x="10800" y="17279"/>
                        </a:cubicBezTo>
                        <a:moveTo>
                          <a:pt x="10800" y="0"/>
                        </a:moveTo>
                        <a:cubicBezTo>
                          <a:pt x="4847" y="0"/>
                          <a:pt x="0" y="4843"/>
                          <a:pt x="0" y="10800"/>
                        </a:cubicBezTo>
                        <a:cubicBezTo>
                          <a:pt x="0" y="16756"/>
                          <a:pt x="4847" y="21599"/>
                          <a:pt x="10800" y="21599"/>
                        </a:cubicBezTo>
                        <a:cubicBezTo>
                          <a:pt x="16752" y="21599"/>
                          <a:pt x="21600" y="16756"/>
                          <a:pt x="21600" y="10800"/>
                        </a:cubicBezTo>
                        <a:cubicBezTo>
                          <a:pt x="21600" y="4843"/>
                          <a:pt x="16752" y="0"/>
                          <a:pt x="1080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12700" cap="flat" cmpd="sng">
                        <a:solidFill>
                          <a:srgbClr val="000000"/>
                        </a:solidFill>
                        <a:prstDash val="solid"/>
                        <a:miter lim="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lIns="11906" tIns="11906" rIns="11906" bIns="11906" anchor="ctr"/>
                  <a:lstStyle/>
                  <a:p>
                    <a:pPr algn="ctr" defTabSz="142875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0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sym typeface="Gill Sans" charset="0"/>
                    </a:endParaRPr>
                  </a:p>
                </p:txBody>
              </p:sp>
              <p:sp>
                <p:nvSpPr>
                  <p:cNvPr id="16" name="AutoShape 42">
                    <a:extLst>
                      <a:ext uri="{FF2B5EF4-FFF2-40B4-BE49-F238E27FC236}">
                        <a16:creationId xmlns="" xmlns:a16="http://schemas.microsoft.com/office/drawing/2014/main" id="{1A98F4DD-3836-4AB3-A04C-6E4C63FB1D9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682029" y="4075434"/>
                    <a:ext cx="28575" cy="29369"/>
                  </a:xfrm>
                  <a:custGeom>
                    <a:avLst/>
                    <a:gdLst>
                      <a:gd name="T0" fmla="*/ 10800 w 21600"/>
                      <a:gd name="T1" fmla="*/ 10800 h 21600"/>
                      <a:gd name="T2" fmla="*/ 10800 w 21600"/>
                      <a:gd name="T3" fmla="*/ 10800 h 21600"/>
                      <a:gd name="T4" fmla="*/ 10800 w 21600"/>
                      <a:gd name="T5" fmla="*/ 10800 h 21600"/>
                      <a:gd name="T6" fmla="*/ 10800 w 21600"/>
                      <a:gd name="T7" fmla="*/ 108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600" h="21600">
                        <a:moveTo>
                          <a:pt x="10800" y="0"/>
                        </a:moveTo>
                        <a:cubicBezTo>
                          <a:pt x="4841" y="0"/>
                          <a:pt x="0" y="4830"/>
                          <a:pt x="0" y="10800"/>
                        </a:cubicBezTo>
                        <a:cubicBezTo>
                          <a:pt x="0" y="16769"/>
                          <a:pt x="4841" y="21599"/>
                          <a:pt x="10800" y="21599"/>
                        </a:cubicBezTo>
                        <a:cubicBezTo>
                          <a:pt x="16758" y="21599"/>
                          <a:pt x="21600" y="16769"/>
                          <a:pt x="21600" y="10800"/>
                        </a:cubicBezTo>
                        <a:cubicBezTo>
                          <a:pt x="21600" y="4830"/>
                          <a:pt x="16758" y="0"/>
                          <a:pt x="1080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12700" cap="flat" cmpd="sng">
                        <a:solidFill>
                          <a:srgbClr val="000000"/>
                        </a:solidFill>
                        <a:prstDash val="solid"/>
                        <a:miter lim="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lIns="11906" tIns="11906" rIns="11906" bIns="11906" anchor="ctr"/>
                  <a:lstStyle/>
                  <a:p>
                    <a:pPr algn="ctr" defTabSz="142875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0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sym typeface="Gill Sans" charset="0"/>
                    </a:endParaRPr>
                  </a:p>
                </p:txBody>
              </p:sp>
            </p:grpSp>
          </p:grpSp>
          <p:sp>
            <p:nvSpPr>
              <p:cNvPr id="12" name="Прямоугольник 11"/>
              <p:cNvSpPr/>
              <p:nvPr/>
            </p:nvSpPr>
            <p:spPr>
              <a:xfrm>
                <a:off x="8473708" y="901300"/>
                <a:ext cx="3582583" cy="7398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Clr>
                    <a:schemeClr val="accent3"/>
                  </a:buClr>
                  <a:buSzPct val="75000"/>
                </a:pPr>
                <a:r>
                  <a:rPr lang="ru-RU" b="1" dirty="0" smtClean="0">
                    <a:solidFill>
                      <a:schemeClr val="bg1"/>
                    </a:solidFill>
                    <a:cs typeface="Segoe UI Light" panose="020B0502040204020203" pitchFamily="34" charset="0"/>
                  </a:rPr>
                  <a:t>ПЛАНИРОВАНИЕ ПОСТАВОК МАТЕРИАЛОВ</a:t>
                </a:r>
                <a:endParaRPr lang="ru-RU" b="1" dirty="0">
                  <a:solidFill>
                    <a:schemeClr val="bg1"/>
                  </a:solidFill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8736966" y="1949969"/>
              <a:ext cx="3462447" cy="3244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40000"/>
                </a:lnSpc>
                <a:buClr>
                  <a:srgbClr val="C00000"/>
                </a:buClr>
                <a:buFont typeface="Courier New" panose="02070309020205020404" pitchFamily="49" charset="0"/>
                <a:buChar char="o"/>
              </a:pPr>
              <a:r>
                <a:rPr lang="ru-RU" dirty="0"/>
                <a:t>Расчет общей потребности материалов</a:t>
              </a:r>
            </a:p>
            <a:p>
              <a:pPr marL="285750" indent="-285750">
                <a:lnSpc>
                  <a:spcPct val="140000"/>
                </a:lnSpc>
                <a:buClr>
                  <a:srgbClr val="C00000"/>
                </a:buClr>
                <a:buFont typeface="Courier New" panose="02070309020205020404" pitchFamily="49" charset="0"/>
                <a:buChar char="o"/>
              </a:pPr>
              <a:r>
                <a:rPr lang="ru-RU" dirty="0" smtClean="0"/>
                <a:t>Контроль </a:t>
              </a:r>
              <a:r>
                <a:rPr lang="ru-RU" dirty="0"/>
                <a:t>остатков на складах и производственных участках</a:t>
              </a:r>
            </a:p>
            <a:p>
              <a:pPr marL="285750" indent="-285750">
                <a:lnSpc>
                  <a:spcPct val="140000"/>
                </a:lnSpc>
                <a:buClr>
                  <a:srgbClr val="C00000"/>
                </a:buClr>
                <a:buFont typeface="Courier New" panose="02070309020205020404" pitchFamily="49" charset="0"/>
                <a:buChar char="o"/>
              </a:pPr>
              <a:r>
                <a:rPr lang="ru-RU" dirty="0" smtClean="0"/>
                <a:t>Планирование </a:t>
              </a:r>
              <a:r>
                <a:rPr lang="ru-RU" dirty="0"/>
                <a:t>и отслеживание поставок</a:t>
              </a:r>
            </a:p>
            <a:p>
              <a:pPr marL="285750" indent="-285750">
                <a:lnSpc>
                  <a:spcPct val="140000"/>
                </a:lnSpc>
                <a:buClr>
                  <a:srgbClr val="C00000"/>
                </a:buClr>
                <a:buFont typeface="Courier New" panose="02070309020205020404" pitchFamily="49" charset="0"/>
                <a:buChar char="o"/>
              </a:pPr>
              <a:r>
                <a:rPr lang="ru-RU" dirty="0" smtClean="0"/>
                <a:t>Учет </a:t>
              </a:r>
              <a:r>
                <a:rPr lang="ru-RU" dirty="0"/>
                <a:t>материалов в поставках </a:t>
              </a:r>
              <a:r>
                <a:rPr lang="ru-RU" dirty="0" smtClean="0"/>
                <a:t>и ожидаемого </a:t>
              </a:r>
              <a:r>
                <a:rPr lang="ru-RU" dirty="0"/>
                <a:t>срока поставки при создании производственного плана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6645120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EvgeBor\Desktop\2018-08-10_19-13-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51" y="1247270"/>
            <a:ext cx="7961044" cy="485405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00B050F-B2C8-4CA3-A446-1F935C768051}"/>
              </a:ext>
            </a:extLst>
          </p:cNvPr>
          <p:cNvSpPr txBox="1"/>
          <p:nvPr/>
        </p:nvSpPr>
        <p:spPr>
          <a:xfrm>
            <a:off x="333375" y="210145"/>
            <a:ext cx="6443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Складской </a:t>
            </a:r>
            <a:r>
              <a:rPr lang="ru-RU" sz="3200" dirty="0" smtClean="0">
                <a:solidFill>
                  <a:schemeClr val="accent4"/>
                </a:solidFill>
              </a:rPr>
              <a:t>Учет</a:t>
            </a:r>
            <a:endParaRPr lang="id-ID" sz="3200" i="1" dirty="0">
              <a:solidFill>
                <a:schemeClr val="accent4"/>
              </a:solidFill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8345678" y="332832"/>
            <a:ext cx="3731156" cy="6677568"/>
            <a:chOff x="8752078" y="1058548"/>
            <a:chExt cx="3532435" cy="5260421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8752078" y="1058548"/>
              <a:ext cx="3532435" cy="5260421"/>
              <a:chOff x="8337271" y="633311"/>
              <a:chExt cx="3919716" cy="5260421"/>
            </a:xfrm>
          </p:grpSpPr>
          <p:grpSp>
            <p:nvGrpSpPr>
              <p:cNvPr id="11" name="Group 19">
                <a:extLst>
                  <a:ext uri="{FF2B5EF4-FFF2-40B4-BE49-F238E27FC236}">
                    <a16:creationId xmlns="" xmlns:a16="http://schemas.microsoft.com/office/drawing/2014/main" id="{6250E0C5-D820-451E-AB35-D969F6984B75}"/>
                  </a:ext>
                </a:extLst>
              </p:cNvPr>
              <p:cNvGrpSpPr/>
              <p:nvPr/>
            </p:nvGrpSpPr>
            <p:grpSpPr>
              <a:xfrm>
                <a:off x="8337271" y="633311"/>
                <a:ext cx="3736166" cy="5260421"/>
                <a:chOff x="3653091" y="869568"/>
                <a:chExt cx="8454854" cy="5075661"/>
              </a:xfrm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3" name="Rectangle: Rounded Corners 20">
                  <a:extLst>
                    <a:ext uri="{FF2B5EF4-FFF2-40B4-BE49-F238E27FC236}">
                      <a16:creationId xmlns="" xmlns:a16="http://schemas.microsoft.com/office/drawing/2014/main" id="{B5C03462-F141-424A-946D-B3BD231F875B}"/>
                    </a:ext>
                  </a:extLst>
                </p:cNvPr>
                <p:cNvSpPr/>
                <p:nvPr/>
              </p:nvSpPr>
              <p:spPr>
                <a:xfrm flipH="1">
                  <a:off x="3653091" y="869568"/>
                  <a:ext cx="8454854" cy="4640976"/>
                </a:xfrm>
                <a:prstGeom prst="roundRect">
                  <a:avLst>
                    <a:gd name="adj" fmla="val 7612"/>
                  </a:avLst>
                </a:prstGeom>
                <a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tretch>
                    <a:fillRect/>
                  </a:stretch>
                </a:blipFill>
                <a:ln>
                  <a:solidFill>
                    <a:schemeClr val="bg2">
                      <a:lumMod val="75000"/>
                    </a:schemeClr>
                  </a:solidFill>
                </a:ln>
                <a:effectLst>
                  <a:outerShdw blurRad="1270000" dist="1016000" dir="5400000" sx="80000" sy="80000" algn="t" rotWithShape="0">
                    <a:schemeClr val="tx1">
                      <a:lumMod val="95000"/>
                      <a:lumOff val="5000"/>
                      <a:alpha val="4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200" dirty="0"/>
                </a:p>
              </p:txBody>
            </p:sp>
            <p:sp>
              <p:nvSpPr>
                <p:cNvPr id="16" name="AutoShape 42">
                  <a:extLst>
                    <a:ext uri="{FF2B5EF4-FFF2-40B4-BE49-F238E27FC236}">
                      <a16:creationId xmlns="" xmlns:a16="http://schemas.microsoft.com/office/drawing/2014/main" id="{1A98F4DD-3836-4AB3-A04C-6E4C63FB1D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61692" y="5915860"/>
                  <a:ext cx="28576" cy="2936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0"/>
                      </a:moveTo>
                      <a:cubicBezTo>
                        <a:pt x="4841" y="0"/>
                        <a:pt x="0" y="4830"/>
                        <a:pt x="0" y="10800"/>
                      </a:cubicBezTo>
                      <a:cubicBezTo>
                        <a:pt x="0" y="16769"/>
                        <a:pt x="4841" y="21599"/>
                        <a:pt x="10800" y="21599"/>
                      </a:cubicBezTo>
                      <a:cubicBezTo>
                        <a:pt x="16758" y="21599"/>
                        <a:pt x="21600" y="16769"/>
                        <a:pt x="21600" y="10800"/>
                      </a:cubicBezTo>
                      <a:cubicBezTo>
                        <a:pt x="21600" y="4830"/>
                        <a:pt x="16758" y="0"/>
                        <a:pt x="1080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1906" tIns="11906" rIns="11906" bIns="11906" anchor="ctr"/>
                <a:lstStyle/>
                <a:p>
                  <a:pPr algn="ctr" defTabSz="142875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Gill Sans" charset="0"/>
                  </a:endParaRPr>
                </a:p>
              </p:txBody>
            </p:sp>
          </p:grpSp>
          <p:sp>
            <p:nvSpPr>
              <p:cNvPr id="12" name="Прямоугольник 11"/>
              <p:cNvSpPr/>
              <p:nvPr/>
            </p:nvSpPr>
            <p:spPr>
              <a:xfrm>
                <a:off x="8483480" y="840717"/>
                <a:ext cx="377350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Clr>
                    <a:schemeClr val="accent3"/>
                  </a:buClr>
                  <a:buSzPct val="75000"/>
                </a:pPr>
                <a:r>
                  <a:rPr lang="ru-RU" b="1" dirty="0" smtClean="0">
                    <a:solidFill>
                      <a:schemeClr val="bg1"/>
                    </a:solidFill>
                    <a:cs typeface="Segoe UI Light" panose="020B0502040204020203" pitchFamily="34" charset="0"/>
                  </a:rPr>
                  <a:t>УЧЕТ МАТЕРИАЛОВ И ФУРНИТУРЫ</a:t>
                </a:r>
                <a:endParaRPr lang="ru-RU" b="1" dirty="0">
                  <a:solidFill>
                    <a:schemeClr val="bg1"/>
                  </a:solidFill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8864260" y="2044767"/>
              <a:ext cx="3250871" cy="2691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C00000"/>
                </a:buClr>
                <a:buFont typeface="Courier New" panose="02070309020205020404" pitchFamily="49" charset="0"/>
                <a:buChar char="o"/>
              </a:pPr>
              <a:r>
                <a:rPr lang="ru-RU" dirty="0" smtClean="0"/>
                <a:t>Адресный </a:t>
              </a:r>
              <a:r>
                <a:rPr lang="ru-RU" dirty="0" err="1" smtClean="0"/>
                <a:t>порулонный</a:t>
              </a:r>
              <a:r>
                <a:rPr lang="ru-RU" dirty="0" smtClean="0"/>
                <a:t> учет</a:t>
              </a:r>
            </a:p>
            <a:p>
              <a:pPr marL="285750" indent="-285750">
                <a:buClr>
                  <a:srgbClr val="C00000"/>
                </a:buClr>
                <a:buFont typeface="Courier New" panose="02070309020205020404" pitchFamily="49" charset="0"/>
                <a:buChar char="o"/>
              </a:pPr>
              <a:endParaRPr lang="ru-RU" dirty="0"/>
            </a:p>
            <a:p>
              <a:pPr marL="285750" indent="-285750">
                <a:buClr>
                  <a:srgbClr val="C00000"/>
                </a:buClr>
                <a:buFont typeface="Courier New" panose="02070309020205020404" pitchFamily="49" charset="0"/>
                <a:buChar char="o"/>
              </a:pPr>
              <a:r>
                <a:rPr lang="ru-RU" dirty="0" smtClean="0"/>
                <a:t>Штрихкодирование ткани,  фурнитуры, мест хранения</a:t>
              </a:r>
            </a:p>
            <a:p>
              <a:pPr marL="285750" indent="-285750">
                <a:buClr>
                  <a:srgbClr val="C00000"/>
                </a:buClr>
                <a:buFont typeface="Courier New" panose="02070309020205020404" pitchFamily="49" charset="0"/>
                <a:buChar char="o"/>
              </a:pPr>
              <a:endParaRPr lang="ru-RU" dirty="0"/>
            </a:p>
            <a:p>
              <a:pPr marL="285750" indent="-285750">
                <a:buClr>
                  <a:srgbClr val="C00000"/>
                </a:buClr>
                <a:buFont typeface="Courier New" panose="02070309020205020404" pitchFamily="49" charset="0"/>
                <a:buChar char="o"/>
              </a:pPr>
              <a:r>
                <a:rPr lang="ru-RU" dirty="0" smtClean="0"/>
                <a:t>Учет на каждом производственном участке</a:t>
              </a:r>
            </a:p>
            <a:p>
              <a:pPr marL="285750" indent="-285750">
                <a:buClr>
                  <a:srgbClr val="C00000"/>
                </a:buClr>
                <a:buFont typeface="Courier New" panose="02070309020205020404" pitchFamily="49" charset="0"/>
                <a:buChar char="o"/>
              </a:pPr>
              <a:endParaRPr lang="ru-RU" dirty="0"/>
            </a:p>
            <a:p>
              <a:pPr marL="285750" indent="-285750">
                <a:buClr>
                  <a:srgbClr val="C00000"/>
                </a:buClr>
                <a:buFont typeface="Courier New" panose="02070309020205020404" pitchFamily="49" charset="0"/>
                <a:buChar char="o"/>
              </a:pPr>
              <a:r>
                <a:rPr lang="ru-RU" dirty="0" smtClean="0"/>
                <a:t>Отчеты по складам</a:t>
              </a:r>
            </a:p>
            <a:p>
              <a:pPr marL="285750" indent="-285750">
                <a:buClr>
                  <a:srgbClr val="C00000"/>
                </a:buClr>
                <a:buFont typeface="Courier New" panose="02070309020205020404" pitchFamily="49" charset="0"/>
                <a:buChar char="o"/>
              </a:pPr>
              <a:endParaRPr lang="ru-RU" dirty="0"/>
            </a:p>
            <a:p>
              <a:pPr marL="285750" indent="-285750">
                <a:buClr>
                  <a:srgbClr val="C00000"/>
                </a:buClr>
                <a:buFont typeface="Courier New" panose="02070309020205020404" pitchFamily="49" charset="0"/>
                <a:buChar char="o"/>
              </a:pPr>
              <a:r>
                <a:rPr lang="ru-RU" dirty="0" smtClean="0"/>
                <a:t>Простая и быстрая ревизия</a:t>
              </a:r>
            </a:p>
            <a:p>
              <a:pPr marL="285750" indent="-285750">
                <a:buClr>
                  <a:srgbClr val="C00000"/>
                </a:buClr>
                <a:buFont typeface="Courier New" panose="02070309020205020404" pitchFamily="49" charset="0"/>
                <a:buChar char="o"/>
              </a:pP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6019297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49" y="1242792"/>
            <a:ext cx="6687973" cy="3533666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0088" y="3505200"/>
            <a:ext cx="6456991" cy="2938067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00B050F-B2C8-4CA3-A446-1F935C768051}"/>
              </a:ext>
            </a:extLst>
          </p:cNvPr>
          <p:cNvSpPr txBox="1"/>
          <p:nvPr/>
        </p:nvSpPr>
        <p:spPr>
          <a:xfrm>
            <a:off x="339814" y="165574"/>
            <a:ext cx="64434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Движение и превращение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>
                <a:solidFill>
                  <a:schemeClr val="accent4"/>
                </a:solidFill>
              </a:rPr>
              <a:t>сырья и полуфабрикатов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8340816" y="322525"/>
            <a:ext cx="3851184" cy="6116002"/>
            <a:chOff x="8337272" y="633311"/>
            <a:chExt cx="3816079" cy="5393503"/>
          </a:xfrm>
        </p:grpSpPr>
        <p:grpSp>
          <p:nvGrpSpPr>
            <p:cNvPr id="11" name="Group 19">
              <a:extLst>
                <a:ext uri="{FF2B5EF4-FFF2-40B4-BE49-F238E27FC236}">
                  <a16:creationId xmlns="" xmlns:a16="http://schemas.microsoft.com/office/drawing/2014/main" id="{6250E0C5-D820-451E-AB35-D969F6984B75}"/>
                </a:ext>
              </a:extLst>
            </p:cNvPr>
            <p:cNvGrpSpPr/>
            <p:nvPr/>
          </p:nvGrpSpPr>
          <p:grpSpPr>
            <a:xfrm>
              <a:off x="8337272" y="633311"/>
              <a:ext cx="3736166" cy="5393503"/>
              <a:chOff x="3653092" y="869568"/>
              <a:chExt cx="8454854" cy="5204068"/>
            </a:xfr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Rectangle: Rounded Corners 20">
                <a:extLst>
                  <a:ext uri="{FF2B5EF4-FFF2-40B4-BE49-F238E27FC236}">
                    <a16:creationId xmlns="" xmlns:a16="http://schemas.microsoft.com/office/drawing/2014/main" id="{B5C03462-F141-424A-946D-B3BD231F875B}"/>
                  </a:ext>
                </a:extLst>
              </p:cNvPr>
              <p:cNvSpPr/>
              <p:nvPr/>
            </p:nvSpPr>
            <p:spPr>
              <a:xfrm flipH="1">
                <a:off x="3653092" y="869568"/>
                <a:ext cx="8454854" cy="5204068"/>
              </a:xfrm>
              <a:prstGeom prst="roundRect">
                <a:avLst>
                  <a:gd name="adj" fmla="val 7612"/>
                </a:avLst>
              </a:prstGeom>
              <a:blipFill>
                <a:blip r:embed="rId4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  <a:effectLst>
                <a:outerShdw blurRad="1270000" dist="1016000" dir="5400000" sx="80000" sy="80000" algn="t" rotWithShape="0">
                  <a:schemeClr val="tx1">
                    <a:lumMod val="95000"/>
                    <a:lumOff val="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 dirty="0"/>
              </a:p>
            </p:txBody>
          </p:sp>
          <p:grpSp>
            <p:nvGrpSpPr>
              <p:cNvPr id="14" name="Group 24">
                <a:extLst>
                  <a:ext uri="{FF2B5EF4-FFF2-40B4-BE49-F238E27FC236}">
                    <a16:creationId xmlns="" xmlns:a16="http://schemas.microsoft.com/office/drawing/2014/main" id="{B35A2A66-F24E-4724-9B36-E5E1A33ACCE9}"/>
                  </a:ext>
                </a:extLst>
              </p:cNvPr>
              <p:cNvGrpSpPr/>
              <p:nvPr/>
            </p:nvGrpSpPr>
            <p:grpSpPr>
              <a:xfrm>
                <a:off x="8347402" y="5814260"/>
                <a:ext cx="72231" cy="130969"/>
                <a:chOff x="7667742" y="3973834"/>
                <a:chExt cx="72231" cy="130969"/>
              </a:xfrm>
              <a:solidFill>
                <a:schemeClr val="bg1"/>
              </a:solidFill>
            </p:grpSpPr>
            <p:sp>
              <p:nvSpPr>
                <p:cNvPr id="15" name="AutoShape 39">
                  <a:extLst>
                    <a:ext uri="{FF2B5EF4-FFF2-40B4-BE49-F238E27FC236}">
                      <a16:creationId xmlns="" xmlns:a16="http://schemas.microsoft.com/office/drawing/2014/main" id="{EB941527-C639-452E-98A6-71F910EB90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67742" y="3973834"/>
                  <a:ext cx="72231" cy="7302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17279"/>
                      </a:moveTo>
                      <a:cubicBezTo>
                        <a:pt x="7218" y="17279"/>
                        <a:pt x="4320" y="14377"/>
                        <a:pt x="4320" y="10800"/>
                      </a:cubicBezTo>
                      <a:cubicBezTo>
                        <a:pt x="4320" y="7222"/>
                        <a:pt x="7218" y="4320"/>
                        <a:pt x="10800" y="4320"/>
                      </a:cubicBezTo>
                      <a:cubicBezTo>
                        <a:pt x="14381" y="4320"/>
                        <a:pt x="17280" y="7222"/>
                        <a:pt x="17280" y="10800"/>
                      </a:cubicBezTo>
                      <a:cubicBezTo>
                        <a:pt x="17280" y="14377"/>
                        <a:pt x="14381" y="17279"/>
                        <a:pt x="10800" y="17279"/>
                      </a:cubicBezTo>
                      <a:moveTo>
                        <a:pt x="10800" y="0"/>
                      </a:moveTo>
                      <a:cubicBezTo>
                        <a:pt x="4847" y="0"/>
                        <a:pt x="0" y="4843"/>
                        <a:pt x="0" y="10800"/>
                      </a:cubicBezTo>
                      <a:cubicBezTo>
                        <a:pt x="0" y="16756"/>
                        <a:pt x="4847" y="21599"/>
                        <a:pt x="10800" y="21599"/>
                      </a:cubicBezTo>
                      <a:cubicBezTo>
                        <a:pt x="16752" y="21599"/>
                        <a:pt x="21600" y="16756"/>
                        <a:pt x="21600" y="10800"/>
                      </a:cubicBezTo>
                      <a:cubicBezTo>
                        <a:pt x="21600" y="4843"/>
                        <a:pt x="16752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1906" tIns="11906" rIns="11906" bIns="11906" anchor="ctr"/>
                <a:lstStyle/>
                <a:p>
                  <a:pPr algn="ctr" defTabSz="142875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Gill Sans" charset="0"/>
                  </a:endParaRPr>
                </a:p>
              </p:txBody>
            </p:sp>
            <p:sp>
              <p:nvSpPr>
                <p:cNvPr id="16" name="AutoShape 42">
                  <a:extLst>
                    <a:ext uri="{FF2B5EF4-FFF2-40B4-BE49-F238E27FC236}">
                      <a16:creationId xmlns="" xmlns:a16="http://schemas.microsoft.com/office/drawing/2014/main" id="{1A98F4DD-3836-4AB3-A04C-6E4C63FB1D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82029" y="4075434"/>
                  <a:ext cx="28575" cy="2936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0"/>
                      </a:moveTo>
                      <a:cubicBezTo>
                        <a:pt x="4841" y="0"/>
                        <a:pt x="0" y="4830"/>
                        <a:pt x="0" y="10800"/>
                      </a:cubicBezTo>
                      <a:cubicBezTo>
                        <a:pt x="0" y="16769"/>
                        <a:pt x="4841" y="21599"/>
                        <a:pt x="10800" y="21599"/>
                      </a:cubicBezTo>
                      <a:cubicBezTo>
                        <a:pt x="16758" y="21599"/>
                        <a:pt x="21600" y="16769"/>
                        <a:pt x="21600" y="10800"/>
                      </a:cubicBezTo>
                      <a:cubicBezTo>
                        <a:pt x="21600" y="4830"/>
                        <a:pt x="16758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1906" tIns="11906" rIns="11906" bIns="11906" anchor="ctr"/>
                <a:lstStyle/>
                <a:p>
                  <a:pPr algn="ctr" defTabSz="142875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Gill Sans" charset="0"/>
                  </a:endParaRPr>
                </a:p>
              </p:txBody>
            </p:sp>
          </p:grpSp>
        </p:grpSp>
        <p:sp>
          <p:nvSpPr>
            <p:cNvPr id="12" name="Прямоугольник 11"/>
            <p:cNvSpPr/>
            <p:nvPr/>
          </p:nvSpPr>
          <p:spPr>
            <a:xfrm>
              <a:off x="8570769" y="926571"/>
              <a:ext cx="3582582" cy="542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accent3"/>
                </a:buClr>
                <a:buSzPct val="75000"/>
              </a:pPr>
              <a:r>
                <a:rPr lang="ru-RU" b="1" dirty="0" smtClean="0">
                  <a:solidFill>
                    <a:schemeClr val="bg1"/>
                  </a:solidFill>
                  <a:cs typeface="Segoe UI Light" panose="020B0502040204020203" pitchFamily="34" charset="0"/>
                </a:rPr>
                <a:t>ПОРЯДОК В «1 КЛИК»</a:t>
              </a:r>
              <a:endParaRPr lang="ru-RU" b="1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474167" y="1489536"/>
            <a:ext cx="3649239" cy="4453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sz="1700" dirty="0"/>
              <a:t>Автоматизированные алгоритмы движения и превращения для всех типичных процессов</a:t>
            </a:r>
          </a:p>
          <a:p>
            <a:pPr marL="285750" indent="-285750">
              <a:lnSpc>
                <a:spcPct val="14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sz="1700" dirty="0" smtClean="0"/>
              <a:t>Многовариантная </a:t>
            </a:r>
            <a:r>
              <a:rPr lang="ru-RU" sz="1700" dirty="0"/>
              <a:t>модель движений и превращений, разработанная специально для швейного и трикотажного производства</a:t>
            </a:r>
          </a:p>
          <a:p>
            <a:pPr marL="285750" indent="-285750">
              <a:lnSpc>
                <a:spcPct val="14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sz="1700" dirty="0" smtClean="0"/>
              <a:t>Фиксирование </a:t>
            </a:r>
            <a:r>
              <a:rPr lang="ru-RU" sz="1700" dirty="0"/>
              <a:t>факта прохождения производственного этапа в несколько </a:t>
            </a:r>
            <a:r>
              <a:rPr lang="ru-RU" sz="1700" dirty="0" smtClean="0"/>
              <a:t>кликов</a:t>
            </a:r>
          </a:p>
          <a:p>
            <a:pPr marL="285750" indent="-285750">
              <a:lnSpc>
                <a:spcPct val="14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sz="1700" dirty="0" smtClean="0"/>
              <a:t>Легкая координация через отчеты</a:t>
            </a:r>
          </a:p>
        </p:txBody>
      </p:sp>
    </p:spTree>
    <p:extLst>
      <p:ext uri="{BB962C8B-B14F-4D97-AF65-F5344CB8AC3E}">
        <p14:creationId xmlns:p14="http://schemas.microsoft.com/office/powerpoint/2010/main" xmlns="" val="17428176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63" y="1245159"/>
            <a:ext cx="7967477" cy="5046758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00B050F-B2C8-4CA3-A446-1F935C768051}"/>
              </a:ext>
            </a:extLst>
          </p:cNvPr>
          <p:cNvSpPr txBox="1"/>
          <p:nvPr/>
        </p:nvSpPr>
        <p:spPr>
          <a:xfrm>
            <a:off x="327025" y="181941"/>
            <a:ext cx="64434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Расчет и начисление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>
                <a:solidFill>
                  <a:schemeClr val="accent4"/>
                </a:solidFill>
              </a:rPr>
              <a:t>Заработной </a:t>
            </a:r>
            <a:r>
              <a:rPr lang="ru-RU" sz="3200" dirty="0">
                <a:solidFill>
                  <a:schemeClr val="accent4"/>
                </a:solidFill>
              </a:rPr>
              <a:t>платы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8326389" y="323514"/>
            <a:ext cx="3865610" cy="6140647"/>
            <a:chOff x="8337273" y="633312"/>
            <a:chExt cx="3887630" cy="5260420"/>
          </a:xfrm>
        </p:grpSpPr>
        <p:grpSp>
          <p:nvGrpSpPr>
            <p:cNvPr id="11" name="Group 19">
              <a:extLst>
                <a:ext uri="{FF2B5EF4-FFF2-40B4-BE49-F238E27FC236}">
                  <a16:creationId xmlns="" xmlns:a16="http://schemas.microsoft.com/office/drawing/2014/main" id="{6250E0C5-D820-451E-AB35-D969F6984B75}"/>
                </a:ext>
              </a:extLst>
            </p:cNvPr>
            <p:cNvGrpSpPr/>
            <p:nvPr/>
          </p:nvGrpSpPr>
          <p:grpSpPr>
            <a:xfrm>
              <a:off x="8337273" y="633312"/>
              <a:ext cx="3736166" cy="5260420"/>
              <a:chOff x="3653094" y="869569"/>
              <a:chExt cx="8454854" cy="5075660"/>
            </a:xfr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Rectangle: Rounded Corners 20">
                <a:extLst>
                  <a:ext uri="{FF2B5EF4-FFF2-40B4-BE49-F238E27FC236}">
                    <a16:creationId xmlns="" xmlns:a16="http://schemas.microsoft.com/office/drawing/2014/main" id="{B5C03462-F141-424A-946D-B3BD231F875B}"/>
                  </a:ext>
                </a:extLst>
              </p:cNvPr>
              <p:cNvSpPr/>
              <p:nvPr/>
            </p:nvSpPr>
            <p:spPr>
              <a:xfrm flipH="1">
                <a:off x="3653094" y="869569"/>
                <a:ext cx="8454854" cy="5013740"/>
              </a:xfrm>
              <a:prstGeom prst="roundRect">
                <a:avLst>
                  <a:gd name="adj" fmla="val 7612"/>
                </a:avLst>
              </a:prstGeom>
              <a:blipFill>
                <a:blip r:embed="rId3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  <a:effectLst>
                <a:outerShdw blurRad="1270000" dist="1016000" dir="5400000" sx="80000" sy="80000" algn="t" rotWithShape="0">
                  <a:schemeClr val="tx1">
                    <a:lumMod val="95000"/>
                    <a:lumOff val="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 dirty="0"/>
              </a:p>
            </p:txBody>
          </p:sp>
          <p:grpSp>
            <p:nvGrpSpPr>
              <p:cNvPr id="14" name="Group 24">
                <a:extLst>
                  <a:ext uri="{FF2B5EF4-FFF2-40B4-BE49-F238E27FC236}">
                    <a16:creationId xmlns="" xmlns:a16="http://schemas.microsoft.com/office/drawing/2014/main" id="{B35A2A66-F24E-4724-9B36-E5E1A33ACCE9}"/>
                  </a:ext>
                </a:extLst>
              </p:cNvPr>
              <p:cNvGrpSpPr/>
              <p:nvPr/>
            </p:nvGrpSpPr>
            <p:grpSpPr>
              <a:xfrm>
                <a:off x="8347402" y="5814260"/>
                <a:ext cx="72231" cy="130969"/>
                <a:chOff x="7667742" y="3973834"/>
                <a:chExt cx="72231" cy="130969"/>
              </a:xfrm>
              <a:solidFill>
                <a:schemeClr val="bg1"/>
              </a:solidFill>
            </p:grpSpPr>
            <p:sp>
              <p:nvSpPr>
                <p:cNvPr id="15" name="AutoShape 39">
                  <a:extLst>
                    <a:ext uri="{FF2B5EF4-FFF2-40B4-BE49-F238E27FC236}">
                      <a16:creationId xmlns="" xmlns:a16="http://schemas.microsoft.com/office/drawing/2014/main" id="{EB941527-C639-452E-98A6-71F910EB90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67742" y="3973834"/>
                  <a:ext cx="72231" cy="7302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17279"/>
                      </a:moveTo>
                      <a:cubicBezTo>
                        <a:pt x="7218" y="17279"/>
                        <a:pt x="4320" y="14377"/>
                        <a:pt x="4320" y="10800"/>
                      </a:cubicBezTo>
                      <a:cubicBezTo>
                        <a:pt x="4320" y="7222"/>
                        <a:pt x="7218" y="4320"/>
                        <a:pt x="10800" y="4320"/>
                      </a:cubicBezTo>
                      <a:cubicBezTo>
                        <a:pt x="14381" y="4320"/>
                        <a:pt x="17280" y="7222"/>
                        <a:pt x="17280" y="10800"/>
                      </a:cubicBezTo>
                      <a:cubicBezTo>
                        <a:pt x="17280" y="14377"/>
                        <a:pt x="14381" y="17279"/>
                        <a:pt x="10800" y="17279"/>
                      </a:cubicBezTo>
                      <a:moveTo>
                        <a:pt x="10800" y="0"/>
                      </a:moveTo>
                      <a:cubicBezTo>
                        <a:pt x="4847" y="0"/>
                        <a:pt x="0" y="4843"/>
                        <a:pt x="0" y="10800"/>
                      </a:cubicBezTo>
                      <a:cubicBezTo>
                        <a:pt x="0" y="16756"/>
                        <a:pt x="4847" y="21599"/>
                        <a:pt x="10800" y="21599"/>
                      </a:cubicBezTo>
                      <a:cubicBezTo>
                        <a:pt x="16752" y="21599"/>
                        <a:pt x="21600" y="16756"/>
                        <a:pt x="21600" y="10800"/>
                      </a:cubicBezTo>
                      <a:cubicBezTo>
                        <a:pt x="21600" y="4843"/>
                        <a:pt x="16752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1906" tIns="11906" rIns="11906" bIns="11906" anchor="ctr"/>
                <a:lstStyle/>
                <a:p>
                  <a:pPr algn="ctr" defTabSz="142875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Gill Sans" charset="0"/>
                  </a:endParaRPr>
                </a:p>
              </p:txBody>
            </p:sp>
            <p:sp>
              <p:nvSpPr>
                <p:cNvPr id="16" name="AutoShape 42">
                  <a:extLst>
                    <a:ext uri="{FF2B5EF4-FFF2-40B4-BE49-F238E27FC236}">
                      <a16:creationId xmlns="" xmlns:a16="http://schemas.microsoft.com/office/drawing/2014/main" id="{1A98F4DD-3836-4AB3-A04C-6E4C63FB1D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82029" y="4075434"/>
                  <a:ext cx="28575" cy="2936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0"/>
                      </a:moveTo>
                      <a:cubicBezTo>
                        <a:pt x="4841" y="0"/>
                        <a:pt x="0" y="4830"/>
                        <a:pt x="0" y="10800"/>
                      </a:cubicBezTo>
                      <a:cubicBezTo>
                        <a:pt x="0" y="16769"/>
                        <a:pt x="4841" y="21599"/>
                        <a:pt x="10800" y="21599"/>
                      </a:cubicBezTo>
                      <a:cubicBezTo>
                        <a:pt x="16758" y="21599"/>
                        <a:pt x="21600" y="16769"/>
                        <a:pt x="21600" y="10800"/>
                      </a:cubicBezTo>
                      <a:cubicBezTo>
                        <a:pt x="21600" y="4830"/>
                        <a:pt x="16758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1906" tIns="11906" rIns="11906" bIns="11906" anchor="ctr"/>
                <a:lstStyle/>
                <a:p>
                  <a:pPr algn="ctr" defTabSz="142875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Gill Sans" charset="0"/>
                  </a:endParaRPr>
                </a:p>
              </p:txBody>
            </p:sp>
          </p:grpSp>
        </p:grpSp>
        <p:sp>
          <p:nvSpPr>
            <p:cNvPr id="12" name="Прямоугольник 11"/>
            <p:cNvSpPr/>
            <p:nvPr/>
          </p:nvSpPr>
          <p:spPr>
            <a:xfrm>
              <a:off x="8488737" y="919796"/>
              <a:ext cx="3736166" cy="5536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accent3"/>
                </a:buClr>
                <a:buSzPct val="75000"/>
              </a:pPr>
              <a:r>
                <a:rPr lang="ru-RU" b="1" dirty="0" smtClean="0">
                  <a:solidFill>
                    <a:schemeClr val="bg1"/>
                  </a:solidFill>
                  <a:cs typeface="Segoe UI Light" panose="020B0502040204020203" pitchFamily="34" charset="0"/>
                </a:rPr>
                <a:t>ПРОСТОЕ И БЫСТРОЕ </a:t>
              </a:r>
              <a:br>
                <a:rPr lang="ru-RU" b="1" dirty="0" smtClean="0">
                  <a:solidFill>
                    <a:schemeClr val="bg1"/>
                  </a:solidFill>
                  <a:cs typeface="Segoe UI Light" panose="020B0502040204020203" pitchFamily="34" charset="0"/>
                </a:rPr>
              </a:br>
              <a:r>
                <a:rPr lang="ru-RU" b="1" dirty="0" smtClean="0">
                  <a:solidFill>
                    <a:schemeClr val="bg1"/>
                  </a:solidFill>
                  <a:cs typeface="Segoe UI Light" panose="020B0502040204020203" pitchFamily="34" charset="0"/>
                </a:rPr>
                <a:t>НАЧИСЛЕНИЕ ЗАРПЛАТЫ</a:t>
              </a:r>
              <a:endParaRPr lang="ru-RU" b="1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445246" y="1530419"/>
            <a:ext cx="3708654" cy="448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sz="1700" dirty="0"/>
              <a:t>Гибкие и эффективные механизмы начисления</a:t>
            </a:r>
          </a:p>
          <a:p>
            <a:pPr marL="285750" indent="-285750">
              <a:lnSpc>
                <a:spcPct val="14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sz="1700" dirty="0" smtClean="0"/>
              <a:t>Детальные </a:t>
            </a:r>
            <a:r>
              <a:rPr lang="ru-RU" sz="1700" dirty="0"/>
              <a:t>отчеты по начислениям</a:t>
            </a:r>
          </a:p>
          <a:p>
            <a:pPr marL="285750" indent="-285750">
              <a:lnSpc>
                <a:spcPct val="14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sz="1700" dirty="0" smtClean="0"/>
              <a:t>Контроль </a:t>
            </a:r>
            <a:r>
              <a:rPr lang="ru-RU" sz="1700" dirty="0"/>
              <a:t>начислений по переданному крою </a:t>
            </a:r>
            <a:br>
              <a:rPr lang="ru-RU" sz="1700" dirty="0"/>
            </a:br>
            <a:r>
              <a:rPr lang="ru-RU" sz="1700" dirty="0"/>
              <a:t>(невозможно начислить больше, чем возможно выполнить, и невозможно «забыть» начислить  </a:t>
            </a:r>
            <a:r>
              <a:rPr lang="ru-RU" sz="1700" dirty="0" smtClean="0"/>
              <a:t>заработную плату)</a:t>
            </a:r>
            <a:endParaRPr lang="ru-RU" sz="1700" dirty="0"/>
          </a:p>
          <a:p>
            <a:pPr marL="285750" indent="-285750">
              <a:lnSpc>
                <a:spcPct val="14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sz="1700" dirty="0"/>
              <a:t>Контроль  выполнения нормы выработки по каждому сотруднику</a:t>
            </a:r>
          </a:p>
        </p:txBody>
      </p:sp>
    </p:spTree>
    <p:extLst>
      <p:ext uri="{BB962C8B-B14F-4D97-AF65-F5344CB8AC3E}">
        <p14:creationId xmlns:p14="http://schemas.microsoft.com/office/powerpoint/2010/main" xmlns="" val="24061109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9475" y="283657"/>
            <a:ext cx="10793429" cy="6406007"/>
          </a:xfrm>
          <a:prstGeom prst="rect">
            <a:avLst/>
          </a:prstGeom>
        </p:spPr>
      </p:pic>
      <p:grpSp>
        <p:nvGrpSpPr>
          <p:cNvPr id="143" name="Группа 142"/>
          <p:cNvGrpSpPr/>
          <p:nvPr/>
        </p:nvGrpSpPr>
        <p:grpSpPr>
          <a:xfrm>
            <a:off x="7431478" y="1736351"/>
            <a:ext cx="4810624" cy="4162470"/>
            <a:chOff x="7067550" y="829442"/>
            <a:chExt cx="4810624" cy="4162470"/>
          </a:xfrm>
        </p:grpSpPr>
        <p:sp>
          <p:nvSpPr>
            <p:cNvPr id="140" name="Rectangle: Rounded Corners 35">
              <a:extLst>
                <a:ext uri="{FF2B5EF4-FFF2-40B4-BE49-F238E27FC236}">
                  <a16:creationId xmlns="" xmlns:a16="http://schemas.microsoft.com/office/drawing/2014/main" id="{0EBFC675-FF37-454C-AFFD-2D72F8002EAD}"/>
                </a:ext>
              </a:extLst>
            </p:cNvPr>
            <p:cNvSpPr/>
            <p:nvPr/>
          </p:nvSpPr>
          <p:spPr>
            <a:xfrm>
              <a:off x="7067550" y="829442"/>
              <a:ext cx="4562324" cy="4162470"/>
            </a:xfrm>
            <a:prstGeom prst="roundRect">
              <a:avLst>
                <a:gd name="adj" fmla="val 897"/>
              </a:avLst>
            </a:prstGeom>
            <a:solidFill>
              <a:schemeClr val="bg1">
                <a:alpha val="73000"/>
              </a:schemeClr>
            </a:solidFill>
            <a:ln>
              <a:noFill/>
            </a:ln>
            <a:effectLst>
              <a:outerShdw blurRad="635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7274714" y="925518"/>
              <a:ext cx="4603460" cy="4062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2800" b="1" dirty="0" smtClean="0">
                  <a:solidFill>
                    <a:schemeClr val="accent3"/>
                  </a:solidFill>
                </a:rPr>
                <a:t>8</a:t>
              </a:r>
              <a:r>
                <a:rPr lang="ru-RU" sz="900" dirty="0" smtClean="0"/>
                <a:t> </a:t>
              </a:r>
              <a:r>
                <a:rPr lang="ru-RU" b="1" dirty="0">
                  <a:solidFill>
                    <a:schemeClr val="accent3"/>
                  </a:solidFill>
                </a:rPr>
                <a:t>лет</a:t>
              </a:r>
              <a:r>
                <a:rPr lang="ru-RU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a typeface="Liberation Sans" panose="020B0604020202020204" pitchFamily="34" charset="0"/>
                  <a:cs typeface="Liberation Sans" panose="020B0604020202020204" pitchFamily="34" charset="0"/>
                </a:rPr>
                <a:t> </a:t>
              </a:r>
              <a:r>
                <a:rPr lang="ru-RU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a typeface="Liberation Sans" panose="020B0604020202020204" pitchFamily="34" charset="0"/>
                  <a:cs typeface="Liberation Sans" panose="020B0604020202020204" pitchFamily="34" charset="0"/>
                </a:rPr>
                <a:t>разработки</a:t>
              </a:r>
              <a:endPara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Liberation Sans" panose="020B0604020202020204" pitchFamily="34" charset="0"/>
                <a:cs typeface="Liberation Sans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ru-RU" sz="2800" b="1" dirty="0" smtClean="0">
                  <a:solidFill>
                    <a:schemeClr val="accent3"/>
                  </a:solidFill>
                </a:rPr>
                <a:t>7 </a:t>
              </a:r>
              <a:r>
                <a:rPr lang="ru-RU" b="1" dirty="0">
                  <a:solidFill>
                    <a:schemeClr val="accent3"/>
                  </a:solidFill>
                </a:rPr>
                <a:t>государств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 smtClean="0">
                  <a:solidFill>
                    <a:schemeClr val="accent3"/>
                  </a:solidFill>
                </a:rPr>
                <a:t>&gt;</a:t>
              </a:r>
              <a:r>
                <a:rPr lang="ru-RU" sz="2800" b="1" dirty="0" smtClean="0">
                  <a:solidFill>
                    <a:schemeClr val="accent3"/>
                  </a:solidFill>
                </a:rPr>
                <a:t>7</a:t>
              </a:r>
              <a:r>
                <a:rPr lang="en-US" sz="2800" b="1" dirty="0" smtClean="0">
                  <a:solidFill>
                    <a:schemeClr val="accent3"/>
                  </a:solidFill>
                </a:rPr>
                <a:t>0 </a:t>
              </a:r>
              <a:r>
                <a:rPr lang="ru-RU" b="1" dirty="0">
                  <a:solidFill>
                    <a:schemeClr val="accent3"/>
                  </a:solidFill>
                </a:rPr>
                <a:t>предприятий</a:t>
              </a:r>
              <a:r>
                <a:rPr lang="ru-RU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a typeface="Liberation Sans" panose="020B0604020202020204" pitchFamily="34" charset="0"/>
                  <a:cs typeface="Liberation Sans" panose="020B0604020202020204" pitchFamily="34" charset="0"/>
                </a:rPr>
                <a:t> </a:t>
              </a:r>
              <a:r>
                <a:rPr lang="ru-RU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a typeface="Liberation Sans" panose="020B0604020202020204" pitchFamily="34" charset="0"/>
                  <a:cs typeface="Liberation Sans" panose="020B0604020202020204" pitchFamily="34" charset="0"/>
                </a:rPr>
                <a:t>партнеров</a:t>
              </a:r>
              <a:endPara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Liberation Sans" panose="020B0604020202020204" pitchFamily="34" charset="0"/>
                <a:cs typeface="Liberation Sans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800" b="1" dirty="0" smtClean="0">
                  <a:solidFill>
                    <a:schemeClr val="accent3"/>
                  </a:solidFill>
                </a:rPr>
                <a:t>&gt;4</a:t>
              </a:r>
              <a:r>
                <a:rPr lang="ru-RU" sz="2800" b="1" dirty="0" smtClean="0">
                  <a:solidFill>
                    <a:schemeClr val="accent3"/>
                  </a:solidFill>
                </a:rPr>
                <a:t>5</a:t>
              </a:r>
              <a:r>
                <a:rPr lang="en-US" sz="2800" b="1" dirty="0" smtClean="0">
                  <a:solidFill>
                    <a:schemeClr val="accent3"/>
                  </a:solidFill>
                </a:rPr>
                <a:t> </a:t>
              </a:r>
              <a:r>
                <a:rPr lang="ru-RU" b="1" dirty="0">
                  <a:solidFill>
                    <a:schemeClr val="accent3"/>
                  </a:solidFill>
                </a:rPr>
                <a:t>городов</a:t>
              </a:r>
            </a:p>
            <a:p>
              <a:pPr>
                <a:lnSpc>
                  <a:spcPct val="150000"/>
                </a:lnSpc>
              </a:pPr>
              <a:r>
                <a:rPr lang="ru-RU" sz="2800" b="1" dirty="0" smtClean="0">
                  <a:solidFill>
                    <a:schemeClr val="accent3"/>
                  </a:solidFill>
                </a:rPr>
                <a:t>20</a:t>
              </a:r>
              <a:r>
                <a:rPr lang="ru-RU" sz="2800" b="1" dirty="0">
                  <a:solidFill>
                    <a:schemeClr val="accent3"/>
                  </a:solidFill>
                </a:rPr>
                <a:t>% </a:t>
              </a:r>
              <a:r>
                <a:rPr lang="ru-RU" sz="1400" spc="-7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a typeface="Liberation Sans" panose="020B0604020202020204" pitchFamily="34" charset="0"/>
                  <a:cs typeface="Liberation Sans" panose="020B0604020202020204" pitchFamily="34" charset="0"/>
                </a:rPr>
                <a:t>оптимизация</a:t>
              </a:r>
              <a:r>
                <a:rPr lang="ru-RU" sz="3200" b="1" spc="-70" dirty="0" smtClean="0">
                  <a:solidFill>
                    <a:schemeClr val="accent3"/>
                  </a:solidFill>
                </a:rPr>
                <a:t> </a:t>
              </a:r>
              <a:r>
                <a:rPr lang="ru-RU" sz="1400" spc="-7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a typeface="Liberation Sans" panose="020B0604020202020204" pitchFamily="34" charset="0"/>
                  <a:cs typeface="Liberation Sans" panose="020B0604020202020204" pitchFamily="34" charset="0"/>
                </a:rPr>
                <a:t>непроизводственного персонала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 smtClean="0">
                  <a:solidFill>
                    <a:schemeClr val="accent3"/>
                  </a:solidFill>
                </a:rPr>
                <a:t>x </a:t>
              </a:r>
              <a:r>
                <a:rPr lang="ru-RU" sz="2800" b="1" dirty="0">
                  <a:solidFill>
                    <a:schemeClr val="accent3"/>
                  </a:solidFill>
                </a:rPr>
                <a:t>1,5-4</a:t>
              </a:r>
              <a:r>
                <a:rPr lang="en-US" sz="2800" b="1" dirty="0">
                  <a:solidFill>
                    <a:schemeClr val="accent3"/>
                  </a:solidFill>
                </a:rPr>
                <a:t> </a:t>
              </a:r>
              <a:r>
                <a:rPr lang="ru-RU" b="1" dirty="0">
                  <a:solidFill>
                    <a:schemeClr val="accent3"/>
                  </a:solidFill>
                </a:rPr>
                <a:t>раза </a:t>
              </a:r>
              <a:r>
                <a:rPr lang="ru-RU" sz="1400" spc="-8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a typeface="Liberation Sans" panose="020B0604020202020204" pitchFamily="34" charset="0"/>
                  <a:cs typeface="Liberation Sans" panose="020B0604020202020204" pitchFamily="34" charset="0"/>
                </a:rPr>
                <a:t>повышение производительности труда</a:t>
              </a:r>
              <a:endParaRPr lang="ru-RU" sz="1200" spc="-80" dirty="0">
                <a:solidFill>
                  <a:schemeClr val="tx1">
                    <a:lumMod val="75000"/>
                    <a:lumOff val="25000"/>
                  </a:schemeClr>
                </a:solidFill>
                <a:ea typeface="Liberation Sans" panose="020B0604020202020204" pitchFamily="34" charset="0"/>
                <a:cs typeface="Liberation Sans" panose="020B0604020202020204" pitchFamily="34" charset="0"/>
              </a:endParaRPr>
            </a:p>
          </p:txBody>
        </p:sp>
      </p:grpSp>
      <p:sp>
        <p:nvSpPr>
          <p:cNvPr id="145" name="TextBox 144">
            <a:extLst>
              <a:ext uri="{FF2B5EF4-FFF2-40B4-BE49-F238E27FC236}">
                <a16:creationId xmlns="" xmlns:a16="http://schemas.microsoft.com/office/drawing/2014/main" id="{600B050F-B2C8-4CA3-A446-1F935C768051}"/>
              </a:ext>
            </a:extLst>
          </p:cNvPr>
          <p:cNvSpPr txBox="1"/>
          <p:nvPr/>
        </p:nvSpPr>
        <p:spPr>
          <a:xfrm>
            <a:off x="377559" y="283657"/>
            <a:ext cx="5856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География </a:t>
            </a:r>
            <a:r>
              <a:rPr lang="ru-RU" sz="3200" dirty="0" smtClean="0">
                <a:solidFill>
                  <a:schemeClr val="accent4"/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Внедрений</a:t>
            </a:r>
            <a:endParaRPr lang="id-ID" sz="3200" i="1" dirty="0">
              <a:solidFill>
                <a:schemeClr val="accent4"/>
              </a:solidFill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5847693" y="6217563"/>
            <a:ext cx="6254853" cy="576247"/>
            <a:chOff x="4962525" y="474981"/>
            <a:chExt cx="7143750" cy="630098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4962525" y="474981"/>
              <a:ext cx="7143750" cy="630098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4" name="Группа 3"/>
            <p:cNvGrpSpPr/>
            <p:nvPr/>
          </p:nvGrpSpPr>
          <p:grpSpPr>
            <a:xfrm>
              <a:off x="5219680" y="555738"/>
              <a:ext cx="6667823" cy="439138"/>
              <a:chOff x="5365408" y="6228166"/>
              <a:chExt cx="6667823" cy="439138"/>
            </a:xfrm>
          </p:grpSpPr>
          <p:pic>
            <p:nvPicPr>
              <p:cNvPr id="2054" name="Picture 6" descr="http://cdn.onlinewebfonts.com/svg/img_62682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9495" y="6262691"/>
                <a:ext cx="393149" cy="3975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6" name="Picture 8" descr="http://cdn.onlinewebfonts.com/svg/img_59605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47329" y="6273281"/>
                <a:ext cx="246057" cy="2940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0" name="Picture 12" descr="http://cdn.onlinewebfonts.com/svg/img_555151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64995" y="6270993"/>
                <a:ext cx="360081" cy="3852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2" name="Picture 14" descr="https://cdn.onlinewebfonts.com/svg/img_472061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65408" y="6262691"/>
                <a:ext cx="301244" cy="3644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4" name="Picture 16" descr="https://www.pngkey.com/png/full/284-2843907_dress-girl-women-fashion-garment-comments-dress-icon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86893" y="6254698"/>
                <a:ext cx="288825" cy="41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6" name="Picture 18" descr="http://cdn.onlinewebfonts.com/svg/img_554264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6687" y="6270993"/>
                <a:ext cx="309575" cy="3326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8" name="Picture 20" descr="https://image.flaticon.com/icons/png/512/1548/1548254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46271" y="6288824"/>
                <a:ext cx="367409" cy="3674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0" name="Picture 22" descr="https://thumbs.dreamstime.com/b/%D1%81%D0%BE%D0%B2%D1%80%D0%B5%D0%BC%D0%B5%D0%BD%D0%BD%D1%8B%D0%B9-%D0%B7%D0%BD%D0%B0%D1%87%D0%BE%D0%BA-%D1%81%D0%BE-%D0%B0%D1%82%D0%B0-%D0%B0%D1%80%D0%BC%D0%B8%D0%B8-%D1%81%D1%82%D0%B8-%D1%8C-%D0%BF-%D0%B0%D0%BD%D0%B0-83336646.jpg"/>
              <p:cNvPicPr>
                <a:picLocks noChangeAspect="1" noChangeArrowheads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95736" y="6228166"/>
                <a:ext cx="439138" cy="4391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2" name="Picture 24" descr="https://image.flaticon.com/icons/png/512/102/102335.png"/>
              <p:cNvPicPr>
                <a:picLocks noChangeAspect="1" noChangeArrowheads="1"/>
              </p:cNvPicPr>
              <p:nvPr/>
            </p:nvPicPr>
            <p:blipFill>
              <a:blip r:embed="rId11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57894" y="6288824"/>
                <a:ext cx="362917" cy="3629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4" name="Picture 26" descr="https://image.flaticon.com/icons/png/512/1785/1785110.png"/>
              <p:cNvPicPr>
                <a:picLocks noChangeAspect="1" noChangeArrowheads="1"/>
              </p:cNvPicPr>
              <p:nvPr/>
            </p:nvPicPr>
            <p:blipFill>
              <a:blip r:embed="rId12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2571" y="6289636"/>
                <a:ext cx="352651" cy="3526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6" name="Picture 28" descr="https://imageog.flaticon.com/icons/png/512/619/619679.png?size=1200x630f&amp;pad=10,10,10,10&amp;ext=png&amp;bg=FFFFFFFF"/>
              <p:cNvPicPr>
                <a:picLocks noChangeAspect="1" noChangeArrowheads="1"/>
              </p:cNvPicPr>
              <p:nvPr/>
            </p:nvPicPr>
            <p:blipFill>
              <a:blip r:embed="rId1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66307" y="6260922"/>
                <a:ext cx="769325" cy="4038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8" name="Picture 30" descr="https://acadiaseasidecottages.com/wp-content/uploads/2017/06/noun_492287.png"/>
              <p:cNvPicPr>
                <a:picLocks noChangeAspect="1" noChangeArrowheads="1"/>
              </p:cNvPicPr>
              <p:nvPr/>
            </p:nvPicPr>
            <p:blipFill rotWithShape="1">
              <a:blip r:embed="rId1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27666" r="-139" b="26834"/>
              <a:stretch/>
            </p:blipFill>
            <p:spPr bwMode="auto">
              <a:xfrm>
                <a:off x="9836790" y="6454527"/>
                <a:ext cx="388188" cy="1763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0" name="Picture 32" descr="https://imageog.flaticon.com/icons/png/512/1375/1375665.png?size=1200x630f&amp;pad=10,10,10,10&amp;ext=png&amp;bg=FFFFFFFF"/>
              <p:cNvPicPr>
                <a:picLocks noChangeAspect="1" noChangeArrowheads="1"/>
              </p:cNvPicPr>
              <p:nvPr/>
            </p:nvPicPr>
            <p:blipFill rotWithShape="1">
              <a:blip r:embed="rId15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23305" r="23694"/>
              <a:stretch/>
            </p:blipFill>
            <p:spPr bwMode="auto">
              <a:xfrm>
                <a:off x="10280300" y="6277819"/>
                <a:ext cx="357003" cy="353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2" name="Picture 34" descr="http://cdn.onlinewebfonts.com/svg/img_59651.png"/>
              <p:cNvPicPr>
                <a:picLocks noChangeAspect="1" noChangeArrowheads="1"/>
              </p:cNvPicPr>
              <p:nvPr/>
            </p:nvPicPr>
            <p:blipFill>
              <a:blip r:embed="rId16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92625" y="6258557"/>
                <a:ext cx="201987" cy="3855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36" descr="https://www.shareicon.net/data/2016/02/23/723539_cook_512x512.png"/>
              <p:cNvPicPr>
                <a:picLocks noChangeAspect="1" noChangeArrowheads="1"/>
              </p:cNvPicPr>
              <p:nvPr/>
            </p:nvPicPr>
            <p:blipFill>
              <a:blip r:embed="rId17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94612" y="6310284"/>
                <a:ext cx="318478" cy="3184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6" name="Picture 38" descr="https://image.flaticon.com/icons/png/512/105/105046.png"/>
              <p:cNvPicPr>
                <a:picLocks noChangeAspect="1" noChangeArrowheads="1"/>
              </p:cNvPicPr>
              <p:nvPr/>
            </p:nvPicPr>
            <p:blipFill>
              <a:blip r:embed="rId18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93002" y="6290423"/>
                <a:ext cx="338515" cy="3385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8" name="Picture 40" descr="http://cdn.onlinewebfonts.com/svg/img_547094.png"/>
              <p:cNvPicPr>
                <a:picLocks noChangeAspect="1" noChangeArrowheads="1"/>
              </p:cNvPicPr>
              <p:nvPr/>
            </p:nvPicPr>
            <p:blipFill>
              <a:blip r:embed="rId19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51605" y="6301901"/>
                <a:ext cx="481626" cy="3351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2" name="Picture 44" descr="https://imageog.flaticon.com/icons/png/512/1496/1496506.png?size=1200x630f&amp;pad=10,10,10,10&amp;ext=png&amp;bg=FFFFFFFF"/>
              <p:cNvPicPr>
                <a:picLocks noChangeAspect="1" noChangeArrowheads="1"/>
              </p:cNvPicPr>
              <p:nvPr/>
            </p:nvPicPr>
            <p:blipFill>
              <a:blip r:embed="rId2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39583" y="6271427"/>
                <a:ext cx="746122" cy="3917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7" name="Прямоугольник 6"/>
          <p:cNvSpPr/>
          <p:nvPr/>
        </p:nvSpPr>
        <p:spPr>
          <a:xfrm>
            <a:off x="5826462" y="5779754"/>
            <a:ext cx="1538691" cy="464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accent3"/>
                </a:solidFill>
              </a:rPr>
              <a:t>Ассортимент:</a:t>
            </a:r>
            <a:endParaRPr lang="ru-RU" sz="12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3737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EvgeBor\Desktop\2018-08-10_19-50-3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06" y="1240511"/>
            <a:ext cx="7950988" cy="412903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00B050F-B2C8-4CA3-A446-1F935C768051}"/>
              </a:ext>
            </a:extLst>
          </p:cNvPr>
          <p:cNvSpPr txBox="1"/>
          <p:nvPr/>
        </p:nvSpPr>
        <p:spPr>
          <a:xfrm>
            <a:off x="340099" y="242778"/>
            <a:ext cx="64434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Расчет и контроль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>
                <a:solidFill>
                  <a:schemeClr val="accent4"/>
                </a:solidFill>
              </a:rPr>
              <a:t>Себестоимости </a:t>
            </a:r>
            <a:r>
              <a:rPr lang="ru-RU" sz="3200" dirty="0">
                <a:solidFill>
                  <a:schemeClr val="accent4"/>
                </a:solidFill>
              </a:rPr>
              <a:t>изделий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8345716" y="315649"/>
            <a:ext cx="3713210" cy="6122877"/>
            <a:chOff x="8337273" y="633311"/>
            <a:chExt cx="3736166" cy="5330479"/>
          </a:xfrm>
        </p:grpSpPr>
        <p:grpSp>
          <p:nvGrpSpPr>
            <p:cNvPr id="11" name="Group 19">
              <a:extLst>
                <a:ext uri="{FF2B5EF4-FFF2-40B4-BE49-F238E27FC236}">
                  <a16:creationId xmlns="" xmlns:a16="http://schemas.microsoft.com/office/drawing/2014/main" id="{6250E0C5-D820-451E-AB35-D969F6984B75}"/>
                </a:ext>
              </a:extLst>
            </p:cNvPr>
            <p:cNvGrpSpPr/>
            <p:nvPr/>
          </p:nvGrpSpPr>
          <p:grpSpPr>
            <a:xfrm>
              <a:off x="8337273" y="633311"/>
              <a:ext cx="3736166" cy="5330479"/>
              <a:chOff x="3653094" y="869568"/>
              <a:chExt cx="8454854" cy="5143258"/>
            </a:xfr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Rectangle: Rounded Corners 20">
                <a:extLst>
                  <a:ext uri="{FF2B5EF4-FFF2-40B4-BE49-F238E27FC236}">
                    <a16:creationId xmlns="" xmlns:a16="http://schemas.microsoft.com/office/drawing/2014/main" id="{B5C03462-F141-424A-946D-B3BD231F875B}"/>
                  </a:ext>
                </a:extLst>
              </p:cNvPr>
              <p:cNvSpPr/>
              <p:nvPr/>
            </p:nvSpPr>
            <p:spPr>
              <a:xfrm flipH="1">
                <a:off x="3653094" y="869568"/>
                <a:ext cx="8454854" cy="5143258"/>
              </a:xfrm>
              <a:prstGeom prst="roundRect">
                <a:avLst>
                  <a:gd name="adj" fmla="val 7612"/>
                </a:avLst>
              </a:prstGeom>
              <a:blipFill>
                <a:blip r:embed="rId3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  <a:effectLst>
                <a:outerShdw blurRad="1270000" dist="1016000" dir="5400000" sx="80000" sy="80000" algn="t" rotWithShape="0">
                  <a:schemeClr val="tx1">
                    <a:lumMod val="95000"/>
                    <a:lumOff val="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 dirty="0"/>
              </a:p>
            </p:txBody>
          </p:sp>
          <p:grpSp>
            <p:nvGrpSpPr>
              <p:cNvPr id="14" name="Group 24">
                <a:extLst>
                  <a:ext uri="{FF2B5EF4-FFF2-40B4-BE49-F238E27FC236}">
                    <a16:creationId xmlns="" xmlns:a16="http://schemas.microsoft.com/office/drawing/2014/main" id="{B35A2A66-F24E-4724-9B36-E5E1A33ACCE9}"/>
                  </a:ext>
                </a:extLst>
              </p:cNvPr>
              <p:cNvGrpSpPr/>
              <p:nvPr/>
            </p:nvGrpSpPr>
            <p:grpSpPr>
              <a:xfrm>
                <a:off x="8347402" y="5814260"/>
                <a:ext cx="72231" cy="130969"/>
                <a:chOff x="7667742" y="3973834"/>
                <a:chExt cx="72231" cy="130969"/>
              </a:xfrm>
              <a:solidFill>
                <a:schemeClr val="bg1"/>
              </a:solidFill>
            </p:grpSpPr>
            <p:sp>
              <p:nvSpPr>
                <p:cNvPr id="15" name="AutoShape 39">
                  <a:extLst>
                    <a:ext uri="{FF2B5EF4-FFF2-40B4-BE49-F238E27FC236}">
                      <a16:creationId xmlns="" xmlns:a16="http://schemas.microsoft.com/office/drawing/2014/main" id="{EB941527-C639-452E-98A6-71F910EB90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67742" y="3973834"/>
                  <a:ext cx="72231" cy="7302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17279"/>
                      </a:moveTo>
                      <a:cubicBezTo>
                        <a:pt x="7218" y="17279"/>
                        <a:pt x="4320" y="14377"/>
                        <a:pt x="4320" y="10800"/>
                      </a:cubicBezTo>
                      <a:cubicBezTo>
                        <a:pt x="4320" y="7222"/>
                        <a:pt x="7218" y="4320"/>
                        <a:pt x="10800" y="4320"/>
                      </a:cubicBezTo>
                      <a:cubicBezTo>
                        <a:pt x="14381" y="4320"/>
                        <a:pt x="17280" y="7222"/>
                        <a:pt x="17280" y="10800"/>
                      </a:cubicBezTo>
                      <a:cubicBezTo>
                        <a:pt x="17280" y="14377"/>
                        <a:pt x="14381" y="17279"/>
                        <a:pt x="10800" y="17279"/>
                      </a:cubicBezTo>
                      <a:moveTo>
                        <a:pt x="10800" y="0"/>
                      </a:moveTo>
                      <a:cubicBezTo>
                        <a:pt x="4847" y="0"/>
                        <a:pt x="0" y="4843"/>
                        <a:pt x="0" y="10800"/>
                      </a:cubicBezTo>
                      <a:cubicBezTo>
                        <a:pt x="0" y="16756"/>
                        <a:pt x="4847" y="21599"/>
                        <a:pt x="10800" y="21599"/>
                      </a:cubicBezTo>
                      <a:cubicBezTo>
                        <a:pt x="16752" y="21599"/>
                        <a:pt x="21600" y="16756"/>
                        <a:pt x="21600" y="10800"/>
                      </a:cubicBezTo>
                      <a:cubicBezTo>
                        <a:pt x="21600" y="4843"/>
                        <a:pt x="16752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1906" tIns="11906" rIns="11906" bIns="11906" anchor="ctr"/>
                <a:lstStyle/>
                <a:p>
                  <a:pPr algn="ctr" defTabSz="142875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Gill Sans" charset="0"/>
                  </a:endParaRPr>
                </a:p>
              </p:txBody>
            </p:sp>
            <p:sp>
              <p:nvSpPr>
                <p:cNvPr id="16" name="AutoShape 42">
                  <a:extLst>
                    <a:ext uri="{FF2B5EF4-FFF2-40B4-BE49-F238E27FC236}">
                      <a16:creationId xmlns="" xmlns:a16="http://schemas.microsoft.com/office/drawing/2014/main" id="{1A98F4DD-3836-4AB3-A04C-6E4C63FB1D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82029" y="4075434"/>
                  <a:ext cx="28575" cy="2936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0"/>
                      </a:moveTo>
                      <a:cubicBezTo>
                        <a:pt x="4841" y="0"/>
                        <a:pt x="0" y="4830"/>
                        <a:pt x="0" y="10800"/>
                      </a:cubicBezTo>
                      <a:cubicBezTo>
                        <a:pt x="0" y="16769"/>
                        <a:pt x="4841" y="21599"/>
                        <a:pt x="10800" y="21599"/>
                      </a:cubicBezTo>
                      <a:cubicBezTo>
                        <a:pt x="16758" y="21599"/>
                        <a:pt x="21600" y="16769"/>
                        <a:pt x="21600" y="10800"/>
                      </a:cubicBezTo>
                      <a:cubicBezTo>
                        <a:pt x="21600" y="4830"/>
                        <a:pt x="16758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1906" tIns="11906" rIns="11906" bIns="11906" anchor="ctr"/>
                <a:lstStyle/>
                <a:p>
                  <a:pPr algn="ctr" defTabSz="142875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Gill Sans" charset="0"/>
                  </a:endParaRPr>
                </a:p>
              </p:txBody>
            </p:sp>
          </p:grpSp>
        </p:grpSp>
        <p:sp>
          <p:nvSpPr>
            <p:cNvPr id="12" name="Прямоугольник 11"/>
            <p:cNvSpPr/>
            <p:nvPr/>
          </p:nvSpPr>
          <p:spPr>
            <a:xfrm>
              <a:off x="8467984" y="890948"/>
              <a:ext cx="3582582" cy="6182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accent3"/>
                </a:buClr>
                <a:buSzPct val="75000"/>
              </a:pPr>
              <a:r>
                <a:rPr lang="ru-RU" b="1" dirty="0" smtClean="0">
                  <a:solidFill>
                    <a:schemeClr val="bg1"/>
                  </a:solidFill>
                  <a:cs typeface="Segoe UI Light" panose="020B0502040204020203" pitchFamily="34" charset="0"/>
                </a:rPr>
                <a:t>ТОЧНЫЙ И СВОЕВРЕМЕННЫЙ КОНТРОЛЬ СЕБЕСТОИМОСТИ</a:t>
              </a:r>
              <a:endParaRPr lang="ru-RU" b="1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475754" y="1530898"/>
            <a:ext cx="3713209" cy="4444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sz="1600" dirty="0"/>
              <a:t>Расчет предварительной и плановой себестоимости</a:t>
            </a:r>
          </a:p>
          <a:p>
            <a:pPr marL="285750" indent="-285750">
              <a:lnSpc>
                <a:spcPct val="14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sz="1600" dirty="0" smtClean="0"/>
              <a:t>Автоматический </a:t>
            </a:r>
            <a:r>
              <a:rPr lang="ru-RU" sz="1600" dirty="0"/>
              <a:t>расчет фактической себестоимости на основе информации, полученной с ключевых точек процесса</a:t>
            </a:r>
          </a:p>
          <a:p>
            <a:pPr marL="285750" indent="-285750">
              <a:lnSpc>
                <a:spcPct val="14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sz="1600" dirty="0" smtClean="0"/>
              <a:t>Наглядный </a:t>
            </a:r>
            <a:r>
              <a:rPr lang="ru-RU" sz="1600" dirty="0"/>
              <a:t>и удобный отчет по себестоимости, позволяющий оценить фактическую экономию/перерасход относительно планового значения по основным статьям </a:t>
            </a:r>
            <a:r>
              <a:rPr lang="ru-RU" sz="1600" dirty="0" smtClean="0"/>
              <a:t>затрат</a:t>
            </a:r>
            <a:endParaRPr lang="ru-RU" sz="1600" dirty="0"/>
          </a:p>
          <a:p>
            <a:pPr marL="285750" indent="-285750">
              <a:buClr>
                <a:srgbClr val="C00000"/>
              </a:buClr>
              <a:buFont typeface="Courier New" panose="02070309020205020404" pitchFamily="49" charset="0"/>
              <a:buChar char="o"/>
            </a:pPr>
            <a:endParaRPr lang="ru-RU" sz="1400" dirty="0" smtClean="0"/>
          </a:p>
        </p:txBody>
      </p:sp>
    </p:spTree>
    <p:extLst>
      <p:ext uri="{BB962C8B-B14F-4D97-AF65-F5344CB8AC3E}">
        <p14:creationId xmlns:p14="http://schemas.microsoft.com/office/powerpoint/2010/main" xmlns="" val="34291812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874" y="1234289"/>
            <a:ext cx="7954420" cy="4281874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00B050F-B2C8-4CA3-A446-1F935C768051}"/>
              </a:ext>
            </a:extLst>
          </p:cNvPr>
          <p:cNvSpPr txBox="1"/>
          <p:nvPr/>
        </p:nvSpPr>
        <p:spPr>
          <a:xfrm>
            <a:off x="355626" y="219855"/>
            <a:ext cx="64434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Учет оборудования </a:t>
            </a:r>
            <a:r>
              <a:rPr lang="ru-RU" sz="3200" dirty="0" smtClean="0"/>
              <a:t>и</a:t>
            </a:r>
            <a:br>
              <a:rPr lang="ru-RU" sz="3200" dirty="0" smtClean="0"/>
            </a:br>
            <a:r>
              <a:rPr lang="ru-RU" sz="3200" dirty="0" smtClean="0">
                <a:solidFill>
                  <a:schemeClr val="accent4"/>
                </a:solidFill>
              </a:rPr>
              <a:t>Техническое </a:t>
            </a:r>
            <a:r>
              <a:rPr lang="ru-RU" sz="3200" dirty="0">
                <a:solidFill>
                  <a:schemeClr val="accent4"/>
                </a:solidFill>
              </a:rPr>
              <a:t>обслуживание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8339584" y="314197"/>
            <a:ext cx="3692759" cy="6124329"/>
            <a:chOff x="8337273" y="633311"/>
            <a:chExt cx="3736166" cy="5330479"/>
          </a:xfrm>
        </p:grpSpPr>
        <p:grpSp>
          <p:nvGrpSpPr>
            <p:cNvPr id="11" name="Group 19">
              <a:extLst>
                <a:ext uri="{FF2B5EF4-FFF2-40B4-BE49-F238E27FC236}">
                  <a16:creationId xmlns="" xmlns:a16="http://schemas.microsoft.com/office/drawing/2014/main" id="{6250E0C5-D820-451E-AB35-D969F6984B75}"/>
                </a:ext>
              </a:extLst>
            </p:cNvPr>
            <p:cNvGrpSpPr/>
            <p:nvPr/>
          </p:nvGrpSpPr>
          <p:grpSpPr>
            <a:xfrm>
              <a:off x="8337273" y="633311"/>
              <a:ext cx="3736166" cy="5330479"/>
              <a:chOff x="3653094" y="869568"/>
              <a:chExt cx="8454854" cy="5143258"/>
            </a:xfr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Rectangle: Rounded Corners 20">
                <a:extLst>
                  <a:ext uri="{FF2B5EF4-FFF2-40B4-BE49-F238E27FC236}">
                    <a16:creationId xmlns="" xmlns:a16="http://schemas.microsoft.com/office/drawing/2014/main" id="{B5C03462-F141-424A-946D-B3BD231F875B}"/>
                  </a:ext>
                </a:extLst>
              </p:cNvPr>
              <p:cNvSpPr/>
              <p:nvPr/>
            </p:nvSpPr>
            <p:spPr>
              <a:xfrm flipH="1">
                <a:off x="3653094" y="869568"/>
                <a:ext cx="8454854" cy="5143258"/>
              </a:xfrm>
              <a:prstGeom prst="roundRect">
                <a:avLst>
                  <a:gd name="adj" fmla="val 7612"/>
                </a:avLst>
              </a:prstGeom>
              <a:blipFill>
                <a:blip r:embed="rId3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  <a:effectLst>
                <a:outerShdw blurRad="1270000" dist="1016000" dir="5400000" sx="80000" sy="80000" algn="t" rotWithShape="0">
                  <a:schemeClr val="tx1">
                    <a:lumMod val="95000"/>
                    <a:lumOff val="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 dirty="0"/>
              </a:p>
            </p:txBody>
          </p:sp>
          <p:grpSp>
            <p:nvGrpSpPr>
              <p:cNvPr id="14" name="Group 24">
                <a:extLst>
                  <a:ext uri="{FF2B5EF4-FFF2-40B4-BE49-F238E27FC236}">
                    <a16:creationId xmlns="" xmlns:a16="http://schemas.microsoft.com/office/drawing/2014/main" id="{B35A2A66-F24E-4724-9B36-E5E1A33ACCE9}"/>
                  </a:ext>
                </a:extLst>
              </p:cNvPr>
              <p:cNvGrpSpPr/>
              <p:nvPr/>
            </p:nvGrpSpPr>
            <p:grpSpPr>
              <a:xfrm>
                <a:off x="8347402" y="5814260"/>
                <a:ext cx="72231" cy="130969"/>
                <a:chOff x="7667742" y="3973834"/>
                <a:chExt cx="72231" cy="130969"/>
              </a:xfrm>
              <a:solidFill>
                <a:schemeClr val="bg1"/>
              </a:solidFill>
            </p:grpSpPr>
            <p:sp>
              <p:nvSpPr>
                <p:cNvPr id="15" name="AutoShape 39">
                  <a:extLst>
                    <a:ext uri="{FF2B5EF4-FFF2-40B4-BE49-F238E27FC236}">
                      <a16:creationId xmlns="" xmlns:a16="http://schemas.microsoft.com/office/drawing/2014/main" id="{EB941527-C639-452E-98A6-71F910EB90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67742" y="3973834"/>
                  <a:ext cx="72231" cy="7302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17279"/>
                      </a:moveTo>
                      <a:cubicBezTo>
                        <a:pt x="7218" y="17279"/>
                        <a:pt x="4320" y="14377"/>
                        <a:pt x="4320" y="10800"/>
                      </a:cubicBezTo>
                      <a:cubicBezTo>
                        <a:pt x="4320" y="7222"/>
                        <a:pt x="7218" y="4320"/>
                        <a:pt x="10800" y="4320"/>
                      </a:cubicBezTo>
                      <a:cubicBezTo>
                        <a:pt x="14381" y="4320"/>
                        <a:pt x="17280" y="7222"/>
                        <a:pt x="17280" y="10800"/>
                      </a:cubicBezTo>
                      <a:cubicBezTo>
                        <a:pt x="17280" y="14377"/>
                        <a:pt x="14381" y="17279"/>
                        <a:pt x="10800" y="17279"/>
                      </a:cubicBezTo>
                      <a:moveTo>
                        <a:pt x="10800" y="0"/>
                      </a:moveTo>
                      <a:cubicBezTo>
                        <a:pt x="4847" y="0"/>
                        <a:pt x="0" y="4843"/>
                        <a:pt x="0" y="10800"/>
                      </a:cubicBezTo>
                      <a:cubicBezTo>
                        <a:pt x="0" y="16756"/>
                        <a:pt x="4847" y="21599"/>
                        <a:pt x="10800" y="21599"/>
                      </a:cubicBezTo>
                      <a:cubicBezTo>
                        <a:pt x="16752" y="21599"/>
                        <a:pt x="21600" y="16756"/>
                        <a:pt x="21600" y="10800"/>
                      </a:cubicBezTo>
                      <a:cubicBezTo>
                        <a:pt x="21600" y="4843"/>
                        <a:pt x="16752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1906" tIns="11906" rIns="11906" bIns="11906" anchor="ctr"/>
                <a:lstStyle/>
                <a:p>
                  <a:pPr algn="ctr" defTabSz="142875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Gill Sans" charset="0"/>
                  </a:endParaRPr>
                </a:p>
              </p:txBody>
            </p:sp>
            <p:sp>
              <p:nvSpPr>
                <p:cNvPr id="16" name="AutoShape 42">
                  <a:extLst>
                    <a:ext uri="{FF2B5EF4-FFF2-40B4-BE49-F238E27FC236}">
                      <a16:creationId xmlns="" xmlns:a16="http://schemas.microsoft.com/office/drawing/2014/main" id="{1A98F4DD-3836-4AB3-A04C-6E4C63FB1D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82029" y="4075434"/>
                  <a:ext cx="28575" cy="2936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0"/>
                      </a:moveTo>
                      <a:cubicBezTo>
                        <a:pt x="4841" y="0"/>
                        <a:pt x="0" y="4830"/>
                        <a:pt x="0" y="10800"/>
                      </a:cubicBezTo>
                      <a:cubicBezTo>
                        <a:pt x="0" y="16769"/>
                        <a:pt x="4841" y="21599"/>
                        <a:pt x="10800" y="21599"/>
                      </a:cubicBezTo>
                      <a:cubicBezTo>
                        <a:pt x="16758" y="21599"/>
                        <a:pt x="21600" y="16769"/>
                        <a:pt x="21600" y="10800"/>
                      </a:cubicBezTo>
                      <a:cubicBezTo>
                        <a:pt x="21600" y="4830"/>
                        <a:pt x="16758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1906" tIns="11906" rIns="11906" bIns="11906" anchor="ctr"/>
                <a:lstStyle/>
                <a:p>
                  <a:pPr algn="ctr" defTabSz="142875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Gill Sans" charset="0"/>
                  </a:endParaRPr>
                </a:p>
              </p:txBody>
            </p:sp>
          </p:grpSp>
        </p:grpSp>
        <p:sp>
          <p:nvSpPr>
            <p:cNvPr id="12" name="Прямоугольник 11"/>
            <p:cNvSpPr/>
            <p:nvPr/>
          </p:nvSpPr>
          <p:spPr>
            <a:xfrm>
              <a:off x="8471886" y="891675"/>
              <a:ext cx="3582582" cy="770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accent3"/>
                </a:buClr>
                <a:buSzPct val="75000"/>
              </a:pPr>
              <a:r>
                <a:rPr lang="ru-RU" b="1" dirty="0" smtClean="0">
                  <a:solidFill>
                    <a:schemeClr val="bg1"/>
                  </a:solidFill>
                  <a:cs typeface="Segoe UI Light" panose="020B0502040204020203" pitchFamily="34" charset="0"/>
                </a:rPr>
                <a:t>ТЕХНИЧЕСКОЕ ОБСЛУЖИВАНИЕ И РЕМОНТ</a:t>
              </a:r>
              <a:endParaRPr lang="ru-RU" b="1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472633" y="1492997"/>
            <a:ext cx="3560441" cy="432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dirty="0"/>
              <a:t>Адресный учет всех единиц оборудования, инструмента, оснастки и </a:t>
            </a:r>
            <a:r>
              <a:rPr lang="ru-RU" dirty="0" smtClean="0"/>
              <a:t>приспособлений</a:t>
            </a:r>
            <a:endParaRPr lang="ru-RU" dirty="0"/>
          </a:p>
          <a:p>
            <a:pPr marL="285750" indent="-285750">
              <a:lnSpc>
                <a:spcPct val="14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dirty="0" smtClean="0"/>
              <a:t>История </a:t>
            </a:r>
            <a:r>
              <a:rPr lang="ru-RU" dirty="0"/>
              <a:t>проведения ремонтных работ и планового </a:t>
            </a:r>
            <a:r>
              <a:rPr lang="ru-RU" dirty="0" smtClean="0"/>
              <a:t>обслуживания</a:t>
            </a:r>
            <a:endParaRPr lang="ru-RU" dirty="0"/>
          </a:p>
          <a:p>
            <a:pPr marL="285750" indent="-285750">
              <a:lnSpc>
                <a:spcPct val="14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dirty="0" smtClean="0"/>
              <a:t>Контроль </a:t>
            </a:r>
            <a:r>
              <a:rPr lang="ru-RU" dirty="0"/>
              <a:t>простоев и определение эффективности работы по каждой единице </a:t>
            </a:r>
            <a:r>
              <a:rPr lang="ru-RU" dirty="0" smtClean="0"/>
              <a:t>оборудования</a:t>
            </a:r>
            <a:endParaRPr lang="ru-RU" dirty="0"/>
          </a:p>
          <a:p>
            <a:pPr marL="285750" indent="-285750">
              <a:lnSpc>
                <a:spcPct val="14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dirty="0" smtClean="0"/>
              <a:t>Наглядные отчеты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379922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50" y="1260464"/>
            <a:ext cx="5842398" cy="3141898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9629" y="2855582"/>
            <a:ext cx="6832908" cy="3566235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00B050F-B2C8-4CA3-A446-1F935C768051}"/>
              </a:ext>
            </a:extLst>
          </p:cNvPr>
          <p:cNvSpPr txBox="1"/>
          <p:nvPr/>
        </p:nvSpPr>
        <p:spPr>
          <a:xfrm>
            <a:off x="320675" y="202296"/>
            <a:ext cx="64434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Внутренняя коммуникация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>
                <a:solidFill>
                  <a:schemeClr val="accent4"/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Сотрудников</a:t>
            </a:r>
            <a:endParaRPr lang="id-ID" sz="3200" i="1" dirty="0">
              <a:solidFill>
                <a:schemeClr val="accent4"/>
              </a:solidFill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8345599" y="333872"/>
            <a:ext cx="3642333" cy="6104655"/>
            <a:chOff x="8337271" y="633311"/>
            <a:chExt cx="4003189" cy="7523121"/>
          </a:xfrm>
        </p:grpSpPr>
        <p:grpSp>
          <p:nvGrpSpPr>
            <p:cNvPr id="11" name="Group 19">
              <a:extLst>
                <a:ext uri="{FF2B5EF4-FFF2-40B4-BE49-F238E27FC236}">
                  <a16:creationId xmlns="" xmlns:a16="http://schemas.microsoft.com/office/drawing/2014/main" id="{6250E0C5-D820-451E-AB35-D969F6984B75}"/>
                </a:ext>
              </a:extLst>
            </p:cNvPr>
            <p:cNvGrpSpPr/>
            <p:nvPr/>
          </p:nvGrpSpPr>
          <p:grpSpPr>
            <a:xfrm>
              <a:off x="8337271" y="633311"/>
              <a:ext cx="4003189" cy="7523121"/>
              <a:chOff x="3653090" y="869568"/>
              <a:chExt cx="9059121" cy="7258888"/>
            </a:xfr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Rectangle: Rounded Corners 20">
                <a:extLst>
                  <a:ext uri="{FF2B5EF4-FFF2-40B4-BE49-F238E27FC236}">
                    <a16:creationId xmlns="" xmlns:a16="http://schemas.microsoft.com/office/drawing/2014/main" id="{B5C03462-F141-424A-946D-B3BD231F875B}"/>
                  </a:ext>
                </a:extLst>
              </p:cNvPr>
              <p:cNvSpPr/>
              <p:nvPr/>
            </p:nvSpPr>
            <p:spPr>
              <a:xfrm flipH="1">
                <a:off x="3653090" y="869568"/>
                <a:ext cx="9059121" cy="7258888"/>
              </a:xfrm>
              <a:prstGeom prst="roundRect">
                <a:avLst>
                  <a:gd name="adj" fmla="val 7612"/>
                </a:avLst>
              </a:prstGeom>
              <a:blipFill>
                <a:blip r:embed="rId4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  <a:effectLst>
                <a:outerShdw blurRad="1270000" dist="1016000" dir="5400000" sx="80000" sy="80000" algn="t" rotWithShape="0">
                  <a:schemeClr val="tx1">
                    <a:lumMod val="95000"/>
                    <a:lumOff val="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 dirty="0"/>
              </a:p>
            </p:txBody>
          </p:sp>
          <p:grpSp>
            <p:nvGrpSpPr>
              <p:cNvPr id="14" name="Group 24">
                <a:extLst>
                  <a:ext uri="{FF2B5EF4-FFF2-40B4-BE49-F238E27FC236}">
                    <a16:creationId xmlns="" xmlns:a16="http://schemas.microsoft.com/office/drawing/2014/main" id="{B35A2A66-F24E-4724-9B36-E5E1A33ACCE9}"/>
                  </a:ext>
                </a:extLst>
              </p:cNvPr>
              <p:cNvGrpSpPr/>
              <p:nvPr/>
            </p:nvGrpSpPr>
            <p:grpSpPr>
              <a:xfrm>
                <a:off x="8347402" y="5814260"/>
                <a:ext cx="72231" cy="130969"/>
                <a:chOff x="7667742" y="3973834"/>
                <a:chExt cx="72231" cy="130969"/>
              </a:xfrm>
              <a:solidFill>
                <a:schemeClr val="bg1"/>
              </a:solidFill>
            </p:grpSpPr>
            <p:sp>
              <p:nvSpPr>
                <p:cNvPr id="15" name="AutoShape 39">
                  <a:extLst>
                    <a:ext uri="{FF2B5EF4-FFF2-40B4-BE49-F238E27FC236}">
                      <a16:creationId xmlns="" xmlns:a16="http://schemas.microsoft.com/office/drawing/2014/main" id="{EB941527-C639-452E-98A6-71F910EB90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67742" y="3973834"/>
                  <a:ext cx="72231" cy="7302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17279"/>
                      </a:moveTo>
                      <a:cubicBezTo>
                        <a:pt x="7218" y="17279"/>
                        <a:pt x="4320" y="14377"/>
                        <a:pt x="4320" y="10800"/>
                      </a:cubicBezTo>
                      <a:cubicBezTo>
                        <a:pt x="4320" y="7222"/>
                        <a:pt x="7218" y="4320"/>
                        <a:pt x="10800" y="4320"/>
                      </a:cubicBezTo>
                      <a:cubicBezTo>
                        <a:pt x="14381" y="4320"/>
                        <a:pt x="17280" y="7222"/>
                        <a:pt x="17280" y="10800"/>
                      </a:cubicBezTo>
                      <a:cubicBezTo>
                        <a:pt x="17280" y="14377"/>
                        <a:pt x="14381" y="17279"/>
                        <a:pt x="10800" y="17279"/>
                      </a:cubicBezTo>
                      <a:moveTo>
                        <a:pt x="10800" y="0"/>
                      </a:moveTo>
                      <a:cubicBezTo>
                        <a:pt x="4847" y="0"/>
                        <a:pt x="0" y="4843"/>
                        <a:pt x="0" y="10800"/>
                      </a:cubicBezTo>
                      <a:cubicBezTo>
                        <a:pt x="0" y="16756"/>
                        <a:pt x="4847" y="21599"/>
                        <a:pt x="10800" y="21599"/>
                      </a:cubicBezTo>
                      <a:cubicBezTo>
                        <a:pt x="16752" y="21599"/>
                        <a:pt x="21600" y="16756"/>
                        <a:pt x="21600" y="10800"/>
                      </a:cubicBezTo>
                      <a:cubicBezTo>
                        <a:pt x="21600" y="4843"/>
                        <a:pt x="16752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1906" tIns="11906" rIns="11906" bIns="11906" anchor="ctr"/>
                <a:lstStyle/>
                <a:p>
                  <a:pPr algn="ctr" defTabSz="142875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Gill Sans" charset="0"/>
                  </a:endParaRPr>
                </a:p>
              </p:txBody>
            </p:sp>
            <p:sp>
              <p:nvSpPr>
                <p:cNvPr id="16" name="AutoShape 42">
                  <a:extLst>
                    <a:ext uri="{FF2B5EF4-FFF2-40B4-BE49-F238E27FC236}">
                      <a16:creationId xmlns="" xmlns:a16="http://schemas.microsoft.com/office/drawing/2014/main" id="{1A98F4DD-3836-4AB3-A04C-6E4C63FB1D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82029" y="4075434"/>
                  <a:ext cx="28575" cy="2936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0"/>
                      </a:moveTo>
                      <a:cubicBezTo>
                        <a:pt x="4841" y="0"/>
                        <a:pt x="0" y="4830"/>
                        <a:pt x="0" y="10800"/>
                      </a:cubicBezTo>
                      <a:cubicBezTo>
                        <a:pt x="0" y="16769"/>
                        <a:pt x="4841" y="21599"/>
                        <a:pt x="10800" y="21599"/>
                      </a:cubicBezTo>
                      <a:cubicBezTo>
                        <a:pt x="16758" y="21599"/>
                        <a:pt x="21600" y="16769"/>
                        <a:pt x="21600" y="10800"/>
                      </a:cubicBezTo>
                      <a:cubicBezTo>
                        <a:pt x="21600" y="4830"/>
                        <a:pt x="16758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1906" tIns="11906" rIns="11906" bIns="11906" anchor="ctr"/>
                <a:lstStyle/>
                <a:p>
                  <a:pPr algn="ctr" defTabSz="142875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Gill Sans" charset="0"/>
                  </a:endParaRPr>
                </a:p>
              </p:txBody>
            </p:sp>
          </p:grpSp>
        </p:grpSp>
        <p:sp>
          <p:nvSpPr>
            <p:cNvPr id="12" name="Прямоугольник 11"/>
            <p:cNvSpPr/>
            <p:nvPr/>
          </p:nvSpPr>
          <p:spPr>
            <a:xfrm>
              <a:off x="8494754" y="1042363"/>
              <a:ext cx="358258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accent3"/>
                </a:buClr>
                <a:buSzPct val="75000"/>
              </a:pPr>
              <a:r>
                <a:rPr lang="ru-RU" b="1" dirty="0" smtClean="0">
                  <a:solidFill>
                    <a:schemeClr val="bg1"/>
                  </a:solidFill>
                  <a:cs typeface="Segoe UI Light" panose="020B0502040204020203" pitchFamily="34" charset="0"/>
                </a:rPr>
                <a:t>СРЕДСТВА КОММУНИКАЦИИ</a:t>
              </a:r>
              <a:endParaRPr lang="ru-RU" b="1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477616" y="1600443"/>
            <a:ext cx="35103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dirty="0" smtClean="0"/>
              <a:t>Чаты и беседы</a:t>
            </a:r>
          </a:p>
          <a:p>
            <a:pPr marL="285750" indent="-285750">
              <a:buClr>
                <a:srgbClr val="C00000"/>
              </a:buClr>
              <a:buFont typeface="Courier New" panose="02070309020205020404" pitchFamily="49" charset="0"/>
              <a:buChar char="o"/>
            </a:pPr>
            <a:endParaRPr lang="ru-RU" dirty="0"/>
          </a:p>
          <a:p>
            <a:pPr marL="285750" indent="-285750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dirty="0" smtClean="0"/>
              <a:t>Оповещения пользователей</a:t>
            </a:r>
          </a:p>
          <a:p>
            <a:pPr marL="285750" indent="-285750">
              <a:buClr>
                <a:srgbClr val="C00000"/>
              </a:buClr>
              <a:buFont typeface="Courier New" panose="02070309020205020404" pitchFamily="49" charset="0"/>
              <a:buChar char="o"/>
            </a:pPr>
            <a:endParaRPr lang="ru-RU" dirty="0"/>
          </a:p>
          <a:p>
            <a:pPr marL="285750" indent="-285750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dirty="0" smtClean="0"/>
              <a:t>Голосовая и видеосвязь</a:t>
            </a:r>
          </a:p>
          <a:p>
            <a:pPr marL="285750" indent="-285750">
              <a:buClr>
                <a:srgbClr val="C00000"/>
              </a:buClr>
              <a:buFont typeface="Courier New" panose="02070309020205020404" pitchFamily="49" charset="0"/>
              <a:buChar char="o"/>
            </a:pPr>
            <a:endParaRPr lang="ru-RU" dirty="0"/>
          </a:p>
          <a:p>
            <a:pPr marL="285750" indent="-285750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dirty="0" smtClean="0"/>
              <a:t>Календарь задач</a:t>
            </a:r>
          </a:p>
          <a:p>
            <a:pPr marL="285750" indent="-285750">
              <a:buClr>
                <a:srgbClr val="C00000"/>
              </a:buClr>
              <a:buFont typeface="Courier New" panose="02070309020205020404" pitchFamily="49" charset="0"/>
              <a:buChar char="o"/>
            </a:pPr>
            <a:endParaRPr lang="ru-RU" dirty="0" smtClean="0"/>
          </a:p>
          <a:p>
            <a:pPr marL="285750" indent="-285750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dirty="0" smtClean="0"/>
              <a:t>Диспетчер задач пользователей</a:t>
            </a:r>
            <a:endParaRPr lang="ru-RU" dirty="0"/>
          </a:p>
          <a:p>
            <a:pPr marL="285750" indent="-285750">
              <a:buClr>
                <a:srgbClr val="C00000"/>
              </a:buClr>
              <a:buFont typeface="Courier New" panose="02070309020205020404" pitchFamily="49" charset="0"/>
              <a:buChar char="o"/>
            </a:pPr>
            <a:endParaRPr lang="ru-RU" dirty="0" smtClean="0"/>
          </a:p>
          <a:p>
            <a:pPr marL="285750" indent="-285750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dirty="0" smtClean="0"/>
              <a:t>Доска срочных задач на рабочем столе  каждого пользователя</a:t>
            </a:r>
          </a:p>
        </p:txBody>
      </p:sp>
    </p:spTree>
    <p:extLst>
      <p:ext uri="{BB962C8B-B14F-4D97-AF65-F5344CB8AC3E}">
        <p14:creationId xmlns:p14="http://schemas.microsoft.com/office/powerpoint/2010/main" xmlns="" val="12071898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426" y="1236393"/>
            <a:ext cx="6836682" cy="2912841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365" y="3805677"/>
            <a:ext cx="7617030" cy="2454287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00B050F-B2C8-4CA3-A446-1F935C768051}"/>
              </a:ext>
            </a:extLst>
          </p:cNvPr>
          <p:cNvSpPr txBox="1"/>
          <p:nvPr/>
        </p:nvSpPr>
        <p:spPr>
          <a:xfrm>
            <a:off x="352425" y="197192"/>
            <a:ext cx="6443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Аналитические </a:t>
            </a:r>
            <a:r>
              <a:rPr lang="ru-RU" sz="3200" dirty="0" smtClean="0">
                <a:solidFill>
                  <a:schemeClr val="accent4"/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Отчеты</a:t>
            </a:r>
            <a:endParaRPr lang="id-ID" sz="3200" i="1" dirty="0">
              <a:solidFill>
                <a:schemeClr val="accent4"/>
              </a:solidFill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8358874" y="330542"/>
            <a:ext cx="3693526" cy="6113890"/>
            <a:chOff x="8337273" y="633311"/>
            <a:chExt cx="3736166" cy="5330479"/>
          </a:xfrm>
        </p:grpSpPr>
        <p:grpSp>
          <p:nvGrpSpPr>
            <p:cNvPr id="11" name="Group 19">
              <a:extLst>
                <a:ext uri="{FF2B5EF4-FFF2-40B4-BE49-F238E27FC236}">
                  <a16:creationId xmlns="" xmlns:a16="http://schemas.microsoft.com/office/drawing/2014/main" id="{6250E0C5-D820-451E-AB35-D969F6984B75}"/>
                </a:ext>
              </a:extLst>
            </p:cNvPr>
            <p:cNvGrpSpPr/>
            <p:nvPr/>
          </p:nvGrpSpPr>
          <p:grpSpPr>
            <a:xfrm>
              <a:off x="8337273" y="633311"/>
              <a:ext cx="3736166" cy="5330479"/>
              <a:chOff x="3653094" y="869568"/>
              <a:chExt cx="8454854" cy="5143258"/>
            </a:xfr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Rectangle: Rounded Corners 20">
                <a:extLst>
                  <a:ext uri="{FF2B5EF4-FFF2-40B4-BE49-F238E27FC236}">
                    <a16:creationId xmlns="" xmlns:a16="http://schemas.microsoft.com/office/drawing/2014/main" id="{B5C03462-F141-424A-946D-B3BD231F875B}"/>
                  </a:ext>
                </a:extLst>
              </p:cNvPr>
              <p:cNvSpPr/>
              <p:nvPr/>
            </p:nvSpPr>
            <p:spPr>
              <a:xfrm flipH="1">
                <a:off x="3653094" y="869568"/>
                <a:ext cx="8454854" cy="5143258"/>
              </a:xfrm>
              <a:prstGeom prst="roundRect">
                <a:avLst>
                  <a:gd name="adj" fmla="val 7612"/>
                </a:avLst>
              </a:prstGeom>
              <a:blipFill>
                <a:blip r:embed="rId4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  <a:effectLst>
                <a:outerShdw blurRad="1270000" dist="1016000" dir="5400000" sx="80000" sy="80000" algn="t" rotWithShape="0">
                  <a:schemeClr val="tx1">
                    <a:lumMod val="95000"/>
                    <a:lumOff val="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 dirty="0"/>
              </a:p>
            </p:txBody>
          </p:sp>
          <p:grpSp>
            <p:nvGrpSpPr>
              <p:cNvPr id="14" name="Group 24">
                <a:extLst>
                  <a:ext uri="{FF2B5EF4-FFF2-40B4-BE49-F238E27FC236}">
                    <a16:creationId xmlns="" xmlns:a16="http://schemas.microsoft.com/office/drawing/2014/main" id="{B35A2A66-F24E-4724-9B36-E5E1A33ACCE9}"/>
                  </a:ext>
                </a:extLst>
              </p:cNvPr>
              <p:cNvGrpSpPr/>
              <p:nvPr/>
            </p:nvGrpSpPr>
            <p:grpSpPr>
              <a:xfrm>
                <a:off x="8347402" y="5814260"/>
                <a:ext cx="72231" cy="130969"/>
                <a:chOff x="7667742" y="3973834"/>
                <a:chExt cx="72231" cy="130969"/>
              </a:xfrm>
              <a:solidFill>
                <a:schemeClr val="bg1"/>
              </a:solidFill>
            </p:grpSpPr>
            <p:sp>
              <p:nvSpPr>
                <p:cNvPr id="15" name="AutoShape 39">
                  <a:extLst>
                    <a:ext uri="{FF2B5EF4-FFF2-40B4-BE49-F238E27FC236}">
                      <a16:creationId xmlns="" xmlns:a16="http://schemas.microsoft.com/office/drawing/2014/main" id="{EB941527-C639-452E-98A6-71F910EB90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67742" y="3973834"/>
                  <a:ext cx="72231" cy="7302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17279"/>
                      </a:moveTo>
                      <a:cubicBezTo>
                        <a:pt x="7218" y="17279"/>
                        <a:pt x="4320" y="14377"/>
                        <a:pt x="4320" y="10800"/>
                      </a:cubicBezTo>
                      <a:cubicBezTo>
                        <a:pt x="4320" y="7222"/>
                        <a:pt x="7218" y="4320"/>
                        <a:pt x="10800" y="4320"/>
                      </a:cubicBezTo>
                      <a:cubicBezTo>
                        <a:pt x="14381" y="4320"/>
                        <a:pt x="17280" y="7222"/>
                        <a:pt x="17280" y="10800"/>
                      </a:cubicBezTo>
                      <a:cubicBezTo>
                        <a:pt x="17280" y="14377"/>
                        <a:pt x="14381" y="17279"/>
                        <a:pt x="10800" y="17279"/>
                      </a:cubicBezTo>
                      <a:moveTo>
                        <a:pt x="10800" y="0"/>
                      </a:moveTo>
                      <a:cubicBezTo>
                        <a:pt x="4847" y="0"/>
                        <a:pt x="0" y="4843"/>
                        <a:pt x="0" y="10800"/>
                      </a:cubicBezTo>
                      <a:cubicBezTo>
                        <a:pt x="0" y="16756"/>
                        <a:pt x="4847" y="21599"/>
                        <a:pt x="10800" y="21599"/>
                      </a:cubicBezTo>
                      <a:cubicBezTo>
                        <a:pt x="16752" y="21599"/>
                        <a:pt x="21600" y="16756"/>
                        <a:pt x="21600" y="10800"/>
                      </a:cubicBezTo>
                      <a:cubicBezTo>
                        <a:pt x="21600" y="4843"/>
                        <a:pt x="16752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1906" tIns="11906" rIns="11906" bIns="11906" anchor="ctr"/>
                <a:lstStyle/>
                <a:p>
                  <a:pPr algn="ctr" defTabSz="142875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Gill Sans" charset="0"/>
                  </a:endParaRPr>
                </a:p>
              </p:txBody>
            </p:sp>
            <p:sp>
              <p:nvSpPr>
                <p:cNvPr id="16" name="AutoShape 42">
                  <a:extLst>
                    <a:ext uri="{FF2B5EF4-FFF2-40B4-BE49-F238E27FC236}">
                      <a16:creationId xmlns="" xmlns:a16="http://schemas.microsoft.com/office/drawing/2014/main" id="{1A98F4DD-3836-4AB3-A04C-6E4C63FB1D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82029" y="4075434"/>
                  <a:ext cx="28575" cy="2936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0"/>
                      </a:moveTo>
                      <a:cubicBezTo>
                        <a:pt x="4841" y="0"/>
                        <a:pt x="0" y="4830"/>
                        <a:pt x="0" y="10800"/>
                      </a:cubicBezTo>
                      <a:cubicBezTo>
                        <a:pt x="0" y="16769"/>
                        <a:pt x="4841" y="21599"/>
                        <a:pt x="10800" y="21599"/>
                      </a:cubicBezTo>
                      <a:cubicBezTo>
                        <a:pt x="16758" y="21599"/>
                        <a:pt x="21600" y="16769"/>
                        <a:pt x="21600" y="10800"/>
                      </a:cubicBezTo>
                      <a:cubicBezTo>
                        <a:pt x="21600" y="4830"/>
                        <a:pt x="16758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1906" tIns="11906" rIns="11906" bIns="11906" anchor="ctr"/>
                <a:lstStyle/>
                <a:p>
                  <a:pPr algn="ctr" defTabSz="142875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Gill Sans" charset="0"/>
                  </a:endParaRPr>
                </a:p>
              </p:txBody>
            </p:sp>
          </p:grpSp>
        </p:grpSp>
        <p:sp>
          <p:nvSpPr>
            <p:cNvPr id="12" name="Прямоугольник 11"/>
            <p:cNvSpPr/>
            <p:nvPr/>
          </p:nvSpPr>
          <p:spPr>
            <a:xfrm>
              <a:off x="8427905" y="816829"/>
              <a:ext cx="3582582" cy="7159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accent3"/>
                </a:buClr>
                <a:buSzPct val="75000"/>
              </a:pPr>
              <a:r>
                <a:rPr lang="ru-RU" b="1" dirty="0" smtClean="0">
                  <a:solidFill>
                    <a:schemeClr val="bg1"/>
                  </a:solidFill>
                  <a:cs typeface="Segoe UI Light" panose="020B0502040204020203" pitchFamily="34" charset="0"/>
                </a:rPr>
                <a:t>НУЖНАЯ ИНФОРМАЦИЯ ВСЕГДА «ПОД РУКОЙ»</a:t>
              </a:r>
              <a:endParaRPr lang="ru-RU" b="1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498141" y="1593557"/>
            <a:ext cx="36376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dirty="0" smtClean="0"/>
              <a:t>Более 30 отчетов по различным срезам информации</a:t>
            </a:r>
          </a:p>
          <a:p>
            <a:pPr marL="285750" indent="-285750">
              <a:buClr>
                <a:srgbClr val="C00000"/>
              </a:buClr>
              <a:buFont typeface="Courier New" panose="02070309020205020404" pitchFamily="49" charset="0"/>
              <a:buChar char="o"/>
            </a:pPr>
            <a:endParaRPr lang="ru-RU" dirty="0"/>
          </a:p>
          <a:p>
            <a:pPr marL="285750" indent="-285750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dirty="0" smtClean="0"/>
              <a:t>Мгновенное формирование отчетов</a:t>
            </a:r>
          </a:p>
          <a:p>
            <a:pPr marL="285750" indent="-285750">
              <a:buClr>
                <a:srgbClr val="C00000"/>
              </a:buClr>
              <a:buFont typeface="Courier New" panose="02070309020205020404" pitchFamily="49" charset="0"/>
              <a:buChar char="o"/>
            </a:pPr>
            <a:endParaRPr lang="ru-RU" dirty="0" smtClean="0"/>
          </a:p>
          <a:p>
            <a:pPr marL="285750" indent="-285750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dirty="0" smtClean="0"/>
              <a:t>Возможность самостоятельной настройки и формирования отчетов под задачи клиента</a:t>
            </a:r>
          </a:p>
          <a:p>
            <a:pPr marL="285750" indent="-285750">
              <a:buClr>
                <a:srgbClr val="C00000"/>
              </a:buClr>
              <a:buFont typeface="Courier New" panose="02070309020205020404" pitchFamily="49" charset="0"/>
              <a:buChar char="o"/>
            </a:pPr>
            <a:endParaRPr lang="ru-RU" dirty="0" smtClean="0"/>
          </a:p>
          <a:p>
            <a:pPr marL="285750" indent="-285750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dirty="0" smtClean="0"/>
              <a:t>Актуальность и прозрачность информации </a:t>
            </a:r>
          </a:p>
        </p:txBody>
      </p:sp>
    </p:spTree>
    <p:extLst>
      <p:ext uri="{BB962C8B-B14F-4D97-AF65-F5344CB8AC3E}">
        <p14:creationId xmlns:p14="http://schemas.microsoft.com/office/powerpoint/2010/main" xmlns="" val="34508340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01128" y="3475256"/>
            <a:ext cx="5608638" cy="2784321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1" y="1247333"/>
            <a:ext cx="7941994" cy="2402832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00B050F-B2C8-4CA3-A446-1F935C768051}"/>
              </a:ext>
            </a:extLst>
          </p:cNvPr>
          <p:cNvSpPr txBox="1"/>
          <p:nvPr/>
        </p:nvSpPr>
        <p:spPr>
          <a:xfrm>
            <a:off x="337505" y="205185"/>
            <a:ext cx="6443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Контроль </a:t>
            </a:r>
            <a:r>
              <a:rPr lang="ru-RU" sz="3200" dirty="0" smtClean="0"/>
              <a:t>расхода </a:t>
            </a:r>
            <a:r>
              <a:rPr lang="ru-RU" sz="3200" dirty="0" smtClean="0">
                <a:solidFill>
                  <a:schemeClr val="accent4"/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Материалов</a:t>
            </a:r>
            <a:endParaRPr lang="id-ID" sz="3200" i="1" dirty="0">
              <a:solidFill>
                <a:schemeClr val="accent4"/>
              </a:solidFill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321306" y="3761111"/>
            <a:ext cx="5449766" cy="2517516"/>
            <a:chOff x="8337272" y="633311"/>
            <a:chExt cx="3816090" cy="6481102"/>
          </a:xfrm>
        </p:grpSpPr>
        <p:grpSp>
          <p:nvGrpSpPr>
            <p:cNvPr id="13" name="Group 19">
              <a:extLst>
                <a:ext uri="{FF2B5EF4-FFF2-40B4-BE49-F238E27FC236}">
                  <a16:creationId xmlns="" xmlns:a16="http://schemas.microsoft.com/office/drawing/2014/main" id="{6250E0C5-D820-451E-AB35-D969F6984B75}"/>
                </a:ext>
              </a:extLst>
            </p:cNvPr>
            <p:cNvGrpSpPr/>
            <p:nvPr/>
          </p:nvGrpSpPr>
          <p:grpSpPr>
            <a:xfrm>
              <a:off x="8337272" y="633311"/>
              <a:ext cx="3736166" cy="6481102"/>
              <a:chOff x="3653092" y="869568"/>
              <a:chExt cx="8454854" cy="6253468"/>
            </a:xfr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15" name="Rectangle: Rounded Corners 20">
                <a:extLst>
                  <a:ext uri="{FF2B5EF4-FFF2-40B4-BE49-F238E27FC236}">
                    <a16:creationId xmlns="" xmlns:a16="http://schemas.microsoft.com/office/drawing/2014/main" id="{B5C03462-F141-424A-946D-B3BD231F875B}"/>
                  </a:ext>
                </a:extLst>
              </p:cNvPr>
              <p:cNvSpPr/>
              <p:nvPr/>
            </p:nvSpPr>
            <p:spPr>
              <a:xfrm flipH="1">
                <a:off x="3653092" y="869568"/>
                <a:ext cx="8454854" cy="6253468"/>
              </a:xfrm>
              <a:prstGeom prst="roundRect">
                <a:avLst>
                  <a:gd name="adj" fmla="val 7612"/>
                </a:avLst>
              </a:prstGeom>
              <a:blipFill>
                <a:blip r:embed="rId4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  <a:effectLst>
                <a:outerShdw blurRad="1270000" dist="1016000" dir="5400000" sx="80000" sy="80000" algn="t" rotWithShape="0">
                  <a:schemeClr val="tx1">
                    <a:lumMod val="95000"/>
                    <a:lumOff val="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 dirty="0"/>
              </a:p>
            </p:txBody>
          </p:sp>
          <p:grpSp>
            <p:nvGrpSpPr>
              <p:cNvPr id="16" name="Group 24">
                <a:extLst>
                  <a:ext uri="{FF2B5EF4-FFF2-40B4-BE49-F238E27FC236}">
                    <a16:creationId xmlns="" xmlns:a16="http://schemas.microsoft.com/office/drawing/2014/main" id="{B35A2A66-F24E-4724-9B36-E5E1A33ACCE9}"/>
                  </a:ext>
                </a:extLst>
              </p:cNvPr>
              <p:cNvGrpSpPr/>
              <p:nvPr/>
            </p:nvGrpSpPr>
            <p:grpSpPr>
              <a:xfrm>
                <a:off x="8347402" y="5814260"/>
                <a:ext cx="72231" cy="130969"/>
                <a:chOff x="7667742" y="3973834"/>
                <a:chExt cx="72231" cy="130969"/>
              </a:xfrm>
              <a:solidFill>
                <a:schemeClr val="bg1"/>
              </a:solidFill>
            </p:grpSpPr>
            <p:sp>
              <p:nvSpPr>
                <p:cNvPr id="17" name="AutoShape 39">
                  <a:extLst>
                    <a:ext uri="{FF2B5EF4-FFF2-40B4-BE49-F238E27FC236}">
                      <a16:creationId xmlns="" xmlns:a16="http://schemas.microsoft.com/office/drawing/2014/main" id="{EB941527-C639-452E-98A6-71F910EB90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67742" y="3973834"/>
                  <a:ext cx="72231" cy="7302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17279"/>
                      </a:moveTo>
                      <a:cubicBezTo>
                        <a:pt x="7218" y="17279"/>
                        <a:pt x="4320" y="14377"/>
                        <a:pt x="4320" y="10800"/>
                      </a:cubicBezTo>
                      <a:cubicBezTo>
                        <a:pt x="4320" y="7222"/>
                        <a:pt x="7218" y="4320"/>
                        <a:pt x="10800" y="4320"/>
                      </a:cubicBezTo>
                      <a:cubicBezTo>
                        <a:pt x="14381" y="4320"/>
                        <a:pt x="17280" y="7222"/>
                        <a:pt x="17280" y="10800"/>
                      </a:cubicBezTo>
                      <a:cubicBezTo>
                        <a:pt x="17280" y="14377"/>
                        <a:pt x="14381" y="17279"/>
                        <a:pt x="10800" y="17279"/>
                      </a:cubicBezTo>
                      <a:moveTo>
                        <a:pt x="10800" y="0"/>
                      </a:moveTo>
                      <a:cubicBezTo>
                        <a:pt x="4847" y="0"/>
                        <a:pt x="0" y="4843"/>
                        <a:pt x="0" y="10800"/>
                      </a:cubicBezTo>
                      <a:cubicBezTo>
                        <a:pt x="0" y="16756"/>
                        <a:pt x="4847" y="21599"/>
                        <a:pt x="10800" y="21599"/>
                      </a:cubicBezTo>
                      <a:cubicBezTo>
                        <a:pt x="16752" y="21599"/>
                        <a:pt x="21600" y="16756"/>
                        <a:pt x="21600" y="10800"/>
                      </a:cubicBezTo>
                      <a:cubicBezTo>
                        <a:pt x="21600" y="4843"/>
                        <a:pt x="16752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1906" tIns="11906" rIns="11906" bIns="11906" anchor="ctr"/>
                <a:lstStyle/>
                <a:p>
                  <a:pPr algn="ctr" defTabSz="142875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Gill Sans" charset="0"/>
                  </a:endParaRPr>
                </a:p>
              </p:txBody>
            </p:sp>
            <p:sp>
              <p:nvSpPr>
                <p:cNvPr id="18" name="AutoShape 42">
                  <a:extLst>
                    <a:ext uri="{FF2B5EF4-FFF2-40B4-BE49-F238E27FC236}">
                      <a16:creationId xmlns="" xmlns:a16="http://schemas.microsoft.com/office/drawing/2014/main" id="{1A98F4DD-3836-4AB3-A04C-6E4C63FB1D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82029" y="4075434"/>
                  <a:ext cx="28575" cy="2936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0"/>
                      </a:moveTo>
                      <a:cubicBezTo>
                        <a:pt x="4841" y="0"/>
                        <a:pt x="0" y="4830"/>
                        <a:pt x="0" y="10800"/>
                      </a:cubicBezTo>
                      <a:cubicBezTo>
                        <a:pt x="0" y="16769"/>
                        <a:pt x="4841" y="21599"/>
                        <a:pt x="10800" y="21599"/>
                      </a:cubicBezTo>
                      <a:cubicBezTo>
                        <a:pt x="16758" y="21599"/>
                        <a:pt x="21600" y="16769"/>
                        <a:pt x="21600" y="10800"/>
                      </a:cubicBezTo>
                      <a:cubicBezTo>
                        <a:pt x="21600" y="4830"/>
                        <a:pt x="16758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1906" tIns="11906" rIns="11906" bIns="11906" anchor="ctr"/>
                <a:lstStyle/>
                <a:p>
                  <a:pPr algn="ctr" defTabSz="142875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Gill Sans" charset="0"/>
                  </a:endParaRPr>
                </a:p>
              </p:txBody>
            </p:sp>
          </p:grpSp>
        </p:grpSp>
        <p:sp>
          <p:nvSpPr>
            <p:cNvPr id="14" name="Прямоугольник 13"/>
            <p:cNvSpPr/>
            <p:nvPr/>
          </p:nvSpPr>
          <p:spPr>
            <a:xfrm>
              <a:off x="8570780" y="756579"/>
              <a:ext cx="3582582" cy="9678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accent3"/>
                </a:buClr>
                <a:buSzPct val="75000"/>
              </a:pPr>
              <a:r>
                <a:rPr lang="ru-RU" b="1" dirty="0" smtClean="0">
                  <a:solidFill>
                    <a:schemeClr val="bg1"/>
                  </a:solidFill>
                  <a:cs typeface="Segoe UI Light" panose="020B0502040204020203" pitchFamily="34" charset="0"/>
                </a:rPr>
                <a:t>УЧЕТ РАСХОДА ФУРНИТУРЫ</a:t>
              </a:r>
              <a:endParaRPr lang="ru-RU" b="1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359406" y="4268631"/>
            <a:ext cx="52579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4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sz="1600" dirty="0"/>
              <a:t>Учет  расхода фурнитуры в производственных заказах, выявление </a:t>
            </a:r>
            <a:r>
              <a:rPr lang="ru-RU" sz="1600" dirty="0" err="1"/>
              <a:t>недосписания</a:t>
            </a:r>
            <a:r>
              <a:rPr lang="ru-RU" sz="1600" dirty="0"/>
              <a:t> и перерасхода </a:t>
            </a:r>
            <a:r>
              <a:rPr lang="ru-RU" sz="1600" dirty="0" smtClean="0"/>
              <a:t>фурнитуры</a:t>
            </a:r>
            <a:endParaRPr lang="ru-RU" sz="1600" dirty="0"/>
          </a:p>
          <a:p>
            <a:pPr marL="285750" indent="-285750">
              <a:lnSpc>
                <a:spcPct val="14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sz="1600" dirty="0"/>
              <a:t>Выявление несоответствия расхода </a:t>
            </a:r>
            <a:r>
              <a:rPr lang="ru-RU" sz="1600" dirty="0" smtClean="0"/>
              <a:t>фурнитуры техническому описанию  </a:t>
            </a:r>
            <a:r>
              <a:rPr lang="ru-RU" sz="1600" dirty="0"/>
              <a:t>изделий, анализ оперативных замен </a:t>
            </a:r>
            <a:r>
              <a:rPr lang="ru-RU" sz="1600" dirty="0" smtClean="0"/>
              <a:t>фурнитуры</a:t>
            </a:r>
            <a:endParaRPr lang="ru-RU" sz="1600" dirty="0"/>
          </a:p>
        </p:txBody>
      </p:sp>
      <p:grpSp>
        <p:nvGrpSpPr>
          <p:cNvPr id="21" name="Группа 20"/>
          <p:cNvGrpSpPr/>
          <p:nvPr/>
        </p:nvGrpSpPr>
        <p:grpSpPr>
          <a:xfrm>
            <a:off x="8292683" y="281462"/>
            <a:ext cx="3899317" cy="2960181"/>
            <a:chOff x="8337273" y="633311"/>
            <a:chExt cx="3865687" cy="5330479"/>
          </a:xfrm>
        </p:grpSpPr>
        <p:grpSp>
          <p:nvGrpSpPr>
            <p:cNvPr id="22" name="Group 19">
              <a:extLst>
                <a:ext uri="{FF2B5EF4-FFF2-40B4-BE49-F238E27FC236}">
                  <a16:creationId xmlns="" xmlns:a16="http://schemas.microsoft.com/office/drawing/2014/main" id="{6250E0C5-D820-451E-AB35-D969F6984B75}"/>
                </a:ext>
              </a:extLst>
            </p:cNvPr>
            <p:cNvGrpSpPr/>
            <p:nvPr/>
          </p:nvGrpSpPr>
          <p:grpSpPr>
            <a:xfrm>
              <a:off x="8337273" y="633311"/>
              <a:ext cx="3736166" cy="5330479"/>
              <a:chOff x="3653094" y="869568"/>
              <a:chExt cx="8454854" cy="5143258"/>
            </a:xfr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24" name="Rectangle: Rounded Corners 20">
                <a:extLst>
                  <a:ext uri="{FF2B5EF4-FFF2-40B4-BE49-F238E27FC236}">
                    <a16:creationId xmlns="" xmlns:a16="http://schemas.microsoft.com/office/drawing/2014/main" id="{B5C03462-F141-424A-946D-B3BD231F875B}"/>
                  </a:ext>
                </a:extLst>
              </p:cNvPr>
              <p:cNvSpPr/>
              <p:nvPr/>
            </p:nvSpPr>
            <p:spPr>
              <a:xfrm flipH="1">
                <a:off x="3653094" y="869568"/>
                <a:ext cx="8454854" cy="5143258"/>
              </a:xfrm>
              <a:prstGeom prst="roundRect">
                <a:avLst>
                  <a:gd name="adj" fmla="val 7612"/>
                </a:avLst>
              </a:prstGeom>
              <a:blipFill>
                <a:blip r:embed="rId4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  <a:effectLst>
                <a:outerShdw blurRad="1270000" dist="1016000" dir="5400000" sx="80000" sy="80000" algn="t" rotWithShape="0">
                  <a:schemeClr val="tx1">
                    <a:lumMod val="95000"/>
                    <a:lumOff val="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 dirty="0"/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="" xmlns:a16="http://schemas.microsoft.com/office/drawing/2014/main" id="{B35A2A66-F24E-4724-9B36-E5E1A33ACCE9}"/>
                  </a:ext>
                </a:extLst>
              </p:cNvPr>
              <p:cNvGrpSpPr/>
              <p:nvPr/>
            </p:nvGrpSpPr>
            <p:grpSpPr>
              <a:xfrm>
                <a:off x="8347402" y="5814260"/>
                <a:ext cx="72231" cy="130969"/>
                <a:chOff x="7667742" y="3973834"/>
                <a:chExt cx="72231" cy="130969"/>
              </a:xfrm>
              <a:solidFill>
                <a:schemeClr val="bg1"/>
              </a:solidFill>
            </p:grpSpPr>
            <p:sp>
              <p:nvSpPr>
                <p:cNvPr id="26" name="AutoShape 39">
                  <a:extLst>
                    <a:ext uri="{FF2B5EF4-FFF2-40B4-BE49-F238E27FC236}">
                      <a16:creationId xmlns="" xmlns:a16="http://schemas.microsoft.com/office/drawing/2014/main" id="{EB941527-C639-452E-98A6-71F910EB90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67742" y="3973834"/>
                  <a:ext cx="72231" cy="7302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17279"/>
                      </a:moveTo>
                      <a:cubicBezTo>
                        <a:pt x="7218" y="17279"/>
                        <a:pt x="4320" y="14377"/>
                        <a:pt x="4320" y="10800"/>
                      </a:cubicBezTo>
                      <a:cubicBezTo>
                        <a:pt x="4320" y="7222"/>
                        <a:pt x="7218" y="4320"/>
                        <a:pt x="10800" y="4320"/>
                      </a:cubicBezTo>
                      <a:cubicBezTo>
                        <a:pt x="14381" y="4320"/>
                        <a:pt x="17280" y="7222"/>
                        <a:pt x="17280" y="10800"/>
                      </a:cubicBezTo>
                      <a:cubicBezTo>
                        <a:pt x="17280" y="14377"/>
                        <a:pt x="14381" y="17279"/>
                        <a:pt x="10800" y="17279"/>
                      </a:cubicBezTo>
                      <a:moveTo>
                        <a:pt x="10800" y="0"/>
                      </a:moveTo>
                      <a:cubicBezTo>
                        <a:pt x="4847" y="0"/>
                        <a:pt x="0" y="4843"/>
                        <a:pt x="0" y="10800"/>
                      </a:cubicBezTo>
                      <a:cubicBezTo>
                        <a:pt x="0" y="16756"/>
                        <a:pt x="4847" y="21599"/>
                        <a:pt x="10800" y="21599"/>
                      </a:cubicBezTo>
                      <a:cubicBezTo>
                        <a:pt x="16752" y="21599"/>
                        <a:pt x="21600" y="16756"/>
                        <a:pt x="21600" y="10800"/>
                      </a:cubicBezTo>
                      <a:cubicBezTo>
                        <a:pt x="21600" y="4843"/>
                        <a:pt x="16752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1906" tIns="11906" rIns="11906" bIns="11906" anchor="ctr"/>
                <a:lstStyle/>
                <a:p>
                  <a:pPr algn="ctr" defTabSz="142875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Gill Sans" charset="0"/>
                  </a:endParaRPr>
                </a:p>
              </p:txBody>
            </p:sp>
            <p:sp>
              <p:nvSpPr>
                <p:cNvPr id="27" name="AutoShape 42">
                  <a:extLst>
                    <a:ext uri="{FF2B5EF4-FFF2-40B4-BE49-F238E27FC236}">
                      <a16:creationId xmlns="" xmlns:a16="http://schemas.microsoft.com/office/drawing/2014/main" id="{1A98F4DD-3836-4AB3-A04C-6E4C63FB1D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82029" y="4075434"/>
                  <a:ext cx="28575" cy="2936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0"/>
                      </a:moveTo>
                      <a:cubicBezTo>
                        <a:pt x="4841" y="0"/>
                        <a:pt x="0" y="4830"/>
                        <a:pt x="0" y="10800"/>
                      </a:cubicBezTo>
                      <a:cubicBezTo>
                        <a:pt x="0" y="16769"/>
                        <a:pt x="4841" y="21599"/>
                        <a:pt x="10800" y="21599"/>
                      </a:cubicBezTo>
                      <a:cubicBezTo>
                        <a:pt x="16758" y="21599"/>
                        <a:pt x="21600" y="16769"/>
                        <a:pt x="21600" y="10800"/>
                      </a:cubicBezTo>
                      <a:cubicBezTo>
                        <a:pt x="21600" y="4830"/>
                        <a:pt x="16758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1906" tIns="11906" rIns="11906" bIns="11906" anchor="ctr"/>
                <a:lstStyle/>
                <a:p>
                  <a:pPr algn="ctr" defTabSz="142875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Gill Sans" charset="0"/>
                  </a:endParaRPr>
                </a:p>
              </p:txBody>
            </p:sp>
          </p:grpSp>
        </p:grpSp>
        <p:sp>
          <p:nvSpPr>
            <p:cNvPr id="23" name="Прямоугольник 22"/>
            <p:cNvSpPr/>
            <p:nvPr/>
          </p:nvSpPr>
          <p:spPr>
            <a:xfrm>
              <a:off x="8620378" y="772952"/>
              <a:ext cx="3582582" cy="6383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accent3"/>
                </a:buClr>
                <a:buSzPct val="75000"/>
              </a:pPr>
              <a:r>
                <a:rPr lang="ru-RU" b="1" dirty="0" smtClean="0">
                  <a:solidFill>
                    <a:schemeClr val="bg1"/>
                  </a:solidFill>
                  <a:cs typeface="Segoe UI Light" panose="020B0502040204020203" pitchFamily="34" charset="0"/>
                </a:rPr>
                <a:t>УЧЕТ РАСХОДА ТКАНИ</a:t>
              </a:r>
              <a:endParaRPr lang="ru-RU" b="1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8317312" y="931022"/>
            <a:ext cx="3763090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sz="1600" dirty="0"/>
              <a:t>Контроль недопоставки </a:t>
            </a:r>
            <a:r>
              <a:rPr lang="ru-RU" sz="1600" dirty="0" smtClean="0"/>
              <a:t>материала</a:t>
            </a:r>
          </a:p>
          <a:p>
            <a:pPr marL="285750" indent="-285750">
              <a:lnSpc>
                <a:spcPct val="14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sz="1600" dirty="0" smtClean="0"/>
              <a:t>Контроль </a:t>
            </a:r>
            <a:r>
              <a:rPr lang="ru-RU" sz="1600" dirty="0"/>
              <a:t>брака и </a:t>
            </a:r>
            <a:r>
              <a:rPr lang="ru-RU" sz="1600" dirty="0" err="1" smtClean="0"/>
              <a:t>перестила</a:t>
            </a:r>
            <a:endParaRPr lang="ru-RU" sz="1600" dirty="0"/>
          </a:p>
          <a:p>
            <a:pPr marL="285750" indent="-285750">
              <a:lnSpc>
                <a:spcPct val="14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sz="1600" dirty="0" smtClean="0"/>
              <a:t>Пересчет </a:t>
            </a:r>
            <a:r>
              <a:rPr lang="ru-RU" sz="1600" dirty="0"/>
              <a:t>фактической цены на основании выявленных недопоставок и использование уточненной цены в расчете фактической </a:t>
            </a:r>
            <a:r>
              <a:rPr lang="ru-RU" sz="1600" dirty="0" smtClean="0"/>
              <a:t>себестоимости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65355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254" y="1249121"/>
            <a:ext cx="7792250" cy="4539174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8057" y="4448065"/>
            <a:ext cx="7159625" cy="1942675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00B050F-B2C8-4CA3-A446-1F935C768051}"/>
              </a:ext>
            </a:extLst>
          </p:cNvPr>
          <p:cNvSpPr txBox="1"/>
          <p:nvPr/>
        </p:nvSpPr>
        <p:spPr>
          <a:xfrm>
            <a:off x="341112" y="198835"/>
            <a:ext cx="64434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Изготовление ткани </a:t>
            </a:r>
            <a:r>
              <a:rPr lang="ru-RU" sz="3200" dirty="0" smtClean="0"/>
              <a:t>и</a:t>
            </a:r>
            <a:br>
              <a:rPr lang="ru-RU" sz="3200" dirty="0" smtClean="0"/>
            </a:br>
            <a:r>
              <a:rPr lang="ru-RU" sz="3200" dirty="0" smtClean="0">
                <a:solidFill>
                  <a:schemeClr val="accent4"/>
                </a:solidFill>
              </a:rPr>
              <a:t>Вязание </a:t>
            </a:r>
            <a:r>
              <a:rPr lang="ru-RU" sz="3200" dirty="0">
                <a:solidFill>
                  <a:schemeClr val="accent4"/>
                </a:solidFill>
              </a:rPr>
              <a:t>деталей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8328577" y="302261"/>
            <a:ext cx="3769105" cy="3921396"/>
            <a:chOff x="8337273" y="633311"/>
            <a:chExt cx="3865686" cy="5330479"/>
          </a:xfrm>
        </p:grpSpPr>
        <p:grpSp>
          <p:nvGrpSpPr>
            <p:cNvPr id="11" name="Group 19">
              <a:extLst>
                <a:ext uri="{FF2B5EF4-FFF2-40B4-BE49-F238E27FC236}">
                  <a16:creationId xmlns="" xmlns:a16="http://schemas.microsoft.com/office/drawing/2014/main" id="{6250E0C5-D820-451E-AB35-D969F6984B75}"/>
                </a:ext>
              </a:extLst>
            </p:cNvPr>
            <p:cNvGrpSpPr/>
            <p:nvPr/>
          </p:nvGrpSpPr>
          <p:grpSpPr>
            <a:xfrm>
              <a:off x="8337273" y="633311"/>
              <a:ext cx="3736166" cy="5330479"/>
              <a:chOff x="3653094" y="869568"/>
              <a:chExt cx="8454854" cy="5143258"/>
            </a:xfr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Rectangle: Rounded Corners 20">
                <a:extLst>
                  <a:ext uri="{FF2B5EF4-FFF2-40B4-BE49-F238E27FC236}">
                    <a16:creationId xmlns="" xmlns:a16="http://schemas.microsoft.com/office/drawing/2014/main" id="{B5C03462-F141-424A-946D-B3BD231F875B}"/>
                  </a:ext>
                </a:extLst>
              </p:cNvPr>
              <p:cNvSpPr/>
              <p:nvPr/>
            </p:nvSpPr>
            <p:spPr>
              <a:xfrm flipH="1">
                <a:off x="3653094" y="869568"/>
                <a:ext cx="8454854" cy="5143258"/>
              </a:xfrm>
              <a:prstGeom prst="roundRect">
                <a:avLst>
                  <a:gd name="adj" fmla="val 7612"/>
                </a:avLst>
              </a:prstGeom>
              <a:blipFill>
                <a:blip r:embed="rId4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  <a:effectLst>
                <a:outerShdw blurRad="1270000" dist="1016000" dir="5400000" sx="80000" sy="80000" algn="t" rotWithShape="0">
                  <a:schemeClr val="tx1">
                    <a:lumMod val="95000"/>
                    <a:lumOff val="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 dirty="0"/>
              </a:p>
            </p:txBody>
          </p:sp>
          <p:grpSp>
            <p:nvGrpSpPr>
              <p:cNvPr id="14" name="Group 24">
                <a:extLst>
                  <a:ext uri="{FF2B5EF4-FFF2-40B4-BE49-F238E27FC236}">
                    <a16:creationId xmlns="" xmlns:a16="http://schemas.microsoft.com/office/drawing/2014/main" id="{B35A2A66-F24E-4724-9B36-E5E1A33ACCE9}"/>
                  </a:ext>
                </a:extLst>
              </p:cNvPr>
              <p:cNvGrpSpPr/>
              <p:nvPr/>
            </p:nvGrpSpPr>
            <p:grpSpPr>
              <a:xfrm>
                <a:off x="8347402" y="5814260"/>
                <a:ext cx="72231" cy="130969"/>
                <a:chOff x="7667742" y="3973834"/>
                <a:chExt cx="72231" cy="130969"/>
              </a:xfrm>
              <a:solidFill>
                <a:schemeClr val="bg1"/>
              </a:solidFill>
            </p:grpSpPr>
            <p:sp>
              <p:nvSpPr>
                <p:cNvPr id="15" name="AutoShape 39">
                  <a:extLst>
                    <a:ext uri="{FF2B5EF4-FFF2-40B4-BE49-F238E27FC236}">
                      <a16:creationId xmlns="" xmlns:a16="http://schemas.microsoft.com/office/drawing/2014/main" id="{EB941527-C639-452E-98A6-71F910EB90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67742" y="3973834"/>
                  <a:ext cx="72231" cy="7302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17279"/>
                      </a:moveTo>
                      <a:cubicBezTo>
                        <a:pt x="7218" y="17279"/>
                        <a:pt x="4320" y="14377"/>
                        <a:pt x="4320" y="10800"/>
                      </a:cubicBezTo>
                      <a:cubicBezTo>
                        <a:pt x="4320" y="7222"/>
                        <a:pt x="7218" y="4320"/>
                        <a:pt x="10800" y="4320"/>
                      </a:cubicBezTo>
                      <a:cubicBezTo>
                        <a:pt x="14381" y="4320"/>
                        <a:pt x="17280" y="7222"/>
                        <a:pt x="17280" y="10800"/>
                      </a:cubicBezTo>
                      <a:cubicBezTo>
                        <a:pt x="17280" y="14377"/>
                        <a:pt x="14381" y="17279"/>
                        <a:pt x="10800" y="17279"/>
                      </a:cubicBezTo>
                      <a:moveTo>
                        <a:pt x="10800" y="0"/>
                      </a:moveTo>
                      <a:cubicBezTo>
                        <a:pt x="4847" y="0"/>
                        <a:pt x="0" y="4843"/>
                        <a:pt x="0" y="10800"/>
                      </a:cubicBezTo>
                      <a:cubicBezTo>
                        <a:pt x="0" y="16756"/>
                        <a:pt x="4847" y="21599"/>
                        <a:pt x="10800" y="21599"/>
                      </a:cubicBezTo>
                      <a:cubicBezTo>
                        <a:pt x="16752" y="21599"/>
                        <a:pt x="21600" y="16756"/>
                        <a:pt x="21600" y="10800"/>
                      </a:cubicBezTo>
                      <a:cubicBezTo>
                        <a:pt x="21600" y="4843"/>
                        <a:pt x="16752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1906" tIns="11906" rIns="11906" bIns="11906" anchor="ctr"/>
                <a:lstStyle/>
                <a:p>
                  <a:pPr algn="ctr" defTabSz="142875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Gill Sans" charset="0"/>
                  </a:endParaRPr>
                </a:p>
              </p:txBody>
            </p:sp>
            <p:sp>
              <p:nvSpPr>
                <p:cNvPr id="16" name="AutoShape 42">
                  <a:extLst>
                    <a:ext uri="{FF2B5EF4-FFF2-40B4-BE49-F238E27FC236}">
                      <a16:creationId xmlns="" xmlns:a16="http://schemas.microsoft.com/office/drawing/2014/main" id="{1A98F4DD-3836-4AB3-A04C-6E4C63FB1D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82029" y="4075434"/>
                  <a:ext cx="28575" cy="2936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0"/>
                      </a:moveTo>
                      <a:cubicBezTo>
                        <a:pt x="4841" y="0"/>
                        <a:pt x="0" y="4830"/>
                        <a:pt x="0" y="10800"/>
                      </a:cubicBezTo>
                      <a:cubicBezTo>
                        <a:pt x="0" y="16769"/>
                        <a:pt x="4841" y="21599"/>
                        <a:pt x="10800" y="21599"/>
                      </a:cubicBezTo>
                      <a:cubicBezTo>
                        <a:pt x="16758" y="21599"/>
                        <a:pt x="21600" y="16769"/>
                        <a:pt x="21600" y="10800"/>
                      </a:cubicBezTo>
                      <a:cubicBezTo>
                        <a:pt x="21600" y="4830"/>
                        <a:pt x="16758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1906" tIns="11906" rIns="11906" bIns="11906" anchor="ctr"/>
                <a:lstStyle/>
                <a:p>
                  <a:pPr algn="ctr" defTabSz="142875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Gill Sans" charset="0"/>
                  </a:endParaRPr>
                </a:p>
              </p:txBody>
            </p:sp>
          </p:grpSp>
        </p:grpSp>
        <p:sp>
          <p:nvSpPr>
            <p:cNvPr id="12" name="Прямоугольник 11"/>
            <p:cNvSpPr/>
            <p:nvPr/>
          </p:nvSpPr>
          <p:spPr>
            <a:xfrm>
              <a:off x="8620377" y="804431"/>
              <a:ext cx="3582582" cy="7623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accent3"/>
                </a:buClr>
                <a:buSzPct val="75000"/>
              </a:pPr>
              <a:r>
                <a:rPr lang="ru-RU" b="1" dirty="0" smtClean="0">
                  <a:solidFill>
                    <a:schemeClr val="bg1"/>
                  </a:solidFill>
                  <a:cs typeface="Segoe UI Light" panose="020B0502040204020203" pitchFamily="34" charset="0"/>
                </a:rPr>
                <a:t>ТРИКОТАЖНОЕ ПРОИЗВОДСТВО</a:t>
              </a:r>
              <a:endParaRPr lang="ru-RU" b="1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466755" y="1104040"/>
            <a:ext cx="3366463" cy="277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dirty="0"/>
              <a:t>Весь цикл производства </a:t>
            </a:r>
            <a:r>
              <a:rPr lang="ru-RU" dirty="0" smtClean="0"/>
              <a:t>полотна</a:t>
            </a:r>
            <a:endParaRPr lang="ru-RU" dirty="0"/>
          </a:p>
          <a:p>
            <a:pPr marL="285750" indent="-285750">
              <a:lnSpc>
                <a:spcPct val="14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dirty="0" smtClean="0"/>
              <a:t>Вязание купонов</a:t>
            </a:r>
            <a:endParaRPr lang="ru-RU" dirty="0"/>
          </a:p>
          <a:p>
            <a:pPr marL="285750" indent="-285750">
              <a:lnSpc>
                <a:spcPct val="14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dirty="0" smtClean="0"/>
              <a:t>Детальный </a:t>
            </a:r>
            <a:r>
              <a:rPr lang="ru-RU" dirty="0"/>
              <a:t>учет сырья</a:t>
            </a:r>
          </a:p>
          <a:p>
            <a:pPr marL="285750" indent="-285750">
              <a:lnSpc>
                <a:spcPct val="14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dirty="0" smtClean="0"/>
              <a:t>Химическая обработка </a:t>
            </a:r>
            <a:r>
              <a:rPr lang="ru-RU" dirty="0"/>
              <a:t>и крашение ткани с учетом рецептур и </a:t>
            </a:r>
            <a:r>
              <a:rPr lang="ru-RU" dirty="0" smtClean="0"/>
              <a:t>химикатов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794434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047" y="896896"/>
            <a:ext cx="7240480" cy="5590418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00B050F-B2C8-4CA3-A446-1F935C768051}"/>
              </a:ext>
            </a:extLst>
          </p:cNvPr>
          <p:cNvSpPr txBox="1"/>
          <p:nvPr/>
        </p:nvSpPr>
        <p:spPr>
          <a:xfrm>
            <a:off x="337247" y="187963"/>
            <a:ext cx="7192961" cy="590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Повышение</a:t>
            </a:r>
            <a:r>
              <a:rPr lang="ru-RU" sz="3200" dirty="0"/>
              <a:t> </a:t>
            </a:r>
            <a:r>
              <a:rPr lang="ru-RU" sz="3200" dirty="0" smtClean="0">
                <a:solidFill>
                  <a:schemeClr val="accent4"/>
                </a:solidFill>
              </a:rPr>
              <a:t>Производительности </a:t>
            </a:r>
            <a:r>
              <a:rPr lang="ru-RU" sz="3200" dirty="0">
                <a:solidFill>
                  <a:schemeClr val="accent4"/>
                </a:solidFill>
              </a:rPr>
              <a:t>труда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8340614" y="324636"/>
            <a:ext cx="3698983" cy="6113889"/>
            <a:chOff x="8337272" y="633311"/>
            <a:chExt cx="3736166" cy="6137333"/>
          </a:xfrm>
        </p:grpSpPr>
        <p:grpSp>
          <p:nvGrpSpPr>
            <p:cNvPr id="11" name="Group 19">
              <a:extLst>
                <a:ext uri="{FF2B5EF4-FFF2-40B4-BE49-F238E27FC236}">
                  <a16:creationId xmlns="" xmlns:a16="http://schemas.microsoft.com/office/drawing/2014/main" id="{6250E0C5-D820-451E-AB35-D969F6984B75}"/>
                </a:ext>
              </a:extLst>
            </p:cNvPr>
            <p:cNvGrpSpPr/>
            <p:nvPr/>
          </p:nvGrpSpPr>
          <p:grpSpPr>
            <a:xfrm>
              <a:off x="8337272" y="633311"/>
              <a:ext cx="3736166" cy="6137333"/>
              <a:chOff x="3653094" y="869568"/>
              <a:chExt cx="8454854" cy="5921774"/>
            </a:xfr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Rectangle: Rounded Corners 20">
                <a:extLst>
                  <a:ext uri="{FF2B5EF4-FFF2-40B4-BE49-F238E27FC236}">
                    <a16:creationId xmlns="" xmlns:a16="http://schemas.microsoft.com/office/drawing/2014/main" id="{B5C03462-F141-424A-946D-B3BD231F875B}"/>
                  </a:ext>
                </a:extLst>
              </p:cNvPr>
              <p:cNvSpPr/>
              <p:nvPr/>
            </p:nvSpPr>
            <p:spPr>
              <a:xfrm flipH="1">
                <a:off x="3653094" y="869568"/>
                <a:ext cx="8454854" cy="5921774"/>
              </a:xfrm>
              <a:prstGeom prst="roundRect">
                <a:avLst>
                  <a:gd name="adj" fmla="val 7612"/>
                </a:avLst>
              </a:prstGeom>
              <a:blipFill>
                <a:blip r:embed="rId3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  <a:effectLst>
                <a:outerShdw blurRad="1270000" dist="1016000" dir="5400000" sx="80000" sy="80000" algn="t" rotWithShape="0">
                  <a:schemeClr val="tx1">
                    <a:lumMod val="95000"/>
                    <a:lumOff val="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 dirty="0"/>
              </a:p>
            </p:txBody>
          </p:sp>
          <p:grpSp>
            <p:nvGrpSpPr>
              <p:cNvPr id="14" name="Group 24">
                <a:extLst>
                  <a:ext uri="{FF2B5EF4-FFF2-40B4-BE49-F238E27FC236}">
                    <a16:creationId xmlns="" xmlns:a16="http://schemas.microsoft.com/office/drawing/2014/main" id="{B35A2A66-F24E-4724-9B36-E5E1A33ACCE9}"/>
                  </a:ext>
                </a:extLst>
              </p:cNvPr>
              <p:cNvGrpSpPr/>
              <p:nvPr/>
            </p:nvGrpSpPr>
            <p:grpSpPr>
              <a:xfrm>
                <a:off x="8347402" y="5814260"/>
                <a:ext cx="72231" cy="130969"/>
                <a:chOff x="7667742" y="3973834"/>
                <a:chExt cx="72231" cy="130969"/>
              </a:xfrm>
              <a:solidFill>
                <a:schemeClr val="bg1"/>
              </a:solidFill>
            </p:grpSpPr>
            <p:sp>
              <p:nvSpPr>
                <p:cNvPr id="15" name="AutoShape 39">
                  <a:extLst>
                    <a:ext uri="{FF2B5EF4-FFF2-40B4-BE49-F238E27FC236}">
                      <a16:creationId xmlns="" xmlns:a16="http://schemas.microsoft.com/office/drawing/2014/main" id="{EB941527-C639-452E-98A6-71F910EB90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67742" y="3973834"/>
                  <a:ext cx="72231" cy="7302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17279"/>
                      </a:moveTo>
                      <a:cubicBezTo>
                        <a:pt x="7218" y="17279"/>
                        <a:pt x="4320" y="14377"/>
                        <a:pt x="4320" y="10800"/>
                      </a:cubicBezTo>
                      <a:cubicBezTo>
                        <a:pt x="4320" y="7222"/>
                        <a:pt x="7218" y="4320"/>
                        <a:pt x="10800" y="4320"/>
                      </a:cubicBezTo>
                      <a:cubicBezTo>
                        <a:pt x="14381" y="4320"/>
                        <a:pt x="17280" y="7222"/>
                        <a:pt x="17280" y="10800"/>
                      </a:cubicBezTo>
                      <a:cubicBezTo>
                        <a:pt x="17280" y="14377"/>
                        <a:pt x="14381" y="17279"/>
                        <a:pt x="10800" y="17279"/>
                      </a:cubicBezTo>
                      <a:moveTo>
                        <a:pt x="10800" y="0"/>
                      </a:moveTo>
                      <a:cubicBezTo>
                        <a:pt x="4847" y="0"/>
                        <a:pt x="0" y="4843"/>
                        <a:pt x="0" y="10800"/>
                      </a:cubicBezTo>
                      <a:cubicBezTo>
                        <a:pt x="0" y="16756"/>
                        <a:pt x="4847" y="21599"/>
                        <a:pt x="10800" y="21599"/>
                      </a:cubicBezTo>
                      <a:cubicBezTo>
                        <a:pt x="16752" y="21599"/>
                        <a:pt x="21600" y="16756"/>
                        <a:pt x="21600" y="10800"/>
                      </a:cubicBezTo>
                      <a:cubicBezTo>
                        <a:pt x="21600" y="4843"/>
                        <a:pt x="16752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1906" tIns="11906" rIns="11906" bIns="11906" anchor="ctr"/>
                <a:lstStyle/>
                <a:p>
                  <a:pPr algn="ctr" defTabSz="142875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Gill Sans" charset="0"/>
                  </a:endParaRPr>
                </a:p>
              </p:txBody>
            </p:sp>
            <p:sp>
              <p:nvSpPr>
                <p:cNvPr id="16" name="AutoShape 42">
                  <a:extLst>
                    <a:ext uri="{FF2B5EF4-FFF2-40B4-BE49-F238E27FC236}">
                      <a16:creationId xmlns="" xmlns:a16="http://schemas.microsoft.com/office/drawing/2014/main" id="{1A98F4DD-3836-4AB3-A04C-6E4C63FB1D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82029" y="4075434"/>
                  <a:ext cx="28575" cy="2936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0"/>
                      </a:moveTo>
                      <a:cubicBezTo>
                        <a:pt x="4841" y="0"/>
                        <a:pt x="0" y="4830"/>
                        <a:pt x="0" y="10800"/>
                      </a:cubicBezTo>
                      <a:cubicBezTo>
                        <a:pt x="0" y="16769"/>
                        <a:pt x="4841" y="21599"/>
                        <a:pt x="10800" y="21599"/>
                      </a:cubicBezTo>
                      <a:cubicBezTo>
                        <a:pt x="16758" y="21599"/>
                        <a:pt x="21600" y="16769"/>
                        <a:pt x="21600" y="10800"/>
                      </a:cubicBezTo>
                      <a:cubicBezTo>
                        <a:pt x="21600" y="4830"/>
                        <a:pt x="16758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1906" tIns="11906" rIns="11906" bIns="11906" anchor="ctr"/>
                <a:lstStyle/>
                <a:p>
                  <a:pPr algn="ctr" defTabSz="142875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Gill Sans" charset="0"/>
                  </a:endParaRPr>
                </a:p>
              </p:txBody>
            </p:sp>
          </p:grpSp>
        </p:grpSp>
        <p:sp>
          <p:nvSpPr>
            <p:cNvPr id="12" name="Прямоугольник 11"/>
            <p:cNvSpPr/>
            <p:nvPr/>
          </p:nvSpPr>
          <p:spPr>
            <a:xfrm>
              <a:off x="8471616" y="944682"/>
              <a:ext cx="358258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accent3"/>
                </a:buClr>
                <a:buSzPct val="75000"/>
              </a:pPr>
              <a:r>
                <a:rPr lang="ru-RU" b="1" dirty="0" smtClean="0">
                  <a:solidFill>
                    <a:schemeClr val="bg1"/>
                  </a:solidFill>
                  <a:cs typeface="Segoe UI Light" panose="020B0502040204020203" pitchFamily="34" charset="0"/>
                </a:rPr>
                <a:t>СРЕДСТВА ПОВЫШЕНИЯ ПРОИЗВОДИТЕЛЬНОСТИ</a:t>
              </a:r>
              <a:endParaRPr lang="ru-RU" b="1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498006" y="1538363"/>
            <a:ext cx="3464487" cy="4228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sz="1600" dirty="0"/>
              <a:t>Ритмичная загрузка производства за счет сбалансированной схемы разделения труда</a:t>
            </a:r>
          </a:p>
          <a:p>
            <a:pPr marL="285750" indent="-285750">
              <a:lnSpc>
                <a:spcPct val="14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sz="1600" dirty="0" smtClean="0"/>
              <a:t>Минимизация </a:t>
            </a:r>
            <a:r>
              <a:rPr lang="ru-RU" sz="1600" dirty="0"/>
              <a:t>потерь времени на запуск нового изделия и  инструктаж за счет автоматического формирования операционных карт на рабочие места с описанием и схемами выполнения операций</a:t>
            </a:r>
          </a:p>
          <a:p>
            <a:pPr marL="285750" indent="-285750">
              <a:lnSpc>
                <a:spcPct val="14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sz="1600" dirty="0" smtClean="0"/>
              <a:t>Сокращение </a:t>
            </a:r>
            <a:r>
              <a:rPr lang="ru-RU" sz="1600" dirty="0"/>
              <a:t>потерь времени  на контроль выполненной работы</a:t>
            </a:r>
          </a:p>
        </p:txBody>
      </p:sp>
    </p:spTree>
    <p:extLst>
      <p:ext uri="{BB962C8B-B14F-4D97-AF65-F5344CB8AC3E}">
        <p14:creationId xmlns:p14="http://schemas.microsoft.com/office/powerpoint/2010/main" xmlns="" val="37043216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8728" y="1407488"/>
            <a:ext cx="4890219" cy="2712221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9565" y="4400301"/>
            <a:ext cx="3648544" cy="1757632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628" y="1265464"/>
            <a:ext cx="1582737" cy="2417849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857" y="3857190"/>
            <a:ext cx="1687512" cy="2362517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00B050F-B2C8-4CA3-A446-1F935C768051}"/>
              </a:ext>
            </a:extLst>
          </p:cNvPr>
          <p:cNvSpPr txBox="1"/>
          <p:nvPr/>
        </p:nvSpPr>
        <p:spPr>
          <a:xfrm>
            <a:off x="327522" y="181155"/>
            <a:ext cx="75338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Система печати </a:t>
            </a:r>
            <a:r>
              <a:rPr lang="ru-RU" sz="3200" dirty="0" smtClean="0"/>
              <a:t>этикеток и </a:t>
            </a:r>
            <a:r>
              <a:rPr lang="ru-RU" sz="3200" dirty="0"/>
              <a:t>паспортов.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>
                <a:solidFill>
                  <a:schemeClr val="accent4"/>
                </a:solidFill>
              </a:rPr>
              <a:t>Маркировка изделий.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8328062" y="322634"/>
            <a:ext cx="3750202" cy="6115892"/>
            <a:chOff x="8337273" y="633310"/>
            <a:chExt cx="3736166" cy="5387471"/>
          </a:xfrm>
        </p:grpSpPr>
        <p:grpSp>
          <p:nvGrpSpPr>
            <p:cNvPr id="12" name="Group 19">
              <a:extLst>
                <a:ext uri="{FF2B5EF4-FFF2-40B4-BE49-F238E27FC236}">
                  <a16:creationId xmlns="" xmlns:a16="http://schemas.microsoft.com/office/drawing/2014/main" id="{6250E0C5-D820-451E-AB35-D969F6984B75}"/>
                </a:ext>
              </a:extLst>
            </p:cNvPr>
            <p:cNvGrpSpPr/>
            <p:nvPr/>
          </p:nvGrpSpPr>
          <p:grpSpPr>
            <a:xfrm>
              <a:off x="8337273" y="633310"/>
              <a:ext cx="3736166" cy="5387471"/>
              <a:chOff x="3653094" y="869567"/>
              <a:chExt cx="8454854" cy="5198248"/>
            </a:xfr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14" name="Rectangle: Rounded Corners 20">
                <a:extLst>
                  <a:ext uri="{FF2B5EF4-FFF2-40B4-BE49-F238E27FC236}">
                    <a16:creationId xmlns="" xmlns:a16="http://schemas.microsoft.com/office/drawing/2014/main" id="{B5C03462-F141-424A-946D-B3BD231F875B}"/>
                  </a:ext>
                </a:extLst>
              </p:cNvPr>
              <p:cNvSpPr/>
              <p:nvPr/>
            </p:nvSpPr>
            <p:spPr>
              <a:xfrm flipH="1">
                <a:off x="3653094" y="869567"/>
                <a:ext cx="8454854" cy="5198248"/>
              </a:xfrm>
              <a:prstGeom prst="roundRect">
                <a:avLst>
                  <a:gd name="adj" fmla="val 7612"/>
                </a:avLst>
              </a:prstGeom>
              <a:blipFill>
                <a:blip r:embed="rId6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  <a:effectLst>
                <a:outerShdw blurRad="1270000" dist="1016000" dir="5400000" sx="80000" sy="80000" algn="t" rotWithShape="0">
                  <a:schemeClr val="tx1">
                    <a:lumMod val="95000"/>
                    <a:lumOff val="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 dirty="0"/>
              </a:p>
            </p:txBody>
          </p:sp>
          <p:grpSp>
            <p:nvGrpSpPr>
              <p:cNvPr id="15" name="Group 24">
                <a:extLst>
                  <a:ext uri="{FF2B5EF4-FFF2-40B4-BE49-F238E27FC236}">
                    <a16:creationId xmlns="" xmlns:a16="http://schemas.microsoft.com/office/drawing/2014/main" id="{B35A2A66-F24E-4724-9B36-E5E1A33ACCE9}"/>
                  </a:ext>
                </a:extLst>
              </p:cNvPr>
              <p:cNvGrpSpPr/>
              <p:nvPr/>
            </p:nvGrpSpPr>
            <p:grpSpPr>
              <a:xfrm>
                <a:off x="8347402" y="5814260"/>
                <a:ext cx="72231" cy="130969"/>
                <a:chOff x="7667742" y="3973834"/>
                <a:chExt cx="72231" cy="130969"/>
              </a:xfrm>
              <a:solidFill>
                <a:schemeClr val="bg1"/>
              </a:solidFill>
            </p:grpSpPr>
            <p:sp>
              <p:nvSpPr>
                <p:cNvPr id="16" name="AutoShape 39">
                  <a:extLst>
                    <a:ext uri="{FF2B5EF4-FFF2-40B4-BE49-F238E27FC236}">
                      <a16:creationId xmlns="" xmlns:a16="http://schemas.microsoft.com/office/drawing/2014/main" id="{EB941527-C639-452E-98A6-71F910EB90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67742" y="3973834"/>
                  <a:ext cx="72231" cy="7302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17279"/>
                      </a:moveTo>
                      <a:cubicBezTo>
                        <a:pt x="7218" y="17279"/>
                        <a:pt x="4320" y="14377"/>
                        <a:pt x="4320" y="10800"/>
                      </a:cubicBezTo>
                      <a:cubicBezTo>
                        <a:pt x="4320" y="7222"/>
                        <a:pt x="7218" y="4320"/>
                        <a:pt x="10800" y="4320"/>
                      </a:cubicBezTo>
                      <a:cubicBezTo>
                        <a:pt x="14381" y="4320"/>
                        <a:pt x="17280" y="7222"/>
                        <a:pt x="17280" y="10800"/>
                      </a:cubicBezTo>
                      <a:cubicBezTo>
                        <a:pt x="17280" y="14377"/>
                        <a:pt x="14381" y="17279"/>
                        <a:pt x="10800" y="17279"/>
                      </a:cubicBezTo>
                      <a:moveTo>
                        <a:pt x="10800" y="0"/>
                      </a:moveTo>
                      <a:cubicBezTo>
                        <a:pt x="4847" y="0"/>
                        <a:pt x="0" y="4843"/>
                        <a:pt x="0" y="10800"/>
                      </a:cubicBezTo>
                      <a:cubicBezTo>
                        <a:pt x="0" y="16756"/>
                        <a:pt x="4847" y="21599"/>
                        <a:pt x="10800" y="21599"/>
                      </a:cubicBezTo>
                      <a:cubicBezTo>
                        <a:pt x="16752" y="21599"/>
                        <a:pt x="21600" y="16756"/>
                        <a:pt x="21600" y="10800"/>
                      </a:cubicBezTo>
                      <a:cubicBezTo>
                        <a:pt x="21600" y="4843"/>
                        <a:pt x="16752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1906" tIns="11906" rIns="11906" bIns="11906" anchor="ctr"/>
                <a:lstStyle/>
                <a:p>
                  <a:pPr algn="ctr" defTabSz="142875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Gill Sans" charset="0"/>
                  </a:endParaRPr>
                </a:p>
              </p:txBody>
            </p:sp>
            <p:sp>
              <p:nvSpPr>
                <p:cNvPr id="17" name="AutoShape 42">
                  <a:extLst>
                    <a:ext uri="{FF2B5EF4-FFF2-40B4-BE49-F238E27FC236}">
                      <a16:creationId xmlns="" xmlns:a16="http://schemas.microsoft.com/office/drawing/2014/main" id="{1A98F4DD-3836-4AB3-A04C-6E4C63FB1D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82029" y="4075434"/>
                  <a:ext cx="28575" cy="2936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0"/>
                      </a:moveTo>
                      <a:cubicBezTo>
                        <a:pt x="4841" y="0"/>
                        <a:pt x="0" y="4830"/>
                        <a:pt x="0" y="10800"/>
                      </a:cubicBezTo>
                      <a:cubicBezTo>
                        <a:pt x="0" y="16769"/>
                        <a:pt x="4841" y="21599"/>
                        <a:pt x="10800" y="21599"/>
                      </a:cubicBezTo>
                      <a:cubicBezTo>
                        <a:pt x="16758" y="21599"/>
                        <a:pt x="21600" y="16769"/>
                        <a:pt x="21600" y="10800"/>
                      </a:cubicBezTo>
                      <a:cubicBezTo>
                        <a:pt x="21600" y="4830"/>
                        <a:pt x="16758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1906" tIns="11906" rIns="11906" bIns="11906" anchor="ctr"/>
                <a:lstStyle/>
                <a:p>
                  <a:pPr algn="ctr" defTabSz="142875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Gill Sans" charset="0"/>
                  </a:endParaRPr>
                </a:p>
              </p:txBody>
            </p:sp>
          </p:grpSp>
        </p:grpSp>
        <p:sp>
          <p:nvSpPr>
            <p:cNvPr id="13" name="Прямоугольник 12"/>
            <p:cNvSpPr/>
            <p:nvPr/>
          </p:nvSpPr>
          <p:spPr>
            <a:xfrm>
              <a:off x="8414065" y="902780"/>
              <a:ext cx="3582582" cy="5693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accent3"/>
                </a:buClr>
                <a:buSzPct val="75000"/>
              </a:pPr>
              <a:r>
                <a:rPr lang="ru-RU" b="1" dirty="0" smtClean="0">
                  <a:solidFill>
                    <a:schemeClr val="bg1"/>
                  </a:solidFill>
                  <a:cs typeface="Segoe UI Light" panose="020B0502040204020203" pitchFamily="34" charset="0"/>
                </a:rPr>
                <a:t>МАРКИРУЙТЕ ВСЕ! ОТ  ПУГОВИЦЫ ДО УПАКОВКИ ИЗДЕЛИЙ</a:t>
              </a:r>
              <a:endParaRPr lang="ru-RU" b="1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449468" y="1497457"/>
            <a:ext cx="3666015" cy="513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sz="1600" dirty="0"/>
              <a:t>Конструктор для создания шаблонов этикеток</a:t>
            </a:r>
          </a:p>
          <a:p>
            <a:pPr marL="285750" indent="-285750">
              <a:lnSpc>
                <a:spcPct val="14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sz="1600" dirty="0"/>
              <a:t>Система автоматически подтягивает нужную  информацию для каждого изделия в соответствующие поля на этикетке</a:t>
            </a:r>
          </a:p>
          <a:p>
            <a:pPr marL="285750" indent="-285750">
              <a:lnSpc>
                <a:spcPct val="14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sz="1600" dirty="0"/>
              <a:t>Возможность печати штрих-кодов, логотипов, символов по уходу и множества другой необходимой информации</a:t>
            </a:r>
          </a:p>
          <a:p>
            <a:pPr marL="285750" indent="-285750">
              <a:lnSpc>
                <a:spcPct val="14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sz="1600" dirty="0"/>
              <a:t>Печать этикеток, паспортов, вшивных ярлыков и пр</a:t>
            </a:r>
            <a:r>
              <a:rPr lang="ru-RU" sz="1600" dirty="0" smtClean="0"/>
              <a:t>.</a:t>
            </a:r>
            <a:endParaRPr lang="ru-RU" sz="1600" dirty="0"/>
          </a:p>
          <a:p>
            <a:pPr marL="285750" indent="-285750">
              <a:lnSpc>
                <a:spcPct val="14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sz="1600" dirty="0"/>
              <a:t>Печать  паспортов рулонов и концевых остатков</a:t>
            </a:r>
          </a:p>
          <a:p>
            <a:pPr marL="285750" indent="-285750">
              <a:buClr>
                <a:srgbClr val="C00000"/>
              </a:buClr>
              <a:buFont typeface="Courier New" panose="02070309020205020404" pitchFamily="49" charset="0"/>
              <a:buChar char="o"/>
            </a:pPr>
            <a:endParaRPr lang="ru-RU" sz="1400" dirty="0" smtClean="0"/>
          </a:p>
        </p:txBody>
      </p:sp>
    </p:spTree>
    <p:extLst>
      <p:ext uri="{BB962C8B-B14F-4D97-AF65-F5344CB8AC3E}">
        <p14:creationId xmlns:p14="http://schemas.microsoft.com/office/powerpoint/2010/main" xmlns="" val="13079502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Box 121">
            <a:extLst>
              <a:ext uri="{FF2B5EF4-FFF2-40B4-BE49-F238E27FC236}">
                <a16:creationId xmlns="" xmlns:a16="http://schemas.microsoft.com/office/drawing/2014/main" id="{600B050F-B2C8-4CA3-A446-1F935C768051}"/>
              </a:ext>
            </a:extLst>
          </p:cNvPr>
          <p:cNvSpPr txBox="1"/>
          <p:nvPr/>
        </p:nvSpPr>
        <p:spPr>
          <a:xfrm>
            <a:off x="317501" y="187672"/>
            <a:ext cx="6302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>
                    <a:lumMod val="75000"/>
                  </a:schemeClr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Схема </a:t>
            </a:r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Документооборота</a:t>
            </a:r>
            <a:endParaRPr lang="en-US" sz="3200" dirty="0" smtClean="0">
              <a:solidFill>
                <a:schemeClr val="tx1">
                  <a:lumMod val="75000"/>
                  <a:lumOff val="25000"/>
                </a:schemeClr>
              </a:solidFill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119" y="920495"/>
            <a:ext cx="12131367" cy="586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4631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44">
            <a:extLst>
              <a:ext uri="{FF2B5EF4-FFF2-40B4-BE49-F238E27FC236}">
                <a16:creationId xmlns="" xmlns:a16="http://schemas.microsoft.com/office/drawing/2014/main" id="{88B2CDA1-8690-4632-8372-5A664A20C5DF}"/>
              </a:ext>
            </a:extLst>
          </p:cNvPr>
          <p:cNvGrpSpPr/>
          <p:nvPr/>
        </p:nvGrpSpPr>
        <p:grpSpPr>
          <a:xfrm>
            <a:off x="3199468" y="427677"/>
            <a:ext cx="6250258" cy="1253148"/>
            <a:chOff x="2282505" y="1514661"/>
            <a:chExt cx="10000414" cy="2005037"/>
          </a:xfrm>
        </p:grpSpPr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600B050F-B2C8-4CA3-A446-1F935C768051}"/>
                </a:ext>
              </a:extLst>
            </p:cNvPr>
            <p:cNvSpPr txBox="1"/>
            <p:nvPr/>
          </p:nvSpPr>
          <p:spPr>
            <a:xfrm>
              <a:off x="2282505" y="1796149"/>
              <a:ext cx="10000414" cy="1723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 smtClean="0">
                  <a:solidFill>
                    <a:schemeClr val="bg1">
                      <a:lumMod val="75000"/>
                    </a:schemeClr>
                  </a:solidFill>
                  <a:ea typeface="Liberation Sans" panose="020B0604020202020204" pitchFamily="34" charset="0"/>
                  <a:cs typeface="Liberation Sans" panose="020B0604020202020204" pitchFamily="34" charset="0"/>
                </a:rPr>
                <a:t>Взаимодействие с </a:t>
              </a:r>
              <a:r>
                <a:rPr lang="ru-RU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a typeface="Liberation Sans" panose="020B0604020202020204" pitchFamily="34" charset="0"/>
                  <a:cs typeface="Liberation Sans" panose="020B0604020202020204" pitchFamily="34" charset="0"/>
                </a:rPr>
                <a:t>Периферийным</a:t>
              </a:r>
              <a:endPara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Liberation Sans" panose="020B0604020202020204" pitchFamily="34" charset="0"/>
                <a:cs typeface="Liberation Sans" panose="020B0604020202020204" pitchFamily="34" charset="0"/>
              </a:endParaRPr>
            </a:p>
            <a:p>
              <a:pPr algn="ctr"/>
              <a:r>
                <a:rPr lang="ru-RU" sz="3200" dirty="0" smtClean="0">
                  <a:solidFill>
                    <a:schemeClr val="accent4"/>
                  </a:solidFill>
                  <a:ea typeface="Liberation Sans" panose="020B0604020202020204" pitchFamily="34" charset="0"/>
                  <a:cs typeface="Liberation Sans" panose="020B0604020202020204" pitchFamily="34" charset="0"/>
                </a:rPr>
                <a:t>Оборудованием</a:t>
              </a:r>
              <a:endParaRPr lang="id-ID" sz="3200" i="1" dirty="0">
                <a:solidFill>
                  <a:schemeClr val="accent4"/>
                </a:solidFill>
                <a:ea typeface="Liberation Sans" panose="020B0604020202020204" pitchFamily="34" charset="0"/>
                <a:cs typeface="Liberation Sans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ECCA4539-2C2B-4EBB-B078-9BDDDE0A7F65}"/>
                </a:ext>
              </a:extLst>
            </p:cNvPr>
            <p:cNvSpPr txBox="1"/>
            <p:nvPr/>
          </p:nvSpPr>
          <p:spPr>
            <a:xfrm>
              <a:off x="5287632" y="1514661"/>
              <a:ext cx="3990162" cy="42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25" spc="375" dirty="0" smtClean="0">
                  <a:solidFill>
                    <a:schemeClr val="accent4"/>
                  </a:solidFill>
                  <a:ea typeface="Roboto Medium" panose="02000000000000000000" pitchFamily="2" charset="0"/>
                  <a:cs typeface="Segoe UI" panose="020B0502040204020203" pitchFamily="34" charset="0"/>
                </a:rPr>
                <a:t>АСУП «СТИЛОН»</a:t>
              </a:r>
              <a:endParaRPr lang="id-ID" sz="1125" spc="375" dirty="0">
                <a:solidFill>
                  <a:schemeClr val="accent4"/>
                </a:solidFill>
                <a:ea typeface="Roboto Medium" panose="02000000000000000000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1001931" y="2531263"/>
            <a:ext cx="4962615" cy="2801258"/>
            <a:chOff x="581842" y="2792746"/>
            <a:chExt cx="4193266" cy="2366982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746390" y="2792746"/>
              <a:ext cx="2585786" cy="2103051"/>
              <a:chOff x="686841" y="3031991"/>
              <a:chExt cx="2390357" cy="1826382"/>
            </a:xfr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grpSpPr>
          <p:grpSp>
            <p:nvGrpSpPr>
              <p:cNvPr id="3" name="Группа 2"/>
              <p:cNvGrpSpPr/>
              <p:nvPr/>
            </p:nvGrpSpPr>
            <p:grpSpPr>
              <a:xfrm>
                <a:off x="686841" y="3031991"/>
                <a:ext cx="2390357" cy="1826382"/>
                <a:chOff x="619784" y="2924927"/>
                <a:chExt cx="3059051" cy="2337306"/>
              </a:xfrm>
            </p:grpSpPr>
            <p:pic>
              <p:nvPicPr>
                <p:cNvPr id="10242" name="Picture 2" descr="https://purepng.com/public/uploads/large/purepng.com-monitormonitorscomputer-displayvisual-displayelectronicdisplay-devicecrystal-displaylcdledamoled-1701528362568vpfdt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9784" y="2924927"/>
                  <a:ext cx="3059051" cy="23373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5" name="Picture 2" descr="https://purepng.com/public/uploads/large/purepng.com-monitormonitorscomputer-displayvisual-displayelectronicdisplay-devicecrystal-displaylcdledamoled-1701528362568vpfdt.png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/>
              </p:blipFill>
              <p:spPr bwMode="auto">
                <a:xfrm>
                  <a:off x="2027865" y="4673946"/>
                  <a:ext cx="242888" cy="10001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27" name="Picture 3" descr="C:\Users\EvgeBor\Desktop\2018-08-10_18-13-19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3436" y="3131345"/>
                <a:ext cx="2199146" cy="1235868"/>
              </a:xfrm>
              <a:prstGeom prst="rect">
                <a:avLst/>
              </a:prstGeom>
              <a:noFill/>
            </p:spPr>
          </p:pic>
        </p:grpSp>
        <p:grpSp>
          <p:nvGrpSpPr>
            <p:cNvPr id="7" name="Группа 6"/>
            <p:cNvGrpSpPr/>
            <p:nvPr/>
          </p:nvGrpSpPr>
          <p:grpSpPr>
            <a:xfrm>
              <a:off x="581842" y="3756047"/>
              <a:ext cx="499989" cy="1184612"/>
              <a:chOff x="2989173" y="2571750"/>
              <a:chExt cx="3851414" cy="8572500"/>
            </a:xfr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grpSpPr>
          <p:pic>
            <p:nvPicPr>
              <p:cNvPr id="10246" name="Picture 6" descr="https://avatars.mds.yandex.net/get-marketpic/364506/market_Gm4Wv7UEtNvxFVF1J4b4Nw/ori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 bwMode="auto">
              <a:xfrm>
                <a:off x="2989173" y="2571750"/>
                <a:ext cx="3851414" cy="857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974881" y="5335985"/>
                <a:ext cx="5957098" cy="3350868"/>
              </a:xfrm>
              <a:prstGeom prst="rect">
                <a:avLst/>
              </a:prstGeom>
            </p:spPr>
          </p:pic>
        </p:grpSp>
        <p:grpSp>
          <p:nvGrpSpPr>
            <p:cNvPr id="28" name="Группа 27"/>
            <p:cNvGrpSpPr/>
            <p:nvPr/>
          </p:nvGrpSpPr>
          <p:grpSpPr>
            <a:xfrm>
              <a:off x="2431069" y="3573214"/>
              <a:ext cx="2344039" cy="1586514"/>
              <a:chOff x="2874398" y="3552645"/>
              <a:chExt cx="2192055" cy="1483647"/>
            </a:xfr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grpSpPr>
          <p:pic>
            <p:nvPicPr>
              <p:cNvPr id="35" name="Picture 4" descr="A screenshot of a computer&#10;&#10;Description generated with very high confidence">
                <a:extLst>
                  <a:ext uri="{FF2B5EF4-FFF2-40B4-BE49-F238E27FC236}">
                    <a16:creationId xmlns="" xmlns:a16="http://schemas.microsoft.com/office/drawing/2014/main" id="{ACFF6296-816A-4363-AE4E-0E31B6826B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>
              <a:xfrm>
                <a:off x="2874398" y="3552645"/>
                <a:ext cx="2192055" cy="1483647"/>
              </a:xfrm>
              <a:prstGeom prst="rect">
                <a:avLst/>
              </a:prstGeom>
            </p:spPr>
          </p:pic>
          <p:pic>
            <p:nvPicPr>
              <p:cNvPr id="36" name="Picture 2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-190"/>
              <a:stretch/>
            </p:blipFill>
            <p:spPr bwMode="auto">
              <a:xfrm>
                <a:off x="3054473" y="3675581"/>
                <a:ext cx="1672308" cy="10154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10270" name="Picture 30" descr="http://cdn01.ovonni.com/uploads/2014/201407/20140730/ebay-source-img/1406678498232-P-517623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7622575" y="2744912"/>
            <a:ext cx="1028209" cy="79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2" descr="https://online-kassa.pro/wp-content/uploads/2018/11/product-174882-featured-image-24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51799" y="2396866"/>
            <a:ext cx="1780642" cy="178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Группа 28"/>
          <p:cNvGrpSpPr/>
          <p:nvPr/>
        </p:nvGrpSpPr>
        <p:grpSpPr>
          <a:xfrm>
            <a:off x="5719730" y="3141503"/>
            <a:ext cx="6365375" cy="2558079"/>
            <a:chOff x="6888300" y="3181563"/>
            <a:chExt cx="5768926" cy="2318382"/>
          </a:xfrm>
        </p:grpSpPr>
        <p:pic>
          <p:nvPicPr>
            <p:cNvPr id="44" name="Picture 14" descr="https://media.stockinthechannel.com/pic/BaW831ZcEUW8tUT09xaQLQ.r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300" y="3181563"/>
              <a:ext cx="3091176" cy="2318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8" name="Picture 18" descr="https://static.nix.ru/autocatalog/printers_canon/316750_2254_draft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42727" y="3808955"/>
              <a:ext cx="1814499" cy="1256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0" name="Picture 20" descr="https://service.pcconnection.com/images/inhouse/D03ABF63-A29D-41AD-98B4-B01DBE0AEB26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1101" y="4122202"/>
              <a:ext cx="1393001" cy="1044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6" name="Picture 26" descr="https://ae01.alicdn.com/kf/HTB1ein.RVXXXXaoXVXXq6xXFXXX2/2-4-1D.jpg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8828739" y="2962148"/>
            <a:ext cx="567150" cy="97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139983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00B050F-B2C8-4CA3-A446-1F935C768051}"/>
              </a:ext>
            </a:extLst>
          </p:cNvPr>
          <p:cNvSpPr txBox="1"/>
          <p:nvPr/>
        </p:nvSpPr>
        <p:spPr>
          <a:xfrm>
            <a:off x="377559" y="283657"/>
            <a:ext cx="5856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Наши </a:t>
            </a:r>
            <a:r>
              <a:rPr lang="ru-RU" sz="3200" dirty="0" smtClean="0">
                <a:solidFill>
                  <a:schemeClr val="accent4"/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Партнеры</a:t>
            </a:r>
            <a:endParaRPr lang="id-ID" sz="3200" i="1" dirty="0">
              <a:solidFill>
                <a:schemeClr val="accent4"/>
              </a:solidFill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pic>
        <p:nvPicPr>
          <p:cNvPr id="8" name="Picture 10" descr="https://ujirafika.ru/upload/iblock/e8f/b84eb2223292dbc11231475ef034f69b08b8359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0152" y="2624700"/>
            <a:ext cx="1687073" cy="39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4" descr="https://automoda1.ru/image/catalog/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8949" y="2468140"/>
            <a:ext cx="1120485" cy="5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8" descr="http://club.expodat.com/images/company/image/035eb6edf891420de68c2dc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811" b="26540"/>
          <a:stretch/>
        </p:blipFill>
        <p:spPr bwMode="auto">
          <a:xfrm>
            <a:off x="425437" y="2621213"/>
            <a:ext cx="2261788" cy="38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4441" y="2007026"/>
            <a:ext cx="1444134" cy="402373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12747" y="2601895"/>
            <a:ext cx="2417083" cy="328723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2515" y="1793815"/>
            <a:ext cx="929387" cy="6970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/>
          <a:srcRect t="28717" b="28210"/>
          <a:stretch/>
        </p:blipFill>
        <p:spPr>
          <a:xfrm>
            <a:off x="1193113" y="1166121"/>
            <a:ext cx="1625316" cy="621981"/>
          </a:xfrm>
          <a:prstGeom prst="rect">
            <a:avLst/>
          </a:prstGeom>
        </p:spPr>
      </p:pic>
      <p:pic>
        <p:nvPicPr>
          <p:cNvPr id="6" name="Picture 6" descr="http://kvels66.ru/uploads/company/1183328267/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8458" y="1270156"/>
            <a:ext cx="1581181" cy="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sun9-54.userapi.com/c841126/v841126394/5198c/_2QvfCT9Gxo.jpg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D0D0CE"/>
              </a:clrFrom>
              <a:clrTo>
                <a:srgbClr val="D0D0C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92" t="35545" r="16782" b="41183"/>
          <a:stretch/>
        </p:blipFill>
        <p:spPr bwMode="auto">
          <a:xfrm>
            <a:off x="7573003" y="1146276"/>
            <a:ext cx="843895" cy="53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4" descr="https://images.by.prom.st/130546408_w640_h640_ooo-teks-grupp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208" y="1218115"/>
            <a:ext cx="973511" cy="49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6" descr="https://simvolika.spb.ru/wp-content/uploads/2016/11/Tekhinkom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236" b="23284"/>
          <a:stretch/>
        </p:blipFill>
        <p:spPr bwMode="auto">
          <a:xfrm>
            <a:off x="2879224" y="1218115"/>
            <a:ext cx="1180695" cy="47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https://static.jobs.kz:9004/public/logo/4195/8e5cd7d0-9d74-4840-bf47-b1c886e67c24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1516" y="1918049"/>
            <a:ext cx="1453885" cy="61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51081" y="1905771"/>
            <a:ext cx="999324" cy="585541"/>
          </a:xfrm>
          <a:prstGeom prst="rect">
            <a:avLst/>
          </a:prstGeom>
        </p:spPr>
      </p:pic>
      <p:pic>
        <p:nvPicPr>
          <p:cNvPr id="46" name="Picture 38" descr="https://images.wbstatic.net/brands/small/new/31194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5171" y="1921315"/>
            <a:ext cx="1248418" cy="52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2" descr="http://www.fabrica.kz/images/logo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452" y="1974106"/>
            <a:ext cx="1428047" cy="47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2998" y="1918049"/>
            <a:ext cx="1748829" cy="52165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27" t="40905" r="7043" b="39746"/>
          <a:stretch/>
        </p:blipFill>
        <p:spPr>
          <a:xfrm>
            <a:off x="5965613" y="1321974"/>
            <a:ext cx="1504059" cy="3202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577"/>
          <a:stretch/>
        </p:blipFill>
        <p:spPr>
          <a:xfrm>
            <a:off x="4662840" y="2573976"/>
            <a:ext cx="1267256" cy="4563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223" b="37905"/>
          <a:stretch/>
        </p:blipFill>
        <p:spPr>
          <a:xfrm>
            <a:off x="10316926" y="2001503"/>
            <a:ext cx="1747462" cy="4912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9969"/>
          <a:stretch/>
        </p:blipFill>
        <p:spPr>
          <a:xfrm>
            <a:off x="10199659" y="2569944"/>
            <a:ext cx="1680987" cy="61273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6818"/>
          <a:stretch/>
        </p:blipFill>
        <p:spPr>
          <a:xfrm>
            <a:off x="10431958" y="1241265"/>
            <a:ext cx="1498024" cy="452623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338002" y="3309381"/>
            <a:ext cx="11591244" cy="2824924"/>
            <a:chOff x="354940" y="3213732"/>
            <a:chExt cx="9826299" cy="2394786"/>
          </a:xfrm>
        </p:grpSpPr>
        <p:pic>
          <p:nvPicPr>
            <p:cNvPr id="9" name="Picture 12" descr="https://cdn4.zp.ru/job/attaches/2015/08/8b/34/8b3422f629ce5c92aa0fc28c4c.jp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0629" y="3213732"/>
              <a:ext cx="1768853" cy="6727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4" descr="http://markakachestva.ru/uploads/posts/2018-04/1523715310_ledish1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341" y="4772575"/>
              <a:ext cx="846096" cy="835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6" descr="http://zhezmedia.kz/_nw/37/73792298.jp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9165" y="4016837"/>
              <a:ext cx="1008119" cy="521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4" descr="https://bee-together.ru/wp-content/uploads/logo2.jp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903" y="4778044"/>
              <a:ext cx="926446" cy="763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6" descr="https://res.cloudinary.com/webstore/image/upload/t_sellersDetail_smallSliderCompanyLogo/v1/zoodelImages/upload/companyLogo/fbhkefbd8td7gklcw2ar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0244" y="3323821"/>
              <a:ext cx="442418" cy="471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32" descr="https://vivatex.net/wp-content/uploads/2017/10/logo-sqr.pn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6627" y="4685548"/>
              <a:ext cx="829077" cy="778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2" descr="https://img.findtm.ru/img/tz_registered_img/24/243144.jpg"/>
            <p:cNvPicPr>
              <a:picLocks noChangeAspect="1" noChangeArrowheads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2361"/>
            <a:stretch/>
          </p:blipFill>
          <p:spPr bwMode="auto">
            <a:xfrm>
              <a:off x="6926408" y="4727174"/>
              <a:ext cx="772593" cy="695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4" descr="https://halyklight.kz/_wwwroot/img/brands/25.jpg"/>
            <p:cNvPicPr>
              <a:picLocks noChangeAspect="1" noChangeArrowheads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280" t="8676" r="4040" b="11035"/>
            <a:stretch/>
          </p:blipFill>
          <p:spPr bwMode="auto">
            <a:xfrm>
              <a:off x="8776109" y="3292790"/>
              <a:ext cx="1330971" cy="450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52" descr="http://www.wiki-prom.ru/images/logo/kuznshf_logo.png"/>
            <p:cNvPicPr>
              <a:picLocks noChangeAspect="1" noChangeArrowheads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4209" b="17054"/>
            <a:stretch/>
          </p:blipFill>
          <p:spPr bwMode="auto">
            <a:xfrm>
              <a:off x="5643209" y="4727174"/>
              <a:ext cx="1119599" cy="829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56" descr="http://www.ladygrand.by/wp-content/uploads/2016/08/logo.jpg"/>
            <p:cNvPicPr>
              <a:picLocks noChangeAspect="1" noChangeArrowheads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8292" b="34506"/>
            <a:stretch/>
          </p:blipFill>
          <p:spPr bwMode="auto">
            <a:xfrm>
              <a:off x="357101" y="3296294"/>
              <a:ext cx="1283901" cy="477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68" descr="https://yt3.ggpht.com/a/AGF-l78K8sg5OKPVKVONgNM2CA3Mpi1DWJuAJD3Xew=s900-mo-c-c0xffffffff-rj-k-no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7964" y="4593261"/>
              <a:ext cx="1006485" cy="1006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6" descr="https://jobfilter.ru/uploaded_files/images/2017/06/15/368591/qSrNmiR5B6UgLyf_.bmp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1181" y="4060912"/>
              <a:ext cx="1538309" cy="382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8" descr="https://tipworker.com/img/cache/company/logo/235686/235686-middle.png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40" y="3748511"/>
              <a:ext cx="1745085" cy="1099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62" descr="https://cdn3.zp.ru/job/attaches/2019/07/cc/e9/cce9be36f9aade9e4b1ce7f75f9bf760.png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4010" y="3318469"/>
              <a:ext cx="602645" cy="455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 descr="http://catalog.expocentr.ru/logos/148/impr_zorin.jpg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1759" y="4034838"/>
              <a:ext cx="1023711" cy="4426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4" descr="https://eline-moda.com/img/logo.png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3290" y="4063657"/>
              <a:ext cx="902977" cy="515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37" cstate="print">
              <a:biLevel thresh="75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085514" y="4720665"/>
              <a:ext cx="1095725" cy="860927"/>
            </a:xfrm>
            <a:prstGeom prst="rect">
              <a:avLst/>
            </a:prstGeom>
          </p:spPr>
        </p:pic>
        <p:pic>
          <p:nvPicPr>
            <p:cNvPr id="52" name="Picture 6" descr="https://jobfilter.ru/uploaded_files/images/2017/01/30/167770/bf16BAvbiCLebBLs.png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2601" y="4900673"/>
              <a:ext cx="1188095" cy="500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54" descr="http://kgs.sovtest.ru/onas.files/image003.jpg"/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7764" y="3270609"/>
              <a:ext cx="543900" cy="543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90899" y="4796583"/>
              <a:ext cx="931031" cy="632928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798575" y="4091645"/>
              <a:ext cx="1570756" cy="309565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571970" y="3938131"/>
              <a:ext cx="637410" cy="632351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7767160" y="3266759"/>
              <a:ext cx="817843" cy="536710"/>
            </a:xfrm>
            <a:prstGeom prst="rect">
              <a:avLst/>
            </a:prstGeom>
            <a:ln>
              <a:solidFill>
                <a:srgbClr val="7030A0"/>
              </a:solidFill>
            </a:ln>
          </p:spPr>
        </p:pic>
        <p:pic>
          <p:nvPicPr>
            <p:cNvPr id="1028" name="Picture 4" descr="https://sizcontract.kz/upload/iblock/f89/f89041eab071a933a8032b8a0dd7c739.jpg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5178" y="3280372"/>
              <a:ext cx="1739837" cy="466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2" descr="http://i72.fastpic.ru/big/2015/0726/57/8c4cc6f91a20e41a5f358cfdcf1e2957.pn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43096" y="1089167"/>
            <a:ext cx="1850734" cy="64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808904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4291412" y="0"/>
            <a:ext cx="7784473" cy="5007429"/>
            <a:chOff x="386310" y="3049171"/>
            <a:chExt cx="4512309" cy="2866425"/>
          </a:xfrm>
        </p:grpSpPr>
        <p:grpSp>
          <p:nvGrpSpPr>
            <p:cNvPr id="27" name="Группа 26"/>
            <p:cNvGrpSpPr/>
            <p:nvPr/>
          </p:nvGrpSpPr>
          <p:grpSpPr>
            <a:xfrm>
              <a:off x="386310" y="3049171"/>
              <a:ext cx="4512309" cy="2866425"/>
              <a:chOff x="2412766" y="1346728"/>
              <a:chExt cx="7366467" cy="4679516"/>
            </a:xfrm>
          </p:grpSpPr>
          <p:grpSp>
            <p:nvGrpSpPr>
              <p:cNvPr id="28" name="Группа 27"/>
              <p:cNvGrpSpPr/>
              <p:nvPr/>
            </p:nvGrpSpPr>
            <p:grpSpPr>
              <a:xfrm>
                <a:off x="2412766" y="1346728"/>
                <a:ext cx="7366467" cy="4679516"/>
                <a:chOff x="2412766" y="1346728"/>
                <a:chExt cx="7366467" cy="4679516"/>
              </a:xfrm>
            </p:grpSpPr>
            <p:sp>
              <p:nvSpPr>
                <p:cNvPr id="34" name="Freeform: Shape 82">
                  <a:extLst>
                    <a:ext uri="{FF2B5EF4-FFF2-40B4-BE49-F238E27FC236}">
                      <a16:creationId xmlns="" xmlns:a16="http://schemas.microsoft.com/office/drawing/2014/main" id="{5D3DC8E6-3ED7-433C-A0DB-1D3E57661F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90101" y="1354003"/>
                  <a:ext cx="1364969" cy="2589076"/>
                </a:xfrm>
                <a:custGeom>
                  <a:avLst/>
                  <a:gdLst>
                    <a:gd name="connsiteX0" fmla="*/ 1091813 w 1364969"/>
                    <a:gd name="connsiteY0" fmla="*/ 0 h 2589076"/>
                    <a:gd name="connsiteX1" fmla="*/ 1251937 w 1364969"/>
                    <a:gd name="connsiteY1" fmla="*/ 0 h 2589076"/>
                    <a:gd name="connsiteX2" fmla="*/ 1238657 w 1364969"/>
                    <a:gd name="connsiteY2" fmla="*/ 30830 h 2589076"/>
                    <a:gd name="connsiteX3" fmla="*/ 1204929 w 1364969"/>
                    <a:gd name="connsiteY3" fmla="*/ 122734 h 2589076"/>
                    <a:gd name="connsiteX4" fmla="*/ 1174508 w 1364969"/>
                    <a:gd name="connsiteY4" fmla="*/ 215960 h 2589076"/>
                    <a:gd name="connsiteX5" fmla="*/ 1148717 w 1364969"/>
                    <a:gd name="connsiteY5" fmla="*/ 311169 h 2589076"/>
                    <a:gd name="connsiteX6" fmla="*/ 1128216 w 1364969"/>
                    <a:gd name="connsiteY6" fmla="*/ 407040 h 2589076"/>
                    <a:gd name="connsiteX7" fmla="*/ 1112344 w 1364969"/>
                    <a:gd name="connsiteY7" fmla="*/ 504233 h 2589076"/>
                    <a:gd name="connsiteX8" fmla="*/ 1099779 w 1364969"/>
                    <a:gd name="connsiteY8" fmla="*/ 601425 h 2589076"/>
                    <a:gd name="connsiteX9" fmla="*/ 1093166 w 1364969"/>
                    <a:gd name="connsiteY9" fmla="*/ 699941 h 2589076"/>
                    <a:gd name="connsiteX10" fmla="*/ 1090520 w 1364969"/>
                    <a:gd name="connsiteY10" fmla="*/ 798456 h 2589076"/>
                    <a:gd name="connsiteX11" fmla="*/ 1093166 w 1364969"/>
                    <a:gd name="connsiteY11" fmla="*/ 896971 h 2589076"/>
                    <a:gd name="connsiteX12" fmla="*/ 1101101 w 1364969"/>
                    <a:gd name="connsiteY12" fmla="*/ 996809 h 2589076"/>
                    <a:gd name="connsiteX13" fmla="*/ 1113005 w 1364969"/>
                    <a:gd name="connsiteY13" fmla="*/ 1095324 h 2589076"/>
                    <a:gd name="connsiteX14" fmla="*/ 1130200 w 1364969"/>
                    <a:gd name="connsiteY14" fmla="*/ 1193839 h 2589076"/>
                    <a:gd name="connsiteX15" fmla="*/ 1152685 w 1364969"/>
                    <a:gd name="connsiteY15" fmla="*/ 1292355 h 2589076"/>
                    <a:gd name="connsiteX16" fmla="*/ 1179137 w 1364969"/>
                    <a:gd name="connsiteY16" fmla="*/ 1390209 h 2589076"/>
                    <a:gd name="connsiteX17" fmla="*/ 1211542 w 1364969"/>
                    <a:gd name="connsiteY17" fmla="*/ 1486079 h 2589076"/>
                    <a:gd name="connsiteX18" fmla="*/ 1248576 w 1364969"/>
                    <a:gd name="connsiteY18" fmla="*/ 1581950 h 2589076"/>
                    <a:gd name="connsiteX19" fmla="*/ 1290901 w 1364969"/>
                    <a:gd name="connsiteY19" fmla="*/ 1676498 h 2589076"/>
                    <a:gd name="connsiteX20" fmla="*/ 1338516 w 1364969"/>
                    <a:gd name="connsiteY20" fmla="*/ 1769724 h 2589076"/>
                    <a:gd name="connsiteX21" fmla="*/ 1364969 w 1364969"/>
                    <a:gd name="connsiteY21" fmla="*/ 1815345 h 2589076"/>
                    <a:gd name="connsiteX22" fmla="*/ 1364969 w 1364969"/>
                    <a:gd name="connsiteY22" fmla="*/ 1816006 h 2589076"/>
                    <a:gd name="connsiteX23" fmla="*/ 1364718 w 1364969"/>
                    <a:gd name="connsiteY23" fmla="*/ 1816152 h 2589076"/>
                    <a:gd name="connsiteX24" fmla="*/ 1364969 w 1364969"/>
                    <a:gd name="connsiteY24" fmla="*/ 1816581 h 2589076"/>
                    <a:gd name="connsiteX25" fmla="*/ 1270200 w 1364969"/>
                    <a:gd name="connsiteY25" fmla="*/ 1871195 h 2589076"/>
                    <a:gd name="connsiteX26" fmla="*/ 1236673 w 1364969"/>
                    <a:gd name="connsiteY26" fmla="*/ 1890719 h 2589076"/>
                    <a:gd name="connsiteX27" fmla="*/ 1236673 w 1364969"/>
                    <a:gd name="connsiteY27" fmla="*/ 1890516 h 2589076"/>
                    <a:gd name="connsiteX28" fmla="*/ 24481 w 1364969"/>
                    <a:gd name="connsiteY28" fmla="*/ 2589076 h 2589076"/>
                    <a:gd name="connsiteX29" fmla="*/ 0 w 1364969"/>
                    <a:gd name="connsiteY29" fmla="*/ 2546160 h 2589076"/>
                    <a:gd name="connsiteX30" fmla="*/ 1212183 w 1364969"/>
                    <a:gd name="connsiteY30" fmla="*/ 1847260 h 2589076"/>
                    <a:gd name="connsiteX31" fmla="*/ 1208236 w 1364969"/>
                    <a:gd name="connsiteY31" fmla="*/ 1840470 h 2589076"/>
                    <a:gd name="connsiteX32" fmla="*/ 1156652 w 1364969"/>
                    <a:gd name="connsiteY32" fmla="*/ 1740632 h 2589076"/>
                    <a:gd name="connsiteX33" fmla="*/ 1111021 w 1364969"/>
                    <a:gd name="connsiteY33" fmla="*/ 1639472 h 2589076"/>
                    <a:gd name="connsiteX34" fmla="*/ 1072003 w 1364969"/>
                    <a:gd name="connsiteY34" fmla="*/ 1536329 h 2589076"/>
                    <a:gd name="connsiteX35" fmla="*/ 1036953 w 1364969"/>
                    <a:gd name="connsiteY35" fmla="*/ 1433185 h 2589076"/>
                    <a:gd name="connsiteX36" fmla="*/ 1008516 w 1364969"/>
                    <a:gd name="connsiteY36" fmla="*/ 1328058 h 2589076"/>
                    <a:gd name="connsiteX37" fmla="*/ 984047 w 1364969"/>
                    <a:gd name="connsiteY37" fmla="*/ 1222931 h 2589076"/>
                    <a:gd name="connsiteX38" fmla="*/ 965530 w 1364969"/>
                    <a:gd name="connsiteY38" fmla="*/ 1117804 h 2589076"/>
                    <a:gd name="connsiteX39" fmla="*/ 952965 w 1364969"/>
                    <a:gd name="connsiteY39" fmla="*/ 1011355 h 2589076"/>
                    <a:gd name="connsiteX40" fmla="*/ 945029 w 1364969"/>
                    <a:gd name="connsiteY40" fmla="*/ 904905 h 2589076"/>
                    <a:gd name="connsiteX41" fmla="*/ 942384 w 1364969"/>
                    <a:gd name="connsiteY41" fmla="*/ 798456 h 2589076"/>
                    <a:gd name="connsiteX42" fmla="*/ 945029 w 1364969"/>
                    <a:gd name="connsiteY42" fmla="*/ 693329 h 2589076"/>
                    <a:gd name="connsiteX43" fmla="*/ 951643 w 1364969"/>
                    <a:gd name="connsiteY43" fmla="*/ 588202 h 2589076"/>
                    <a:gd name="connsiteX44" fmla="*/ 964869 w 1364969"/>
                    <a:gd name="connsiteY44" fmla="*/ 483075 h 2589076"/>
                    <a:gd name="connsiteX45" fmla="*/ 982063 w 1364969"/>
                    <a:gd name="connsiteY45" fmla="*/ 378609 h 2589076"/>
                    <a:gd name="connsiteX46" fmla="*/ 1005210 w 1364969"/>
                    <a:gd name="connsiteY46" fmla="*/ 276127 h 2589076"/>
                    <a:gd name="connsiteX47" fmla="*/ 1031663 w 1364969"/>
                    <a:gd name="connsiteY47" fmla="*/ 174306 h 2589076"/>
                    <a:gd name="connsiteX48" fmla="*/ 1064067 w 1364969"/>
                    <a:gd name="connsiteY48" fmla="*/ 73807 h 2589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1364969" h="2589076">
                      <a:moveTo>
                        <a:pt x="1091813" y="0"/>
                      </a:moveTo>
                      <a:lnTo>
                        <a:pt x="1251937" y="0"/>
                      </a:lnTo>
                      <a:lnTo>
                        <a:pt x="1238657" y="30830"/>
                      </a:lnTo>
                      <a:lnTo>
                        <a:pt x="1204929" y="122734"/>
                      </a:lnTo>
                      <a:lnTo>
                        <a:pt x="1174508" y="215960"/>
                      </a:lnTo>
                      <a:lnTo>
                        <a:pt x="1148717" y="311169"/>
                      </a:lnTo>
                      <a:lnTo>
                        <a:pt x="1128216" y="407040"/>
                      </a:lnTo>
                      <a:lnTo>
                        <a:pt x="1112344" y="504233"/>
                      </a:lnTo>
                      <a:lnTo>
                        <a:pt x="1099779" y="601425"/>
                      </a:lnTo>
                      <a:lnTo>
                        <a:pt x="1093166" y="699941"/>
                      </a:lnTo>
                      <a:lnTo>
                        <a:pt x="1090520" y="798456"/>
                      </a:lnTo>
                      <a:lnTo>
                        <a:pt x="1093166" y="896971"/>
                      </a:lnTo>
                      <a:lnTo>
                        <a:pt x="1101101" y="996809"/>
                      </a:lnTo>
                      <a:lnTo>
                        <a:pt x="1113005" y="1095324"/>
                      </a:lnTo>
                      <a:lnTo>
                        <a:pt x="1130200" y="1193839"/>
                      </a:lnTo>
                      <a:lnTo>
                        <a:pt x="1152685" y="1292355"/>
                      </a:lnTo>
                      <a:lnTo>
                        <a:pt x="1179137" y="1390209"/>
                      </a:lnTo>
                      <a:lnTo>
                        <a:pt x="1211542" y="1486079"/>
                      </a:lnTo>
                      <a:lnTo>
                        <a:pt x="1248576" y="1581950"/>
                      </a:lnTo>
                      <a:lnTo>
                        <a:pt x="1290901" y="1676498"/>
                      </a:lnTo>
                      <a:lnTo>
                        <a:pt x="1338516" y="1769724"/>
                      </a:lnTo>
                      <a:lnTo>
                        <a:pt x="1364969" y="1815345"/>
                      </a:lnTo>
                      <a:lnTo>
                        <a:pt x="1364969" y="1816006"/>
                      </a:lnTo>
                      <a:lnTo>
                        <a:pt x="1364718" y="1816152"/>
                      </a:lnTo>
                      <a:lnTo>
                        <a:pt x="1364969" y="1816581"/>
                      </a:lnTo>
                      <a:lnTo>
                        <a:pt x="1270200" y="1871195"/>
                      </a:lnTo>
                      <a:lnTo>
                        <a:pt x="1236673" y="1890719"/>
                      </a:lnTo>
                      <a:lnTo>
                        <a:pt x="1236673" y="1890516"/>
                      </a:lnTo>
                      <a:lnTo>
                        <a:pt x="24481" y="2589076"/>
                      </a:lnTo>
                      <a:lnTo>
                        <a:pt x="0" y="2546160"/>
                      </a:lnTo>
                      <a:lnTo>
                        <a:pt x="1212183" y="1847260"/>
                      </a:lnTo>
                      <a:lnTo>
                        <a:pt x="1208236" y="1840470"/>
                      </a:lnTo>
                      <a:lnTo>
                        <a:pt x="1156652" y="1740632"/>
                      </a:lnTo>
                      <a:lnTo>
                        <a:pt x="1111021" y="1639472"/>
                      </a:lnTo>
                      <a:lnTo>
                        <a:pt x="1072003" y="1536329"/>
                      </a:lnTo>
                      <a:lnTo>
                        <a:pt x="1036953" y="1433185"/>
                      </a:lnTo>
                      <a:lnTo>
                        <a:pt x="1008516" y="1328058"/>
                      </a:lnTo>
                      <a:lnTo>
                        <a:pt x="984047" y="1222931"/>
                      </a:lnTo>
                      <a:lnTo>
                        <a:pt x="965530" y="1117804"/>
                      </a:lnTo>
                      <a:lnTo>
                        <a:pt x="952965" y="1011355"/>
                      </a:lnTo>
                      <a:lnTo>
                        <a:pt x="945029" y="904905"/>
                      </a:lnTo>
                      <a:lnTo>
                        <a:pt x="942384" y="798456"/>
                      </a:lnTo>
                      <a:lnTo>
                        <a:pt x="945029" y="693329"/>
                      </a:lnTo>
                      <a:lnTo>
                        <a:pt x="951643" y="588202"/>
                      </a:lnTo>
                      <a:lnTo>
                        <a:pt x="964869" y="483075"/>
                      </a:lnTo>
                      <a:lnTo>
                        <a:pt x="982063" y="378609"/>
                      </a:lnTo>
                      <a:lnTo>
                        <a:pt x="1005210" y="276127"/>
                      </a:lnTo>
                      <a:lnTo>
                        <a:pt x="1031663" y="174306"/>
                      </a:lnTo>
                      <a:lnTo>
                        <a:pt x="1064067" y="73807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" name="Freeform: Shape 83">
                  <a:extLst>
                    <a:ext uri="{FF2B5EF4-FFF2-40B4-BE49-F238E27FC236}">
                      <a16:creationId xmlns="" xmlns:a16="http://schemas.microsoft.com/office/drawing/2014/main" id="{6ED4D7DB-C3A9-4882-8CC5-E9B46E8D8C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81281" y="1354003"/>
                  <a:ext cx="1097134" cy="3775488"/>
                </a:xfrm>
                <a:custGeom>
                  <a:avLst/>
                  <a:gdLst>
                    <a:gd name="connsiteX0" fmla="*/ 161034 w 1097134"/>
                    <a:gd name="connsiteY0" fmla="*/ 0 h 3775488"/>
                    <a:gd name="connsiteX1" fmla="*/ 322580 w 1097134"/>
                    <a:gd name="connsiteY1" fmla="*/ 0 h 3775488"/>
                    <a:gd name="connsiteX2" fmla="*/ 319612 w 1097134"/>
                    <a:gd name="connsiteY2" fmla="*/ 5896 h 3775488"/>
                    <a:gd name="connsiteX3" fmla="*/ 271968 w 1097134"/>
                    <a:gd name="connsiteY3" fmla="*/ 119616 h 3775488"/>
                    <a:gd name="connsiteX4" fmla="*/ 232926 w 1097134"/>
                    <a:gd name="connsiteY4" fmla="*/ 235320 h 3775488"/>
                    <a:gd name="connsiteX5" fmla="*/ 201164 w 1097134"/>
                    <a:gd name="connsiteY5" fmla="*/ 352347 h 3775488"/>
                    <a:gd name="connsiteX6" fmla="*/ 176018 w 1097134"/>
                    <a:gd name="connsiteY6" fmla="*/ 472679 h 3775488"/>
                    <a:gd name="connsiteX7" fmla="*/ 158813 w 1097134"/>
                    <a:gd name="connsiteY7" fmla="*/ 593011 h 3775488"/>
                    <a:gd name="connsiteX8" fmla="*/ 150211 w 1097134"/>
                    <a:gd name="connsiteY8" fmla="*/ 715988 h 3775488"/>
                    <a:gd name="connsiteX9" fmla="*/ 148888 w 1097134"/>
                    <a:gd name="connsiteY9" fmla="*/ 838304 h 3775488"/>
                    <a:gd name="connsiteX10" fmla="*/ 155505 w 1097134"/>
                    <a:gd name="connsiteY10" fmla="*/ 961942 h 3775488"/>
                    <a:gd name="connsiteX11" fmla="*/ 170063 w 1097134"/>
                    <a:gd name="connsiteY11" fmla="*/ 1084918 h 3775488"/>
                    <a:gd name="connsiteX12" fmla="*/ 193223 w 1097134"/>
                    <a:gd name="connsiteY12" fmla="*/ 1206573 h 3775488"/>
                    <a:gd name="connsiteX13" fmla="*/ 224986 w 1097134"/>
                    <a:gd name="connsiteY13" fmla="*/ 1328227 h 3775488"/>
                    <a:gd name="connsiteX14" fmla="*/ 264689 w 1097134"/>
                    <a:gd name="connsiteY14" fmla="*/ 1449221 h 3775488"/>
                    <a:gd name="connsiteX15" fmla="*/ 313656 w 1097134"/>
                    <a:gd name="connsiteY15" fmla="*/ 1567569 h 3775488"/>
                    <a:gd name="connsiteX16" fmla="*/ 369902 w 1097134"/>
                    <a:gd name="connsiteY16" fmla="*/ 1683935 h 3775488"/>
                    <a:gd name="connsiteX17" fmla="*/ 402327 w 1097134"/>
                    <a:gd name="connsiteY17" fmla="*/ 1741456 h 3775488"/>
                    <a:gd name="connsiteX18" fmla="*/ 435413 w 1097134"/>
                    <a:gd name="connsiteY18" fmla="*/ 1796333 h 3775488"/>
                    <a:gd name="connsiteX19" fmla="*/ 506217 w 1097134"/>
                    <a:gd name="connsiteY19" fmla="*/ 1902780 h 3775488"/>
                    <a:gd name="connsiteX20" fmla="*/ 583638 w 1097134"/>
                    <a:gd name="connsiteY20" fmla="*/ 2001955 h 3775488"/>
                    <a:gd name="connsiteX21" fmla="*/ 665692 w 1097134"/>
                    <a:gd name="connsiteY21" fmla="*/ 2095180 h 3775488"/>
                    <a:gd name="connsiteX22" fmla="*/ 754363 w 1097134"/>
                    <a:gd name="connsiteY22" fmla="*/ 2183115 h 3775488"/>
                    <a:gd name="connsiteX23" fmla="*/ 847004 w 1097134"/>
                    <a:gd name="connsiteY23" fmla="*/ 2263116 h 3775488"/>
                    <a:gd name="connsiteX24" fmla="*/ 943615 w 1097134"/>
                    <a:gd name="connsiteY24" fmla="*/ 2337166 h 3775488"/>
                    <a:gd name="connsiteX25" fmla="*/ 1044858 w 1097134"/>
                    <a:gd name="connsiteY25" fmla="*/ 2403944 h 3775488"/>
                    <a:gd name="connsiteX26" fmla="*/ 1097134 w 1097134"/>
                    <a:gd name="connsiteY26" fmla="*/ 2435019 h 3775488"/>
                    <a:gd name="connsiteX27" fmla="*/ 1022360 w 1097134"/>
                    <a:gd name="connsiteY27" fmla="*/ 2563285 h 3775488"/>
                    <a:gd name="connsiteX28" fmla="*/ 1021767 w 1097134"/>
                    <a:gd name="connsiteY28" fmla="*/ 2562933 h 3775488"/>
                    <a:gd name="connsiteX29" fmla="*/ 322690 w 1097134"/>
                    <a:gd name="connsiteY29" fmla="*/ 3775488 h 3775488"/>
                    <a:gd name="connsiteX30" fmla="*/ 279739 w 1097134"/>
                    <a:gd name="connsiteY30" fmla="*/ 3751681 h 3775488"/>
                    <a:gd name="connsiteX31" fmla="*/ 979048 w 1097134"/>
                    <a:gd name="connsiteY31" fmla="*/ 2537526 h 3775488"/>
                    <a:gd name="connsiteX32" fmla="*/ 966775 w 1097134"/>
                    <a:gd name="connsiteY32" fmla="*/ 2530227 h 3775488"/>
                    <a:gd name="connsiteX33" fmla="*/ 856929 w 1097134"/>
                    <a:gd name="connsiteY33" fmla="*/ 2458160 h 3775488"/>
                    <a:gd name="connsiteX34" fmla="*/ 752377 w 1097134"/>
                    <a:gd name="connsiteY34" fmla="*/ 2378159 h 3775488"/>
                    <a:gd name="connsiteX35" fmla="*/ 653119 w 1097134"/>
                    <a:gd name="connsiteY35" fmla="*/ 2291546 h 3775488"/>
                    <a:gd name="connsiteX36" fmla="*/ 557831 w 1097134"/>
                    <a:gd name="connsiteY36" fmla="*/ 2197660 h 3775488"/>
                    <a:gd name="connsiteX37" fmla="*/ 468499 w 1097134"/>
                    <a:gd name="connsiteY37" fmla="*/ 2097163 h 3775488"/>
                    <a:gd name="connsiteX38" fmla="*/ 386446 w 1097134"/>
                    <a:gd name="connsiteY38" fmla="*/ 1989393 h 3775488"/>
                    <a:gd name="connsiteX39" fmla="*/ 309024 w 1097134"/>
                    <a:gd name="connsiteY39" fmla="*/ 1875012 h 3775488"/>
                    <a:gd name="connsiteX40" fmla="*/ 273953 w 1097134"/>
                    <a:gd name="connsiteY40" fmla="*/ 1815507 h 3775488"/>
                    <a:gd name="connsiteX41" fmla="*/ 238882 w 1097134"/>
                    <a:gd name="connsiteY41" fmla="*/ 1753357 h 3775488"/>
                    <a:gd name="connsiteX42" fmla="*/ 178003 w 1097134"/>
                    <a:gd name="connsiteY42" fmla="*/ 1628397 h 3775488"/>
                    <a:gd name="connsiteX43" fmla="*/ 125727 w 1097134"/>
                    <a:gd name="connsiteY43" fmla="*/ 1500792 h 3775488"/>
                    <a:gd name="connsiteX44" fmla="*/ 82715 w 1097134"/>
                    <a:gd name="connsiteY44" fmla="*/ 1370542 h 3775488"/>
                    <a:gd name="connsiteX45" fmla="*/ 48306 w 1097134"/>
                    <a:gd name="connsiteY45" fmla="*/ 1239631 h 3775488"/>
                    <a:gd name="connsiteX46" fmla="*/ 23160 w 1097134"/>
                    <a:gd name="connsiteY46" fmla="*/ 1107398 h 3775488"/>
                    <a:gd name="connsiteX47" fmla="*/ 7279 w 1097134"/>
                    <a:gd name="connsiteY47" fmla="*/ 974504 h 3775488"/>
                    <a:gd name="connsiteX48" fmla="*/ 0 w 1097134"/>
                    <a:gd name="connsiteY48" fmla="*/ 842271 h 3775488"/>
                    <a:gd name="connsiteX49" fmla="*/ 1324 w 1097134"/>
                    <a:gd name="connsiteY49" fmla="*/ 710037 h 3775488"/>
                    <a:gd name="connsiteX50" fmla="*/ 11249 w 1097134"/>
                    <a:gd name="connsiteY50" fmla="*/ 577804 h 3775488"/>
                    <a:gd name="connsiteX51" fmla="*/ 29778 w 1097134"/>
                    <a:gd name="connsiteY51" fmla="*/ 447555 h 3775488"/>
                    <a:gd name="connsiteX52" fmla="*/ 56246 w 1097134"/>
                    <a:gd name="connsiteY52" fmla="*/ 317966 h 3775488"/>
                    <a:gd name="connsiteX53" fmla="*/ 90656 w 1097134"/>
                    <a:gd name="connsiteY53" fmla="*/ 191022 h 3775488"/>
                    <a:gd name="connsiteX54" fmla="*/ 133006 w 1097134"/>
                    <a:gd name="connsiteY54" fmla="*/ 66062 h 37754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</a:cxnLst>
                  <a:rect l="l" t="t" r="r" b="b"/>
                  <a:pathLst>
                    <a:path w="1097134" h="3775488">
                      <a:moveTo>
                        <a:pt x="161034" y="0"/>
                      </a:moveTo>
                      <a:lnTo>
                        <a:pt x="322580" y="0"/>
                      </a:lnTo>
                      <a:lnTo>
                        <a:pt x="319612" y="5896"/>
                      </a:lnTo>
                      <a:lnTo>
                        <a:pt x="271968" y="119616"/>
                      </a:lnTo>
                      <a:lnTo>
                        <a:pt x="232926" y="235320"/>
                      </a:lnTo>
                      <a:lnTo>
                        <a:pt x="201164" y="352347"/>
                      </a:lnTo>
                      <a:lnTo>
                        <a:pt x="176018" y="472679"/>
                      </a:lnTo>
                      <a:lnTo>
                        <a:pt x="158813" y="593011"/>
                      </a:lnTo>
                      <a:lnTo>
                        <a:pt x="150211" y="715988"/>
                      </a:lnTo>
                      <a:lnTo>
                        <a:pt x="148888" y="838304"/>
                      </a:lnTo>
                      <a:lnTo>
                        <a:pt x="155505" y="961942"/>
                      </a:lnTo>
                      <a:lnTo>
                        <a:pt x="170063" y="1084918"/>
                      </a:lnTo>
                      <a:lnTo>
                        <a:pt x="193223" y="1206573"/>
                      </a:lnTo>
                      <a:lnTo>
                        <a:pt x="224986" y="1328227"/>
                      </a:lnTo>
                      <a:lnTo>
                        <a:pt x="264689" y="1449221"/>
                      </a:lnTo>
                      <a:lnTo>
                        <a:pt x="313656" y="1567569"/>
                      </a:lnTo>
                      <a:lnTo>
                        <a:pt x="369902" y="1683935"/>
                      </a:lnTo>
                      <a:lnTo>
                        <a:pt x="402327" y="1741456"/>
                      </a:lnTo>
                      <a:lnTo>
                        <a:pt x="435413" y="1796333"/>
                      </a:lnTo>
                      <a:lnTo>
                        <a:pt x="506217" y="1902780"/>
                      </a:lnTo>
                      <a:lnTo>
                        <a:pt x="583638" y="2001955"/>
                      </a:lnTo>
                      <a:lnTo>
                        <a:pt x="665692" y="2095180"/>
                      </a:lnTo>
                      <a:lnTo>
                        <a:pt x="754363" y="2183115"/>
                      </a:lnTo>
                      <a:lnTo>
                        <a:pt x="847004" y="2263116"/>
                      </a:lnTo>
                      <a:lnTo>
                        <a:pt x="943615" y="2337166"/>
                      </a:lnTo>
                      <a:lnTo>
                        <a:pt x="1044858" y="2403944"/>
                      </a:lnTo>
                      <a:lnTo>
                        <a:pt x="1097134" y="2435019"/>
                      </a:lnTo>
                      <a:lnTo>
                        <a:pt x="1022360" y="2563285"/>
                      </a:lnTo>
                      <a:lnTo>
                        <a:pt x="1021767" y="2562933"/>
                      </a:lnTo>
                      <a:lnTo>
                        <a:pt x="322690" y="3775488"/>
                      </a:lnTo>
                      <a:lnTo>
                        <a:pt x="279739" y="3751681"/>
                      </a:lnTo>
                      <a:lnTo>
                        <a:pt x="979048" y="2537526"/>
                      </a:lnTo>
                      <a:lnTo>
                        <a:pt x="966775" y="2530227"/>
                      </a:lnTo>
                      <a:lnTo>
                        <a:pt x="856929" y="2458160"/>
                      </a:lnTo>
                      <a:lnTo>
                        <a:pt x="752377" y="2378159"/>
                      </a:lnTo>
                      <a:lnTo>
                        <a:pt x="653119" y="2291546"/>
                      </a:lnTo>
                      <a:lnTo>
                        <a:pt x="557831" y="2197660"/>
                      </a:lnTo>
                      <a:lnTo>
                        <a:pt x="468499" y="2097163"/>
                      </a:lnTo>
                      <a:lnTo>
                        <a:pt x="386446" y="1989393"/>
                      </a:lnTo>
                      <a:lnTo>
                        <a:pt x="309024" y="1875012"/>
                      </a:lnTo>
                      <a:lnTo>
                        <a:pt x="273953" y="1815507"/>
                      </a:lnTo>
                      <a:lnTo>
                        <a:pt x="238882" y="1753357"/>
                      </a:lnTo>
                      <a:lnTo>
                        <a:pt x="178003" y="1628397"/>
                      </a:lnTo>
                      <a:lnTo>
                        <a:pt x="125727" y="1500792"/>
                      </a:lnTo>
                      <a:lnTo>
                        <a:pt x="82715" y="1370542"/>
                      </a:lnTo>
                      <a:lnTo>
                        <a:pt x="48306" y="1239631"/>
                      </a:lnTo>
                      <a:lnTo>
                        <a:pt x="23160" y="1107398"/>
                      </a:lnTo>
                      <a:lnTo>
                        <a:pt x="7279" y="974504"/>
                      </a:lnTo>
                      <a:lnTo>
                        <a:pt x="0" y="842271"/>
                      </a:lnTo>
                      <a:lnTo>
                        <a:pt x="1324" y="710037"/>
                      </a:lnTo>
                      <a:lnTo>
                        <a:pt x="11249" y="577804"/>
                      </a:lnTo>
                      <a:lnTo>
                        <a:pt x="29778" y="447555"/>
                      </a:lnTo>
                      <a:lnTo>
                        <a:pt x="56246" y="317966"/>
                      </a:lnTo>
                      <a:lnTo>
                        <a:pt x="90656" y="191022"/>
                      </a:lnTo>
                      <a:lnTo>
                        <a:pt x="133006" y="66062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" name="Freeform: Shape 84">
                  <a:extLst>
                    <a:ext uri="{FF2B5EF4-FFF2-40B4-BE49-F238E27FC236}">
                      <a16:creationId xmlns="" xmlns:a16="http://schemas.microsoft.com/office/drawing/2014/main" id="{F3CCE829-9F0B-4A3C-B2FF-9EA471EBCD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30079" y="2143622"/>
                  <a:ext cx="1896673" cy="3299336"/>
                </a:xfrm>
                <a:custGeom>
                  <a:avLst/>
                  <a:gdLst>
                    <a:gd name="connsiteX0" fmla="*/ 0 w 1896673"/>
                    <a:gd name="connsiteY0" fmla="*/ 0 h 3299336"/>
                    <a:gd name="connsiteX1" fmla="*/ 148136 w 1896673"/>
                    <a:gd name="connsiteY1" fmla="*/ 0 h 3299336"/>
                    <a:gd name="connsiteX2" fmla="*/ 148797 w 1896673"/>
                    <a:gd name="connsiteY2" fmla="*/ 55551 h 3299336"/>
                    <a:gd name="connsiteX3" fmla="*/ 156072 w 1896673"/>
                    <a:gd name="connsiteY3" fmla="*/ 167976 h 3299336"/>
                    <a:gd name="connsiteX4" fmla="*/ 169298 w 1896673"/>
                    <a:gd name="connsiteY4" fmla="*/ 280400 h 3299336"/>
                    <a:gd name="connsiteX5" fmla="*/ 191122 w 1896673"/>
                    <a:gd name="connsiteY5" fmla="*/ 391503 h 3299336"/>
                    <a:gd name="connsiteX6" fmla="*/ 220220 w 1896673"/>
                    <a:gd name="connsiteY6" fmla="*/ 502605 h 3299336"/>
                    <a:gd name="connsiteX7" fmla="*/ 257254 w 1896673"/>
                    <a:gd name="connsiteY7" fmla="*/ 612384 h 3299336"/>
                    <a:gd name="connsiteX8" fmla="*/ 300901 w 1896673"/>
                    <a:gd name="connsiteY8" fmla="*/ 719518 h 3299336"/>
                    <a:gd name="connsiteX9" fmla="*/ 353146 w 1896673"/>
                    <a:gd name="connsiteY9" fmla="*/ 825330 h 3299336"/>
                    <a:gd name="connsiteX10" fmla="*/ 382244 w 1896673"/>
                    <a:gd name="connsiteY10" fmla="*/ 877574 h 3299336"/>
                    <a:gd name="connsiteX11" fmla="*/ 412665 w 1896673"/>
                    <a:gd name="connsiteY11" fmla="*/ 929819 h 3299336"/>
                    <a:gd name="connsiteX12" fmla="*/ 480120 w 1896673"/>
                    <a:gd name="connsiteY12" fmla="*/ 1028356 h 3299336"/>
                    <a:gd name="connsiteX13" fmla="*/ 551542 w 1896673"/>
                    <a:gd name="connsiteY13" fmla="*/ 1122264 h 3299336"/>
                    <a:gd name="connsiteX14" fmla="*/ 628917 w 1896673"/>
                    <a:gd name="connsiteY14" fmla="*/ 1208897 h 3299336"/>
                    <a:gd name="connsiteX15" fmla="*/ 712244 w 1896673"/>
                    <a:gd name="connsiteY15" fmla="*/ 1290239 h 3299336"/>
                    <a:gd name="connsiteX16" fmla="*/ 798877 w 1896673"/>
                    <a:gd name="connsiteY16" fmla="*/ 1364969 h 3299336"/>
                    <a:gd name="connsiteX17" fmla="*/ 890139 w 1896673"/>
                    <a:gd name="connsiteY17" fmla="*/ 1433085 h 3299336"/>
                    <a:gd name="connsiteX18" fmla="*/ 985370 w 1896673"/>
                    <a:gd name="connsiteY18" fmla="*/ 1495911 h 3299336"/>
                    <a:gd name="connsiteX19" fmla="*/ 1083246 w 1896673"/>
                    <a:gd name="connsiteY19" fmla="*/ 1551462 h 3299336"/>
                    <a:gd name="connsiteX20" fmla="*/ 1185089 w 1896673"/>
                    <a:gd name="connsiteY20" fmla="*/ 1600400 h 3299336"/>
                    <a:gd name="connsiteX21" fmla="*/ 1289578 w 1896673"/>
                    <a:gd name="connsiteY21" fmla="*/ 1642724 h 3299336"/>
                    <a:gd name="connsiteX22" fmla="*/ 1396051 w 1896673"/>
                    <a:gd name="connsiteY22" fmla="*/ 1678436 h 3299336"/>
                    <a:gd name="connsiteX23" fmla="*/ 1505169 w 1896673"/>
                    <a:gd name="connsiteY23" fmla="*/ 1706872 h 3299336"/>
                    <a:gd name="connsiteX24" fmla="*/ 1615610 w 1896673"/>
                    <a:gd name="connsiteY24" fmla="*/ 1728696 h 3299336"/>
                    <a:gd name="connsiteX25" fmla="*/ 1726712 w 1896673"/>
                    <a:gd name="connsiteY25" fmla="*/ 1743245 h 3299336"/>
                    <a:gd name="connsiteX26" fmla="*/ 1840459 w 1896673"/>
                    <a:gd name="connsiteY26" fmla="*/ 1751181 h 3299336"/>
                    <a:gd name="connsiteX27" fmla="*/ 1847073 w 1896673"/>
                    <a:gd name="connsiteY27" fmla="*/ 1751181 h 3299336"/>
                    <a:gd name="connsiteX28" fmla="*/ 1847073 w 1896673"/>
                    <a:gd name="connsiteY28" fmla="*/ 1749858 h 3299336"/>
                    <a:gd name="connsiteX29" fmla="*/ 1896673 w 1896673"/>
                    <a:gd name="connsiteY29" fmla="*/ 1749858 h 3299336"/>
                    <a:gd name="connsiteX30" fmla="*/ 1896673 w 1896673"/>
                    <a:gd name="connsiteY30" fmla="*/ 3299336 h 3299336"/>
                    <a:gd name="connsiteX31" fmla="*/ 1847073 w 1896673"/>
                    <a:gd name="connsiteY31" fmla="*/ 3299336 h 3299336"/>
                    <a:gd name="connsiteX32" fmla="*/ 1847073 w 1896673"/>
                    <a:gd name="connsiteY32" fmla="*/ 1899574 h 3299336"/>
                    <a:gd name="connsiteX33" fmla="*/ 1835169 w 1896673"/>
                    <a:gd name="connsiteY33" fmla="*/ 1899318 h 3299336"/>
                    <a:gd name="connsiteX34" fmla="*/ 1713486 w 1896673"/>
                    <a:gd name="connsiteY34" fmla="*/ 1890720 h 3299336"/>
                    <a:gd name="connsiteX35" fmla="*/ 1591802 w 1896673"/>
                    <a:gd name="connsiteY35" fmla="*/ 1875510 h 3299336"/>
                    <a:gd name="connsiteX36" fmla="*/ 1471442 w 1896673"/>
                    <a:gd name="connsiteY36" fmla="*/ 1851702 h 3299336"/>
                    <a:gd name="connsiteX37" fmla="*/ 1354388 w 1896673"/>
                    <a:gd name="connsiteY37" fmla="*/ 1820620 h 3299336"/>
                    <a:gd name="connsiteX38" fmla="*/ 1238656 w 1896673"/>
                    <a:gd name="connsiteY38" fmla="*/ 1782264 h 3299336"/>
                    <a:gd name="connsiteX39" fmla="*/ 1125570 w 1896673"/>
                    <a:gd name="connsiteY39" fmla="*/ 1735971 h 3299336"/>
                    <a:gd name="connsiteX40" fmla="*/ 1014468 w 1896673"/>
                    <a:gd name="connsiteY40" fmla="*/ 1682403 h 3299336"/>
                    <a:gd name="connsiteX41" fmla="*/ 907334 w 1896673"/>
                    <a:gd name="connsiteY41" fmla="*/ 1622884 h 3299336"/>
                    <a:gd name="connsiteX42" fmla="*/ 804829 w 1896673"/>
                    <a:gd name="connsiteY42" fmla="*/ 1554768 h 3299336"/>
                    <a:gd name="connsiteX43" fmla="*/ 704969 w 1896673"/>
                    <a:gd name="connsiteY43" fmla="*/ 1480700 h 3299336"/>
                    <a:gd name="connsiteX44" fmla="*/ 611061 w 1896673"/>
                    <a:gd name="connsiteY44" fmla="*/ 1400019 h 3299336"/>
                    <a:gd name="connsiteX45" fmla="*/ 521783 w 1896673"/>
                    <a:gd name="connsiteY45" fmla="*/ 1311402 h 3299336"/>
                    <a:gd name="connsiteX46" fmla="*/ 437795 w 1896673"/>
                    <a:gd name="connsiteY46" fmla="*/ 1217494 h 3299336"/>
                    <a:gd name="connsiteX47" fmla="*/ 359098 w 1896673"/>
                    <a:gd name="connsiteY47" fmla="*/ 1116312 h 3299336"/>
                    <a:gd name="connsiteX48" fmla="*/ 287014 w 1896673"/>
                    <a:gd name="connsiteY48" fmla="*/ 1007855 h 3299336"/>
                    <a:gd name="connsiteX49" fmla="*/ 253286 w 1896673"/>
                    <a:gd name="connsiteY49" fmla="*/ 952304 h 3299336"/>
                    <a:gd name="connsiteX50" fmla="*/ 221543 w 1896673"/>
                    <a:gd name="connsiteY50" fmla="*/ 896091 h 3299336"/>
                    <a:gd name="connsiteX51" fmla="*/ 165330 w 1896673"/>
                    <a:gd name="connsiteY51" fmla="*/ 781021 h 3299336"/>
                    <a:gd name="connsiteX52" fmla="*/ 117054 w 1896673"/>
                    <a:gd name="connsiteY52" fmla="*/ 663306 h 3299336"/>
                    <a:gd name="connsiteX53" fmla="*/ 78036 w 1896673"/>
                    <a:gd name="connsiteY53" fmla="*/ 544929 h 3299336"/>
                    <a:gd name="connsiteX54" fmla="*/ 46292 w 1896673"/>
                    <a:gd name="connsiteY54" fmla="*/ 425230 h 3299336"/>
                    <a:gd name="connsiteX55" fmla="*/ 23146 w 1896673"/>
                    <a:gd name="connsiteY55" fmla="*/ 303547 h 3299336"/>
                    <a:gd name="connsiteX56" fmla="*/ 7274 w 1896673"/>
                    <a:gd name="connsiteY56" fmla="*/ 182525 h 3299336"/>
                    <a:gd name="connsiteX57" fmla="*/ 661 w 1896673"/>
                    <a:gd name="connsiteY57" fmla="*/ 60842 h 3299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896673" h="3299336">
                      <a:moveTo>
                        <a:pt x="0" y="0"/>
                      </a:moveTo>
                      <a:lnTo>
                        <a:pt x="148136" y="0"/>
                      </a:lnTo>
                      <a:lnTo>
                        <a:pt x="148797" y="55551"/>
                      </a:lnTo>
                      <a:lnTo>
                        <a:pt x="156072" y="167976"/>
                      </a:lnTo>
                      <a:lnTo>
                        <a:pt x="169298" y="280400"/>
                      </a:lnTo>
                      <a:lnTo>
                        <a:pt x="191122" y="391503"/>
                      </a:lnTo>
                      <a:lnTo>
                        <a:pt x="220220" y="502605"/>
                      </a:lnTo>
                      <a:lnTo>
                        <a:pt x="257254" y="612384"/>
                      </a:lnTo>
                      <a:lnTo>
                        <a:pt x="300901" y="719518"/>
                      </a:lnTo>
                      <a:lnTo>
                        <a:pt x="353146" y="825330"/>
                      </a:lnTo>
                      <a:lnTo>
                        <a:pt x="382244" y="877574"/>
                      </a:lnTo>
                      <a:lnTo>
                        <a:pt x="412665" y="929819"/>
                      </a:lnTo>
                      <a:lnTo>
                        <a:pt x="480120" y="1028356"/>
                      </a:lnTo>
                      <a:lnTo>
                        <a:pt x="551542" y="1122264"/>
                      </a:lnTo>
                      <a:lnTo>
                        <a:pt x="628917" y="1208897"/>
                      </a:lnTo>
                      <a:lnTo>
                        <a:pt x="712244" y="1290239"/>
                      </a:lnTo>
                      <a:lnTo>
                        <a:pt x="798877" y="1364969"/>
                      </a:lnTo>
                      <a:lnTo>
                        <a:pt x="890139" y="1433085"/>
                      </a:lnTo>
                      <a:lnTo>
                        <a:pt x="985370" y="1495911"/>
                      </a:lnTo>
                      <a:lnTo>
                        <a:pt x="1083246" y="1551462"/>
                      </a:lnTo>
                      <a:lnTo>
                        <a:pt x="1185089" y="1600400"/>
                      </a:lnTo>
                      <a:lnTo>
                        <a:pt x="1289578" y="1642724"/>
                      </a:lnTo>
                      <a:lnTo>
                        <a:pt x="1396051" y="1678436"/>
                      </a:lnTo>
                      <a:lnTo>
                        <a:pt x="1505169" y="1706872"/>
                      </a:lnTo>
                      <a:lnTo>
                        <a:pt x="1615610" y="1728696"/>
                      </a:lnTo>
                      <a:lnTo>
                        <a:pt x="1726712" y="1743245"/>
                      </a:lnTo>
                      <a:lnTo>
                        <a:pt x="1840459" y="1751181"/>
                      </a:lnTo>
                      <a:lnTo>
                        <a:pt x="1847073" y="1751181"/>
                      </a:lnTo>
                      <a:lnTo>
                        <a:pt x="1847073" y="1749858"/>
                      </a:lnTo>
                      <a:lnTo>
                        <a:pt x="1896673" y="1749858"/>
                      </a:lnTo>
                      <a:lnTo>
                        <a:pt x="1896673" y="3299336"/>
                      </a:lnTo>
                      <a:lnTo>
                        <a:pt x="1847073" y="3299336"/>
                      </a:lnTo>
                      <a:lnTo>
                        <a:pt x="1847073" y="1899574"/>
                      </a:lnTo>
                      <a:lnTo>
                        <a:pt x="1835169" y="1899318"/>
                      </a:lnTo>
                      <a:lnTo>
                        <a:pt x="1713486" y="1890720"/>
                      </a:lnTo>
                      <a:lnTo>
                        <a:pt x="1591802" y="1875510"/>
                      </a:lnTo>
                      <a:lnTo>
                        <a:pt x="1471442" y="1851702"/>
                      </a:lnTo>
                      <a:lnTo>
                        <a:pt x="1354388" y="1820620"/>
                      </a:lnTo>
                      <a:lnTo>
                        <a:pt x="1238656" y="1782264"/>
                      </a:lnTo>
                      <a:lnTo>
                        <a:pt x="1125570" y="1735971"/>
                      </a:lnTo>
                      <a:lnTo>
                        <a:pt x="1014468" y="1682403"/>
                      </a:lnTo>
                      <a:lnTo>
                        <a:pt x="907334" y="1622884"/>
                      </a:lnTo>
                      <a:lnTo>
                        <a:pt x="804829" y="1554768"/>
                      </a:lnTo>
                      <a:lnTo>
                        <a:pt x="704969" y="1480700"/>
                      </a:lnTo>
                      <a:lnTo>
                        <a:pt x="611061" y="1400019"/>
                      </a:lnTo>
                      <a:lnTo>
                        <a:pt x="521783" y="1311402"/>
                      </a:lnTo>
                      <a:lnTo>
                        <a:pt x="437795" y="1217494"/>
                      </a:lnTo>
                      <a:lnTo>
                        <a:pt x="359098" y="1116312"/>
                      </a:lnTo>
                      <a:lnTo>
                        <a:pt x="287014" y="1007855"/>
                      </a:lnTo>
                      <a:lnTo>
                        <a:pt x="253286" y="952304"/>
                      </a:lnTo>
                      <a:lnTo>
                        <a:pt x="221543" y="896091"/>
                      </a:lnTo>
                      <a:lnTo>
                        <a:pt x="165330" y="781021"/>
                      </a:lnTo>
                      <a:lnTo>
                        <a:pt x="117054" y="663306"/>
                      </a:lnTo>
                      <a:lnTo>
                        <a:pt x="78036" y="544929"/>
                      </a:lnTo>
                      <a:lnTo>
                        <a:pt x="46292" y="425230"/>
                      </a:lnTo>
                      <a:lnTo>
                        <a:pt x="23146" y="303547"/>
                      </a:lnTo>
                      <a:lnTo>
                        <a:pt x="7274" y="182525"/>
                      </a:lnTo>
                      <a:lnTo>
                        <a:pt x="661" y="60842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" name="Freeform: Shape 85">
                  <a:extLst>
                    <a:ext uri="{FF2B5EF4-FFF2-40B4-BE49-F238E27FC236}">
                      <a16:creationId xmlns="" xmlns:a16="http://schemas.microsoft.com/office/drawing/2014/main" id="{69DD8520-A83E-45A1-9148-5925A3602D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12985" y="2947128"/>
                  <a:ext cx="3227913" cy="2192282"/>
                </a:xfrm>
                <a:custGeom>
                  <a:avLst/>
                  <a:gdLst>
                    <a:gd name="connsiteX0" fmla="*/ 128296 w 3227913"/>
                    <a:gd name="connsiteY0" fmla="*/ 0 h 2192282"/>
                    <a:gd name="connsiteX1" fmla="*/ 171282 w 3227913"/>
                    <a:gd name="connsiteY1" fmla="*/ 70761 h 2192282"/>
                    <a:gd name="connsiteX2" fmla="*/ 265851 w 3227913"/>
                    <a:gd name="connsiteY2" fmla="*/ 201703 h 2192282"/>
                    <a:gd name="connsiteX3" fmla="*/ 371663 w 3227913"/>
                    <a:gd name="connsiteY3" fmla="*/ 321402 h 2192282"/>
                    <a:gd name="connsiteX4" fmla="*/ 487394 w 3227913"/>
                    <a:gd name="connsiteY4" fmla="*/ 427214 h 2192282"/>
                    <a:gd name="connsiteX5" fmla="*/ 611723 w 3227913"/>
                    <a:gd name="connsiteY5" fmla="*/ 521783 h 2192282"/>
                    <a:gd name="connsiteX6" fmla="*/ 743987 w 3227913"/>
                    <a:gd name="connsiteY6" fmla="*/ 602465 h 2192282"/>
                    <a:gd name="connsiteX7" fmla="*/ 882865 w 3227913"/>
                    <a:gd name="connsiteY7" fmla="*/ 669920 h 2192282"/>
                    <a:gd name="connsiteX8" fmla="*/ 1027033 w 3227913"/>
                    <a:gd name="connsiteY8" fmla="*/ 723487 h 2192282"/>
                    <a:gd name="connsiteX9" fmla="*/ 1175169 w 3227913"/>
                    <a:gd name="connsiteY9" fmla="*/ 763166 h 2192282"/>
                    <a:gd name="connsiteX10" fmla="*/ 1326612 w 3227913"/>
                    <a:gd name="connsiteY10" fmla="*/ 788958 h 2192282"/>
                    <a:gd name="connsiteX11" fmla="*/ 1480038 w 3227913"/>
                    <a:gd name="connsiteY11" fmla="*/ 799539 h 2192282"/>
                    <a:gd name="connsiteX12" fmla="*/ 1635449 w 3227913"/>
                    <a:gd name="connsiteY12" fmla="*/ 796232 h 2192282"/>
                    <a:gd name="connsiteX13" fmla="*/ 1789537 w 3227913"/>
                    <a:gd name="connsiteY13" fmla="*/ 776392 h 2192282"/>
                    <a:gd name="connsiteX14" fmla="*/ 1942964 w 3227913"/>
                    <a:gd name="connsiteY14" fmla="*/ 742004 h 2192282"/>
                    <a:gd name="connsiteX15" fmla="*/ 2093745 w 3227913"/>
                    <a:gd name="connsiteY15" fmla="*/ 691743 h 2192282"/>
                    <a:gd name="connsiteX16" fmla="*/ 2241881 w 3227913"/>
                    <a:gd name="connsiteY16" fmla="*/ 625611 h 2192282"/>
                    <a:gd name="connsiteX17" fmla="*/ 2313911 w 3227913"/>
                    <a:gd name="connsiteY17" fmla="*/ 585301 h 2192282"/>
                    <a:gd name="connsiteX18" fmla="*/ 2313966 w 3227913"/>
                    <a:gd name="connsiteY18" fmla="*/ 585269 h 2192282"/>
                    <a:gd name="connsiteX19" fmla="*/ 2314034 w 3227913"/>
                    <a:gd name="connsiteY19" fmla="*/ 585388 h 2192282"/>
                    <a:gd name="connsiteX20" fmla="*/ 2388695 w 3227913"/>
                    <a:gd name="connsiteY20" fmla="*/ 713567 h 2192282"/>
                    <a:gd name="connsiteX21" fmla="*/ 2388695 w 3227913"/>
                    <a:gd name="connsiteY21" fmla="*/ 714667 h 2192282"/>
                    <a:gd name="connsiteX22" fmla="*/ 3227913 w 3227913"/>
                    <a:gd name="connsiteY22" fmla="*/ 2167813 h 2192282"/>
                    <a:gd name="connsiteX23" fmla="*/ 3184927 w 3227913"/>
                    <a:gd name="connsiteY23" fmla="*/ 2192282 h 2192282"/>
                    <a:gd name="connsiteX24" fmla="*/ 2345566 w 3227913"/>
                    <a:gd name="connsiteY24" fmla="*/ 737834 h 2192282"/>
                    <a:gd name="connsiteX25" fmla="*/ 2269657 w 3227913"/>
                    <a:gd name="connsiteY25" fmla="*/ 777054 h 2192282"/>
                    <a:gd name="connsiteX26" fmla="*/ 2188976 w 3227913"/>
                    <a:gd name="connsiteY26" fmla="*/ 813426 h 2192282"/>
                    <a:gd name="connsiteX27" fmla="*/ 2106972 w 3227913"/>
                    <a:gd name="connsiteY27" fmla="*/ 845170 h 2192282"/>
                    <a:gd name="connsiteX28" fmla="*/ 2024306 w 3227913"/>
                    <a:gd name="connsiteY28" fmla="*/ 872284 h 2192282"/>
                    <a:gd name="connsiteX29" fmla="*/ 1941641 w 3227913"/>
                    <a:gd name="connsiteY29" fmla="*/ 896092 h 2192282"/>
                    <a:gd name="connsiteX30" fmla="*/ 1815329 w 3227913"/>
                    <a:gd name="connsiteY30" fmla="*/ 923206 h 2192282"/>
                    <a:gd name="connsiteX31" fmla="*/ 1646692 w 3227913"/>
                    <a:gd name="connsiteY31" fmla="*/ 944368 h 2192282"/>
                    <a:gd name="connsiteX32" fmla="*/ 1476732 w 3227913"/>
                    <a:gd name="connsiteY32" fmla="*/ 948336 h 2192282"/>
                    <a:gd name="connsiteX33" fmla="*/ 1308756 w 3227913"/>
                    <a:gd name="connsiteY33" fmla="*/ 936432 h 2192282"/>
                    <a:gd name="connsiteX34" fmla="*/ 1143426 w 3227913"/>
                    <a:gd name="connsiteY34" fmla="*/ 908657 h 2192282"/>
                    <a:gd name="connsiteX35" fmla="*/ 981402 w 3227913"/>
                    <a:gd name="connsiteY35" fmla="*/ 865671 h 2192282"/>
                    <a:gd name="connsiteX36" fmla="*/ 823346 w 3227913"/>
                    <a:gd name="connsiteY36" fmla="*/ 806152 h 2192282"/>
                    <a:gd name="connsiteX37" fmla="*/ 671903 w 3227913"/>
                    <a:gd name="connsiteY37" fmla="*/ 732745 h 2192282"/>
                    <a:gd name="connsiteX38" fmla="*/ 527735 w 3227913"/>
                    <a:gd name="connsiteY38" fmla="*/ 644128 h 2192282"/>
                    <a:gd name="connsiteX39" fmla="*/ 391502 w 3227913"/>
                    <a:gd name="connsiteY39" fmla="*/ 541623 h 2192282"/>
                    <a:gd name="connsiteX40" fmla="*/ 296272 w 3227913"/>
                    <a:gd name="connsiteY40" fmla="*/ 454990 h 2192282"/>
                    <a:gd name="connsiteX41" fmla="*/ 235430 w 3227913"/>
                    <a:gd name="connsiteY41" fmla="*/ 393487 h 2192282"/>
                    <a:gd name="connsiteX42" fmla="*/ 177895 w 3227913"/>
                    <a:gd name="connsiteY42" fmla="*/ 328016 h 2192282"/>
                    <a:gd name="connsiteX43" fmla="*/ 123006 w 3227913"/>
                    <a:gd name="connsiteY43" fmla="*/ 260561 h 2192282"/>
                    <a:gd name="connsiteX44" fmla="*/ 72084 w 3227913"/>
                    <a:gd name="connsiteY44" fmla="*/ 188477 h 2192282"/>
                    <a:gd name="connsiteX45" fmla="*/ 23146 w 3227913"/>
                    <a:gd name="connsiteY45" fmla="*/ 113086 h 2192282"/>
                    <a:gd name="connsiteX46" fmla="*/ 0 w 3227913"/>
                    <a:gd name="connsiteY46" fmla="*/ 74068 h 2192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3227913" h="2192282">
                      <a:moveTo>
                        <a:pt x="128296" y="0"/>
                      </a:moveTo>
                      <a:lnTo>
                        <a:pt x="171282" y="70761"/>
                      </a:lnTo>
                      <a:lnTo>
                        <a:pt x="265851" y="201703"/>
                      </a:lnTo>
                      <a:lnTo>
                        <a:pt x="371663" y="321402"/>
                      </a:lnTo>
                      <a:lnTo>
                        <a:pt x="487394" y="427214"/>
                      </a:lnTo>
                      <a:lnTo>
                        <a:pt x="611723" y="521783"/>
                      </a:lnTo>
                      <a:lnTo>
                        <a:pt x="743987" y="602465"/>
                      </a:lnTo>
                      <a:lnTo>
                        <a:pt x="882865" y="669920"/>
                      </a:lnTo>
                      <a:lnTo>
                        <a:pt x="1027033" y="723487"/>
                      </a:lnTo>
                      <a:lnTo>
                        <a:pt x="1175169" y="763166"/>
                      </a:lnTo>
                      <a:lnTo>
                        <a:pt x="1326612" y="788958"/>
                      </a:lnTo>
                      <a:lnTo>
                        <a:pt x="1480038" y="799539"/>
                      </a:lnTo>
                      <a:lnTo>
                        <a:pt x="1635449" y="796232"/>
                      </a:lnTo>
                      <a:lnTo>
                        <a:pt x="1789537" y="776392"/>
                      </a:lnTo>
                      <a:lnTo>
                        <a:pt x="1942964" y="742004"/>
                      </a:lnTo>
                      <a:lnTo>
                        <a:pt x="2093745" y="691743"/>
                      </a:lnTo>
                      <a:lnTo>
                        <a:pt x="2241881" y="625611"/>
                      </a:lnTo>
                      <a:lnTo>
                        <a:pt x="2313911" y="585301"/>
                      </a:lnTo>
                      <a:lnTo>
                        <a:pt x="2313966" y="585269"/>
                      </a:lnTo>
                      <a:lnTo>
                        <a:pt x="2314034" y="585388"/>
                      </a:lnTo>
                      <a:lnTo>
                        <a:pt x="2388695" y="713567"/>
                      </a:lnTo>
                      <a:lnTo>
                        <a:pt x="2388695" y="714667"/>
                      </a:lnTo>
                      <a:lnTo>
                        <a:pt x="3227913" y="2167813"/>
                      </a:lnTo>
                      <a:lnTo>
                        <a:pt x="3184927" y="2192282"/>
                      </a:lnTo>
                      <a:lnTo>
                        <a:pt x="2345566" y="737834"/>
                      </a:lnTo>
                      <a:lnTo>
                        <a:pt x="2269657" y="777054"/>
                      </a:lnTo>
                      <a:lnTo>
                        <a:pt x="2188976" y="813426"/>
                      </a:lnTo>
                      <a:lnTo>
                        <a:pt x="2106972" y="845170"/>
                      </a:lnTo>
                      <a:lnTo>
                        <a:pt x="2024306" y="872284"/>
                      </a:lnTo>
                      <a:lnTo>
                        <a:pt x="1941641" y="896092"/>
                      </a:lnTo>
                      <a:lnTo>
                        <a:pt x="1815329" y="923206"/>
                      </a:lnTo>
                      <a:lnTo>
                        <a:pt x="1646692" y="944368"/>
                      </a:lnTo>
                      <a:lnTo>
                        <a:pt x="1476732" y="948336"/>
                      </a:lnTo>
                      <a:lnTo>
                        <a:pt x="1308756" y="936432"/>
                      </a:lnTo>
                      <a:lnTo>
                        <a:pt x="1143426" y="908657"/>
                      </a:lnTo>
                      <a:lnTo>
                        <a:pt x="981402" y="865671"/>
                      </a:lnTo>
                      <a:lnTo>
                        <a:pt x="823346" y="806152"/>
                      </a:lnTo>
                      <a:lnTo>
                        <a:pt x="671903" y="732745"/>
                      </a:lnTo>
                      <a:lnTo>
                        <a:pt x="527735" y="644128"/>
                      </a:lnTo>
                      <a:lnTo>
                        <a:pt x="391502" y="541623"/>
                      </a:lnTo>
                      <a:lnTo>
                        <a:pt x="296272" y="454990"/>
                      </a:lnTo>
                      <a:lnTo>
                        <a:pt x="235430" y="393487"/>
                      </a:lnTo>
                      <a:lnTo>
                        <a:pt x="177895" y="328016"/>
                      </a:lnTo>
                      <a:lnTo>
                        <a:pt x="123006" y="260561"/>
                      </a:lnTo>
                      <a:lnTo>
                        <a:pt x="72084" y="188477"/>
                      </a:lnTo>
                      <a:lnTo>
                        <a:pt x="23146" y="113086"/>
                      </a:lnTo>
                      <a:lnTo>
                        <a:pt x="0" y="7406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" name="Freeform: Shape 86">
                  <a:extLst>
                    <a:ext uri="{FF2B5EF4-FFF2-40B4-BE49-F238E27FC236}">
                      <a16:creationId xmlns="" xmlns:a16="http://schemas.microsoft.com/office/drawing/2014/main" id="{0759E9B5-86CF-4771-984E-4E6F9F31BE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70860" y="2871738"/>
                  <a:ext cx="3831039" cy="1093166"/>
                </a:xfrm>
                <a:custGeom>
                  <a:avLst/>
                  <a:gdLst>
                    <a:gd name="connsiteX0" fmla="*/ 2011759 w 3831039"/>
                    <a:gd name="connsiteY0" fmla="*/ 0 h 1093166"/>
                    <a:gd name="connsiteX1" fmla="*/ 2011806 w 3831039"/>
                    <a:gd name="connsiteY1" fmla="*/ 28 h 1093166"/>
                    <a:gd name="connsiteX2" fmla="*/ 2011822 w 3831039"/>
                    <a:gd name="connsiteY2" fmla="*/ 0 h 1093166"/>
                    <a:gd name="connsiteX3" fmla="*/ 2025402 w 3831039"/>
                    <a:gd name="connsiteY3" fmla="*/ 7881 h 1093166"/>
                    <a:gd name="connsiteX4" fmla="*/ 3831039 w 3831039"/>
                    <a:gd name="connsiteY4" fmla="*/ 1050790 h 1093166"/>
                    <a:gd name="connsiteX5" fmla="*/ 3806552 w 3831039"/>
                    <a:gd name="connsiteY5" fmla="*/ 1093166 h 1093166"/>
                    <a:gd name="connsiteX6" fmla="*/ 2115849 w 3831039"/>
                    <a:gd name="connsiteY6" fmla="*/ 116900 h 1093166"/>
                    <a:gd name="connsiteX7" fmla="*/ 2114924 w 3831039"/>
                    <a:gd name="connsiteY7" fmla="*/ 118466 h 1093166"/>
                    <a:gd name="connsiteX8" fmla="*/ 2058086 w 3831039"/>
                    <a:gd name="connsiteY8" fmla="*/ 203842 h 1093166"/>
                    <a:gd name="connsiteX9" fmla="*/ 1995960 w 3831039"/>
                    <a:gd name="connsiteY9" fmla="*/ 285246 h 1093166"/>
                    <a:gd name="connsiteX10" fmla="*/ 1927886 w 3831039"/>
                    <a:gd name="connsiteY10" fmla="*/ 363341 h 1093166"/>
                    <a:gd name="connsiteX11" fmla="*/ 1854524 w 3831039"/>
                    <a:gd name="connsiteY11" fmla="*/ 438127 h 1093166"/>
                    <a:gd name="connsiteX12" fmla="*/ 1775214 w 3831039"/>
                    <a:gd name="connsiteY12" fmla="*/ 507618 h 1093166"/>
                    <a:gd name="connsiteX13" fmla="*/ 1691278 w 3831039"/>
                    <a:gd name="connsiteY13" fmla="*/ 573139 h 1093166"/>
                    <a:gd name="connsiteX14" fmla="*/ 1602716 w 3831039"/>
                    <a:gd name="connsiteY14" fmla="*/ 632703 h 1093166"/>
                    <a:gd name="connsiteX15" fmla="*/ 1555130 w 3831039"/>
                    <a:gd name="connsiteY15" fmla="*/ 660500 h 1093166"/>
                    <a:gd name="connsiteX16" fmla="*/ 1508205 w 3831039"/>
                    <a:gd name="connsiteY16" fmla="*/ 686972 h 1093166"/>
                    <a:gd name="connsiteX17" fmla="*/ 1413034 w 3831039"/>
                    <a:gd name="connsiteY17" fmla="*/ 733962 h 1093166"/>
                    <a:gd name="connsiteX18" fmla="*/ 1317201 w 3831039"/>
                    <a:gd name="connsiteY18" fmla="*/ 773671 h 1093166"/>
                    <a:gd name="connsiteX19" fmla="*/ 1218725 w 3831039"/>
                    <a:gd name="connsiteY19" fmla="*/ 807424 h 1093166"/>
                    <a:gd name="connsiteX20" fmla="*/ 1119588 w 3831039"/>
                    <a:gd name="connsiteY20" fmla="*/ 833897 h 1093166"/>
                    <a:gd name="connsiteX21" fmla="*/ 1019790 w 3831039"/>
                    <a:gd name="connsiteY21" fmla="*/ 853090 h 1093166"/>
                    <a:gd name="connsiteX22" fmla="*/ 918670 w 3831039"/>
                    <a:gd name="connsiteY22" fmla="*/ 866988 h 1093166"/>
                    <a:gd name="connsiteX23" fmla="*/ 818872 w 3831039"/>
                    <a:gd name="connsiteY23" fmla="*/ 874268 h 1093166"/>
                    <a:gd name="connsiteX24" fmla="*/ 718413 w 3831039"/>
                    <a:gd name="connsiteY24" fmla="*/ 874930 h 1093166"/>
                    <a:gd name="connsiteX25" fmla="*/ 617954 w 3831039"/>
                    <a:gd name="connsiteY25" fmla="*/ 868974 h 1093166"/>
                    <a:gd name="connsiteX26" fmla="*/ 518817 w 3831039"/>
                    <a:gd name="connsiteY26" fmla="*/ 857061 h 1093166"/>
                    <a:gd name="connsiteX27" fmla="*/ 421002 w 3831039"/>
                    <a:gd name="connsiteY27" fmla="*/ 838530 h 1093166"/>
                    <a:gd name="connsiteX28" fmla="*/ 323848 w 3831039"/>
                    <a:gd name="connsiteY28" fmla="*/ 814704 h 1093166"/>
                    <a:gd name="connsiteX29" fmla="*/ 228676 w 3831039"/>
                    <a:gd name="connsiteY29" fmla="*/ 784922 h 1093166"/>
                    <a:gd name="connsiteX30" fmla="*/ 134826 w 3831039"/>
                    <a:gd name="connsiteY30" fmla="*/ 749846 h 1093166"/>
                    <a:gd name="connsiteX31" fmla="*/ 44281 w 3831039"/>
                    <a:gd name="connsiteY31" fmla="*/ 707489 h 1093166"/>
                    <a:gd name="connsiteX32" fmla="*/ 0 w 3831039"/>
                    <a:gd name="connsiteY32" fmla="*/ 684325 h 1093166"/>
                    <a:gd name="connsiteX33" fmla="*/ 74022 w 3831039"/>
                    <a:gd name="connsiteY33" fmla="*/ 555931 h 1093166"/>
                    <a:gd name="connsiteX34" fmla="*/ 114338 w 3831039"/>
                    <a:gd name="connsiteY34" fmla="*/ 577110 h 1093166"/>
                    <a:gd name="connsiteX35" fmla="*/ 196952 w 3831039"/>
                    <a:gd name="connsiteY35" fmla="*/ 614172 h 1093166"/>
                    <a:gd name="connsiteX36" fmla="*/ 280888 w 3831039"/>
                    <a:gd name="connsiteY36" fmla="*/ 646601 h 1093166"/>
                    <a:gd name="connsiteX37" fmla="*/ 367468 w 3831039"/>
                    <a:gd name="connsiteY37" fmla="*/ 673074 h 1093166"/>
                    <a:gd name="connsiteX38" fmla="*/ 454709 w 3831039"/>
                    <a:gd name="connsiteY38" fmla="*/ 694914 h 1093166"/>
                    <a:gd name="connsiteX39" fmla="*/ 543932 w 3831039"/>
                    <a:gd name="connsiteY39" fmla="*/ 710798 h 1093166"/>
                    <a:gd name="connsiteX40" fmla="*/ 633816 w 3831039"/>
                    <a:gd name="connsiteY40" fmla="*/ 721387 h 1093166"/>
                    <a:gd name="connsiteX41" fmla="*/ 723700 w 3831039"/>
                    <a:gd name="connsiteY41" fmla="*/ 726682 h 1093166"/>
                    <a:gd name="connsiteX42" fmla="*/ 814246 w 3831039"/>
                    <a:gd name="connsiteY42" fmla="*/ 725358 h 1093166"/>
                    <a:gd name="connsiteX43" fmla="*/ 905452 w 3831039"/>
                    <a:gd name="connsiteY43" fmla="*/ 719402 h 1093166"/>
                    <a:gd name="connsiteX44" fmla="*/ 995997 w 3831039"/>
                    <a:gd name="connsiteY44" fmla="*/ 706827 h 1093166"/>
                    <a:gd name="connsiteX45" fmla="*/ 1086542 w 3831039"/>
                    <a:gd name="connsiteY45" fmla="*/ 688958 h 1093166"/>
                    <a:gd name="connsiteX46" fmla="*/ 1176426 w 3831039"/>
                    <a:gd name="connsiteY46" fmla="*/ 664470 h 1093166"/>
                    <a:gd name="connsiteX47" fmla="*/ 1264989 w 3831039"/>
                    <a:gd name="connsiteY47" fmla="*/ 634688 h 1093166"/>
                    <a:gd name="connsiteX48" fmla="*/ 1352230 w 3831039"/>
                    <a:gd name="connsiteY48" fmla="*/ 597626 h 1093166"/>
                    <a:gd name="connsiteX49" fmla="*/ 1438809 w 3831039"/>
                    <a:gd name="connsiteY49" fmla="*/ 555931 h 1093166"/>
                    <a:gd name="connsiteX50" fmla="*/ 1481108 w 3831039"/>
                    <a:gd name="connsiteY50" fmla="*/ 531444 h 1093166"/>
                    <a:gd name="connsiteX51" fmla="*/ 1523406 w 3831039"/>
                    <a:gd name="connsiteY51" fmla="*/ 506957 h 1093166"/>
                    <a:gd name="connsiteX52" fmla="*/ 1605360 w 3831039"/>
                    <a:gd name="connsiteY52" fmla="*/ 452025 h 1093166"/>
                    <a:gd name="connsiteX53" fmla="*/ 1681365 w 3831039"/>
                    <a:gd name="connsiteY53" fmla="*/ 392461 h 1093166"/>
                    <a:gd name="connsiteX54" fmla="*/ 1752082 w 3831039"/>
                    <a:gd name="connsiteY54" fmla="*/ 330250 h 1093166"/>
                    <a:gd name="connsiteX55" fmla="*/ 1819496 w 3831039"/>
                    <a:gd name="connsiteY55" fmla="*/ 262082 h 1093166"/>
                    <a:gd name="connsiteX56" fmla="*/ 1880961 w 3831039"/>
                    <a:gd name="connsiteY56" fmla="*/ 191929 h 1093166"/>
                    <a:gd name="connsiteX57" fmla="*/ 1937138 w 3831039"/>
                    <a:gd name="connsiteY57" fmla="*/ 117143 h 1093166"/>
                    <a:gd name="connsiteX58" fmla="*/ 1988690 w 3831039"/>
                    <a:gd name="connsiteY58" fmla="*/ 40371 h 1093166"/>
                    <a:gd name="connsiteX59" fmla="*/ 2009949 w 3831039"/>
                    <a:gd name="connsiteY59" fmla="*/ 3270 h 1093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3831039" h="1093166">
                      <a:moveTo>
                        <a:pt x="2011759" y="0"/>
                      </a:moveTo>
                      <a:lnTo>
                        <a:pt x="2011806" y="28"/>
                      </a:lnTo>
                      <a:lnTo>
                        <a:pt x="2011822" y="0"/>
                      </a:lnTo>
                      <a:lnTo>
                        <a:pt x="2025402" y="7881"/>
                      </a:lnTo>
                      <a:lnTo>
                        <a:pt x="3831039" y="1050790"/>
                      </a:lnTo>
                      <a:lnTo>
                        <a:pt x="3806552" y="1093166"/>
                      </a:lnTo>
                      <a:lnTo>
                        <a:pt x="2115849" y="116900"/>
                      </a:lnTo>
                      <a:lnTo>
                        <a:pt x="2114924" y="118466"/>
                      </a:lnTo>
                      <a:lnTo>
                        <a:pt x="2058086" y="203842"/>
                      </a:lnTo>
                      <a:lnTo>
                        <a:pt x="1995960" y="285246"/>
                      </a:lnTo>
                      <a:lnTo>
                        <a:pt x="1927886" y="363341"/>
                      </a:lnTo>
                      <a:lnTo>
                        <a:pt x="1854524" y="438127"/>
                      </a:lnTo>
                      <a:lnTo>
                        <a:pt x="1775214" y="507618"/>
                      </a:lnTo>
                      <a:lnTo>
                        <a:pt x="1691278" y="573139"/>
                      </a:lnTo>
                      <a:lnTo>
                        <a:pt x="1602716" y="632703"/>
                      </a:lnTo>
                      <a:lnTo>
                        <a:pt x="1555130" y="660500"/>
                      </a:lnTo>
                      <a:lnTo>
                        <a:pt x="1508205" y="686972"/>
                      </a:lnTo>
                      <a:lnTo>
                        <a:pt x="1413034" y="733962"/>
                      </a:lnTo>
                      <a:lnTo>
                        <a:pt x="1317201" y="773671"/>
                      </a:lnTo>
                      <a:lnTo>
                        <a:pt x="1218725" y="807424"/>
                      </a:lnTo>
                      <a:lnTo>
                        <a:pt x="1119588" y="833897"/>
                      </a:lnTo>
                      <a:lnTo>
                        <a:pt x="1019790" y="853090"/>
                      </a:lnTo>
                      <a:lnTo>
                        <a:pt x="918670" y="866988"/>
                      </a:lnTo>
                      <a:lnTo>
                        <a:pt x="818872" y="874268"/>
                      </a:lnTo>
                      <a:lnTo>
                        <a:pt x="718413" y="874930"/>
                      </a:lnTo>
                      <a:lnTo>
                        <a:pt x="617954" y="868974"/>
                      </a:lnTo>
                      <a:lnTo>
                        <a:pt x="518817" y="857061"/>
                      </a:lnTo>
                      <a:lnTo>
                        <a:pt x="421002" y="838530"/>
                      </a:lnTo>
                      <a:lnTo>
                        <a:pt x="323848" y="814704"/>
                      </a:lnTo>
                      <a:lnTo>
                        <a:pt x="228676" y="784922"/>
                      </a:lnTo>
                      <a:lnTo>
                        <a:pt x="134826" y="749846"/>
                      </a:lnTo>
                      <a:lnTo>
                        <a:pt x="44281" y="707489"/>
                      </a:lnTo>
                      <a:lnTo>
                        <a:pt x="0" y="684325"/>
                      </a:lnTo>
                      <a:lnTo>
                        <a:pt x="74022" y="555931"/>
                      </a:lnTo>
                      <a:lnTo>
                        <a:pt x="114338" y="577110"/>
                      </a:lnTo>
                      <a:lnTo>
                        <a:pt x="196952" y="614172"/>
                      </a:lnTo>
                      <a:lnTo>
                        <a:pt x="280888" y="646601"/>
                      </a:lnTo>
                      <a:lnTo>
                        <a:pt x="367468" y="673074"/>
                      </a:lnTo>
                      <a:lnTo>
                        <a:pt x="454709" y="694914"/>
                      </a:lnTo>
                      <a:lnTo>
                        <a:pt x="543932" y="710798"/>
                      </a:lnTo>
                      <a:lnTo>
                        <a:pt x="633816" y="721387"/>
                      </a:lnTo>
                      <a:lnTo>
                        <a:pt x="723700" y="726682"/>
                      </a:lnTo>
                      <a:lnTo>
                        <a:pt x="814246" y="725358"/>
                      </a:lnTo>
                      <a:lnTo>
                        <a:pt x="905452" y="719402"/>
                      </a:lnTo>
                      <a:lnTo>
                        <a:pt x="995997" y="706827"/>
                      </a:lnTo>
                      <a:lnTo>
                        <a:pt x="1086542" y="688958"/>
                      </a:lnTo>
                      <a:lnTo>
                        <a:pt x="1176426" y="664470"/>
                      </a:lnTo>
                      <a:lnTo>
                        <a:pt x="1264989" y="634688"/>
                      </a:lnTo>
                      <a:lnTo>
                        <a:pt x="1352230" y="597626"/>
                      </a:lnTo>
                      <a:lnTo>
                        <a:pt x="1438809" y="555931"/>
                      </a:lnTo>
                      <a:lnTo>
                        <a:pt x="1481108" y="531444"/>
                      </a:lnTo>
                      <a:lnTo>
                        <a:pt x="1523406" y="506957"/>
                      </a:lnTo>
                      <a:lnTo>
                        <a:pt x="1605360" y="452025"/>
                      </a:lnTo>
                      <a:lnTo>
                        <a:pt x="1681365" y="392461"/>
                      </a:lnTo>
                      <a:lnTo>
                        <a:pt x="1752082" y="330250"/>
                      </a:lnTo>
                      <a:lnTo>
                        <a:pt x="1819496" y="262082"/>
                      </a:lnTo>
                      <a:lnTo>
                        <a:pt x="1880961" y="191929"/>
                      </a:lnTo>
                      <a:lnTo>
                        <a:pt x="1937138" y="117143"/>
                      </a:lnTo>
                      <a:lnTo>
                        <a:pt x="1988690" y="40371"/>
                      </a:lnTo>
                      <a:lnTo>
                        <a:pt x="2009949" y="327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" name="Freeform 71">
                  <a:extLst>
                    <a:ext uri="{FF2B5EF4-FFF2-40B4-BE49-F238E27FC236}">
                      <a16:creationId xmlns="" xmlns:a16="http://schemas.microsoft.com/office/drawing/2014/main" id="{944F0890-591B-4A5D-959A-5D07EAB08D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27853" y="4534301"/>
                  <a:ext cx="1178476" cy="1178476"/>
                </a:xfrm>
                <a:prstGeom prst="ellipse">
                  <a:avLst/>
                </a:prstGeom>
                <a:solidFill>
                  <a:schemeClr val="bg1"/>
                </a:solidFill>
                <a:ln w="76200">
                  <a:solidFill>
                    <a:schemeClr val="accent2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" name="Freeform 72">
                  <a:extLst>
                    <a:ext uri="{FF2B5EF4-FFF2-40B4-BE49-F238E27FC236}">
                      <a16:creationId xmlns="" xmlns:a16="http://schemas.microsoft.com/office/drawing/2014/main" id="{5440C587-76C0-4693-97F9-1176685913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07753" y="4845784"/>
                  <a:ext cx="1178476" cy="1180460"/>
                </a:xfrm>
                <a:prstGeom prst="ellipse">
                  <a:avLst/>
                </a:prstGeom>
                <a:solidFill>
                  <a:schemeClr val="bg1"/>
                </a:solidFill>
                <a:ln w="76200">
                  <a:solidFill>
                    <a:schemeClr val="accent3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" name="Freeform 73">
                  <a:extLst>
                    <a:ext uri="{FF2B5EF4-FFF2-40B4-BE49-F238E27FC236}">
                      <a16:creationId xmlns="" xmlns:a16="http://schemas.microsoft.com/office/drawing/2014/main" id="{28CC7BDB-62AA-42FE-9642-18B68152EC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3606" y="4528349"/>
                  <a:ext cx="1178476" cy="1178476"/>
                </a:xfrm>
                <a:prstGeom prst="ellipse">
                  <a:avLst/>
                </a:prstGeom>
                <a:solidFill>
                  <a:schemeClr val="bg1"/>
                </a:solidFill>
                <a:ln w="76200">
                  <a:solidFill>
                    <a:schemeClr val="accent4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" name="Freeform 74">
                  <a:extLst>
                    <a:ext uri="{FF2B5EF4-FFF2-40B4-BE49-F238E27FC236}">
                      <a16:creationId xmlns="" xmlns:a16="http://schemas.microsoft.com/office/drawing/2014/main" id="{C63AF77A-4BF7-4421-81A1-8C2DB1D9D8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2766" y="3332018"/>
                  <a:ext cx="1178476" cy="1180460"/>
                </a:xfrm>
                <a:prstGeom prst="ellipse">
                  <a:avLst/>
                </a:prstGeom>
                <a:solidFill>
                  <a:schemeClr val="bg1"/>
                </a:solidFill>
                <a:ln w="76200">
                  <a:solidFill>
                    <a:schemeClr val="accent5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" name="Freeform 75">
                  <a:extLst>
                    <a:ext uri="{FF2B5EF4-FFF2-40B4-BE49-F238E27FC236}">
                      <a16:creationId xmlns="" xmlns:a16="http://schemas.microsoft.com/office/drawing/2014/main" id="{CB56766D-2F04-4D55-87B2-CAEF81F116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773" y="3353841"/>
                  <a:ext cx="1180460" cy="1180460"/>
                </a:xfrm>
                <a:prstGeom prst="ellipse">
                  <a:avLst/>
                </a:prstGeom>
                <a:solidFill>
                  <a:schemeClr val="bg1"/>
                </a:solidFill>
                <a:ln w="76200"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pic>
              <p:nvPicPr>
                <p:cNvPr id="44" name="Рисунок 43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6636" y="1346728"/>
                  <a:ext cx="1610617" cy="1605568"/>
                </a:xfrm>
                <a:prstGeom prst="rect">
                  <a:avLst/>
                </a:prstGeom>
              </p:spPr>
            </p:pic>
          </p:grpSp>
          <p:pic>
            <p:nvPicPr>
              <p:cNvPr id="29" name="Рисунок 2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ackgroundRemoval t="1481" b="94074" l="9859" r="89437">
                            <a14:foregroundMark x1="25704" y1="37407" x2="40845" y2="61481"/>
                            <a14:foregroundMark x1="76056" y1="28519" x2="75352" y2="73333"/>
                            <a14:foregroundMark x1="70775" y1="24815" x2="73239" y2="3222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>
              <a:xfrm>
                <a:off x="5648967" y="5017336"/>
                <a:ext cx="896046" cy="851244"/>
              </a:xfrm>
              <a:prstGeom prst="rect">
                <a:avLst/>
              </a:prstGeom>
            </p:spPr>
          </p:pic>
          <p:pic>
            <p:nvPicPr>
              <p:cNvPr id="31" name="Рисунок 3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496330" y="3418320"/>
                <a:ext cx="1019520" cy="1019520"/>
              </a:xfrm>
              <a:prstGeom prst="rect">
                <a:avLst/>
              </a:prstGeom>
            </p:spPr>
          </p:pic>
          <p:pic>
            <p:nvPicPr>
              <p:cNvPr id="32" name="Рисунок 31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 xmlns="">
                      <a14:imgLayer r:embed="rId7">
                        <a14:imgEffect>
                          <a14:backgroundRemoval t="294" b="94412" l="3235" r="96029">
                            <a14:foregroundMark x1="9118" y1="8824" x2="69412" y2="81765"/>
                            <a14:foregroundMark x1="31765" y1="82500" x2="68235" y2="80147"/>
                            <a14:foregroundMark x1="31912" y1="85735" x2="70147" y2="85441"/>
                            <a14:foregroundMark x1="55588" y1="89853" x2="61618" y2="71324"/>
                            <a14:foregroundMark x1="31324" y1="75000" x2="57794" y2="77353"/>
                            <a14:foregroundMark x1="81324" y1="67647" x2="87941" y2="10441"/>
                            <a14:foregroundMark x1="91471" y1="8676" x2="6765" y2="54559"/>
                            <a14:foregroundMark x1="18824" y1="6324" x2="92206" y2="67206"/>
                            <a14:foregroundMark x1="92059" y1="10441" x2="90294" y2="61618"/>
                            <a14:foregroundMark x1="9265" y1="15000" x2="8382" y2="62206"/>
                            <a14:foregroundMark x1="12353" y1="8382" x2="86471" y2="8088"/>
                            <a14:foregroundMark x1="13235" y1="10882" x2="63529" y2="55147"/>
                            <a14:foregroundMark x1="85735" y1="15147" x2="22941" y2="64412"/>
                            <a14:foregroundMark x1="7794" y1="62794" x2="10294" y2="67353"/>
                            <a14:foregroundMark x1="11324" y1="64853" x2="70000" y2="63088"/>
                            <a14:foregroundMark x1="76471" y1="31176" x2="73529" y2="61765"/>
                            <a14:foregroundMark x1="53088" y1="53235" x2="57206" y2="56176"/>
                            <a14:foregroundMark x1="70147" y1="36471" x2="83235" y2="28529"/>
                            <a14:foregroundMark x1="52941" y1="11324" x2="49706" y2="27500"/>
                            <a14:foregroundMark x1="34118" y1="11765" x2="71324" y2="22206"/>
                            <a14:foregroundMark x1="12941" y1="16912" x2="26324" y2="59559"/>
                            <a14:foregroundMark x1="32353" y1="42353" x2="27941" y2="591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6918"/>
              <a:stretch/>
            </p:blipFill>
            <p:spPr>
              <a:xfrm>
                <a:off x="8807249" y="3616445"/>
                <a:ext cx="789301" cy="696918"/>
              </a:xfrm>
              <a:prstGeom prst="rect">
                <a:avLst/>
              </a:prstGeom>
            </p:spPr>
          </p:pic>
        </p:grp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375235" y="5098934"/>
              <a:ext cx="606497" cy="319350"/>
            </a:xfrm>
            <a:prstGeom prst="rect">
              <a:avLst/>
            </a:prstGeom>
          </p:spPr>
        </p:pic>
        <p:pic>
          <p:nvPicPr>
            <p:cNvPr id="46" name="Рисунок 45"/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3371666" y="5443666"/>
              <a:ext cx="595752" cy="160459"/>
            </a:xfrm>
            <a:prstGeom prst="rect">
              <a:avLst/>
            </a:prstGeom>
          </p:spPr>
        </p:pic>
      </p:grp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600B050F-B2C8-4CA3-A446-1F935C768051}"/>
              </a:ext>
            </a:extLst>
          </p:cNvPr>
          <p:cNvSpPr txBox="1"/>
          <p:nvPr/>
        </p:nvSpPr>
        <p:spPr>
          <a:xfrm>
            <a:off x="347847" y="287789"/>
            <a:ext cx="64434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Обмен </a:t>
            </a:r>
            <a:r>
              <a:rPr lang="ru-RU" sz="3200" dirty="0" smtClean="0"/>
              <a:t>данными с</a:t>
            </a:r>
            <a:r>
              <a:rPr lang="ru-RU" sz="3200" dirty="0" smtClean="0">
                <a:solidFill>
                  <a:schemeClr val="accent4"/>
                </a:solidFill>
              </a:rPr>
              <a:t/>
            </a:r>
            <a:br>
              <a:rPr lang="ru-RU" sz="3200" dirty="0" smtClean="0">
                <a:solidFill>
                  <a:schemeClr val="accent4"/>
                </a:solidFill>
              </a:rPr>
            </a:br>
            <a:r>
              <a:rPr lang="ru-RU" sz="3200" dirty="0" smtClean="0">
                <a:solidFill>
                  <a:schemeClr val="accent4"/>
                </a:solidFill>
              </a:rPr>
              <a:t>Другими системами</a:t>
            </a:r>
            <a:endParaRPr lang="ru-RU" sz="3200" dirty="0">
              <a:solidFill>
                <a:schemeClr val="accent4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523322" y="2124407"/>
            <a:ext cx="3186299" cy="3897274"/>
            <a:chOff x="276979" y="1755676"/>
            <a:chExt cx="3186299" cy="3897274"/>
          </a:xfrm>
        </p:grpSpPr>
        <p:grpSp>
          <p:nvGrpSpPr>
            <p:cNvPr id="60" name="Группа 59"/>
            <p:cNvGrpSpPr/>
            <p:nvPr/>
          </p:nvGrpSpPr>
          <p:grpSpPr>
            <a:xfrm>
              <a:off x="276979" y="1755676"/>
              <a:ext cx="3186299" cy="3897274"/>
              <a:chOff x="8337274" y="633311"/>
              <a:chExt cx="3736166" cy="5260421"/>
            </a:xfrm>
          </p:grpSpPr>
          <p:grpSp>
            <p:nvGrpSpPr>
              <p:cNvPr id="61" name="Group 19">
                <a:extLst>
                  <a:ext uri="{FF2B5EF4-FFF2-40B4-BE49-F238E27FC236}">
                    <a16:creationId xmlns="" xmlns:a16="http://schemas.microsoft.com/office/drawing/2014/main" id="{6250E0C5-D820-451E-AB35-D969F6984B75}"/>
                  </a:ext>
                </a:extLst>
              </p:cNvPr>
              <p:cNvGrpSpPr/>
              <p:nvPr/>
            </p:nvGrpSpPr>
            <p:grpSpPr>
              <a:xfrm>
                <a:off x="8337274" y="633311"/>
                <a:ext cx="3736166" cy="5260421"/>
                <a:chOff x="3653098" y="869568"/>
                <a:chExt cx="8454854" cy="5075661"/>
              </a:xfrm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3" name="Rectangle: Rounded Corners 20">
                  <a:extLst>
                    <a:ext uri="{FF2B5EF4-FFF2-40B4-BE49-F238E27FC236}">
                      <a16:creationId xmlns="" xmlns:a16="http://schemas.microsoft.com/office/drawing/2014/main" id="{B5C03462-F141-424A-946D-B3BD231F875B}"/>
                    </a:ext>
                  </a:extLst>
                </p:cNvPr>
                <p:cNvSpPr/>
                <p:nvPr/>
              </p:nvSpPr>
              <p:spPr>
                <a:xfrm flipH="1">
                  <a:off x="3653098" y="869568"/>
                  <a:ext cx="8454854" cy="4916117"/>
                </a:xfrm>
                <a:prstGeom prst="roundRect">
                  <a:avLst>
                    <a:gd name="adj" fmla="val 7612"/>
                  </a:avLst>
                </a:prstGeom>
                <a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tretch>
                    <a:fillRect/>
                  </a:stretch>
                </a:blipFill>
                <a:ln>
                  <a:solidFill>
                    <a:schemeClr val="bg2">
                      <a:lumMod val="75000"/>
                    </a:schemeClr>
                  </a:solidFill>
                </a:ln>
                <a:effectLst>
                  <a:outerShdw blurRad="1270000" dist="1016000" dir="5400000" sx="80000" sy="80000" algn="t" rotWithShape="0">
                    <a:schemeClr val="tx1">
                      <a:lumMod val="95000"/>
                      <a:lumOff val="5000"/>
                      <a:alpha val="4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200" dirty="0"/>
                </a:p>
              </p:txBody>
            </p:sp>
            <p:grpSp>
              <p:nvGrpSpPr>
                <p:cNvPr id="64" name="Group 24">
                  <a:extLst>
                    <a:ext uri="{FF2B5EF4-FFF2-40B4-BE49-F238E27FC236}">
                      <a16:creationId xmlns="" xmlns:a16="http://schemas.microsoft.com/office/drawing/2014/main" id="{B35A2A66-F24E-4724-9B36-E5E1A33ACCE9}"/>
                    </a:ext>
                  </a:extLst>
                </p:cNvPr>
                <p:cNvGrpSpPr/>
                <p:nvPr/>
              </p:nvGrpSpPr>
              <p:grpSpPr>
                <a:xfrm>
                  <a:off x="8347402" y="5814260"/>
                  <a:ext cx="72231" cy="130969"/>
                  <a:chOff x="7667742" y="3973834"/>
                  <a:chExt cx="72231" cy="130969"/>
                </a:xfrm>
                <a:solidFill>
                  <a:schemeClr val="bg1"/>
                </a:solidFill>
              </p:grpSpPr>
              <p:sp>
                <p:nvSpPr>
                  <p:cNvPr id="65" name="AutoShape 39">
                    <a:extLst>
                      <a:ext uri="{FF2B5EF4-FFF2-40B4-BE49-F238E27FC236}">
                        <a16:creationId xmlns="" xmlns:a16="http://schemas.microsoft.com/office/drawing/2014/main" id="{EB941527-C639-452E-98A6-71F910EB90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667742" y="3973834"/>
                    <a:ext cx="72231" cy="73025"/>
                  </a:xfrm>
                  <a:custGeom>
                    <a:avLst/>
                    <a:gdLst>
                      <a:gd name="T0" fmla="*/ 10800 w 21600"/>
                      <a:gd name="T1" fmla="*/ 10800 h 21600"/>
                      <a:gd name="T2" fmla="*/ 10800 w 21600"/>
                      <a:gd name="T3" fmla="*/ 10800 h 21600"/>
                      <a:gd name="T4" fmla="*/ 10800 w 21600"/>
                      <a:gd name="T5" fmla="*/ 10800 h 21600"/>
                      <a:gd name="T6" fmla="*/ 10800 w 21600"/>
                      <a:gd name="T7" fmla="*/ 108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600" h="21600">
                        <a:moveTo>
                          <a:pt x="10800" y="17279"/>
                        </a:moveTo>
                        <a:cubicBezTo>
                          <a:pt x="7218" y="17279"/>
                          <a:pt x="4320" y="14377"/>
                          <a:pt x="4320" y="10800"/>
                        </a:cubicBezTo>
                        <a:cubicBezTo>
                          <a:pt x="4320" y="7222"/>
                          <a:pt x="7218" y="4320"/>
                          <a:pt x="10800" y="4320"/>
                        </a:cubicBezTo>
                        <a:cubicBezTo>
                          <a:pt x="14381" y="4320"/>
                          <a:pt x="17280" y="7222"/>
                          <a:pt x="17280" y="10800"/>
                        </a:cubicBezTo>
                        <a:cubicBezTo>
                          <a:pt x="17280" y="14377"/>
                          <a:pt x="14381" y="17279"/>
                          <a:pt x="10800" y="17279"/>
                        </a:cubicBezTo>
                        <a:moveTo>
                          <a:pt x="10800" y="0"/>
                        </a:moveTo>
                        <a:cubicBezTo>
                          <a:pt x="4847" y="0"/>
                          <a:pt x="0" y="4843"/>
                          <a:pt x="0" y="10800"/>
                        </a:cubicBezTo>
                        <a:cubicBezTo>
                          <a:pt x="0" y="16756"/>
                          <a:pt x="4847" y="21599"/>
                          <a:pt x="10800" y="21599"/>
                        </a:cubicBezTo>
                        <a:cubicBezTo>
                          <a:pt x="16752" y="21599"/>
                          <a:pt x="21600" y="16756"/>
                          <a:pt x="21600" y="10800"/>
                        </a:cubicBezTo>
                        <a:cubicBezTo>
                          <a:pt x="21600" y="4843"/>
                          <a:pt x="16752" y="0"/>
                          <a:pt x="1080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12700" cap="flat" cmpd="sng">
                        <a:solidFill>
                          <a:srgbClr val="000000"/>
                        </a:solidFill>
                        <a:prstDash val="solid"/>
                        <a:miter lim="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lIns="11906" tIns="11906" rIns="11906" bIns="11906" anchor="ctr"/>
                  <a:lstStyle/>
                  <a:p>
                    <a:pPr algn="ctr" defTabSz="142875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0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sym typeface="Gill Sans" charset="0"/>
                    </a:endParaRPr>
                  </a:p>
                </p:txBody>
              </p:sp>
              <p:sp>
                <p:nvSpPr>
                  <p:cNvPr id="66" name="AutoShape 42">
                    <a:extLst>
                      <a:ext uri="{FF2B5EF4-FFF2-40B4-BE49-F238E27FC236}">
                        <a16:creationId xmlns="" xmlns:a16="http://schemas.microsoft.com/office/drawing/2014/main" id="{1A98F4DD-3836-4AB3-A04C-6E4C63FB1D9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682029" y="4075434"/>
                    <a:ext cx="28575" cy="29369"/>
                  </a:xfrm>
                  <a:custGeom>
                    <a:avLst/>
                    <a:gdLst>
                      <a:gd name="T0" fmla="*/ 10800 w 21600"/>
                      <a:gd name="T1" fmla="*/ 10800 h 21600"/>
                      <a:gd name="T2" fmla="*/ 10800 w 21600"/>
                      <a:gd name="T3" fmla="*/ 10800 h 21600"/>
                      <a:gd name="T4" fmla="*/ 10800 w 21600"/>
                      <a:gd name="T5" fmla="*/ 10800 h 21600"/>
                      <a:gd name="T6" fmla="*/ 10800 w 21600"/>
                      <a:gd name="T7" fmla="*/ 108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600" h="21600">
                        <a:moveTo>
                          <a:pt x="10800" y="0"/>
                        </a:moveTo>
                        <a:cubicBezTo>
                          <a:pt x="4841" y="0"/>
                          <a:pt x="0" y="4830"/>
                          <a:pt x="0" y="10800"/>
                        </a:cubicBezTo>
                        <a:cubicBezTo>
                          <a:pt x="0" y="16769"/>
                          <a:pt x="4841" y="21599"/>
                          <a:pt x="10800" y="21599"/>
                        </a:cubicBezTo>
                        <a:cubicBezTo>
                          <a:pt x="16758" y="21599"/>
                          <a:pt x="21600" y="16769"/>
                          <a:pt x="21600" y="10800"/>
                        </a:cubicBezTo>
                        <a:cubicBezTo>
                          <a:pt x="21600" y="4830"/>
                          <a:pt x="16758" y="0"/>
                          <a:pt x="1080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12700" cap="flat" cmpd="sng">
                        <a:solidFill>
                          <a:srgbClr val="000000"/>
                        </a:solidFill>
                        <a:prstDash val="solid"/>
                        <a:miter lim="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lIns="11906" tIns="11906" rIns="11906" bIns="11906" anchor="ctr"/>
                  <a:lstStyle/>
                  <a:p>
                    <a:pPr algn="ctr" defTabSz="142875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0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sym typeface="Gill Sans" charset="0"/>
                    </a:endParaRPr>
                  </a:p>
                </p:txBody>
              </p:sp>
            </p:grpSp>
          </p:grpSp>
          <p:sp>
            <p:nvSpPr>
              <p:cNvPr id="62" name="Прямоугольник 61"/>
              <p:cNvSpPr/>
              <p:nvPr/>
            </p:nvSpPr>
            <p:spPr>
              <a:xfrm>
                <a:off x="8390356" y="669428"/>
                <a:ext cx="3582582" cy="8723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Clr>
                    <a:schemeClr val="accent3"/>
                  </a:buClr>
                  <a:buSzPct val="75000"/>
                </a:pPr>
                <a:r>
                  <a:rPr lang="ru-RU" b="1" dirty="0" smtClean="0">
                    <a:solidFill>
                      <a:schemeClr val="bg1"/>
                    </a:solidFill>
                    <a:cs typeface="Segoe UI Light" panose="020B0502040204020203" pitchFamily="34" charset="0"/>
                  </a:rPr>
                  <a:t>СРЕДСТВА ПЛАТФОРМЫ ПО ОБМЕНУ ДАННЫМИ</a:t>
                </a:r>
                <a:endParaRPr lang="ru-RU" b="1" dirty="0">
                  <a:solidFill>
                    <a:schemeClr val="bg1"/>
                  </a:solidFill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67" name="TextBox 66"/>
            <p:cNvSpPr txBox="1"/>
            <p:nvPr/>
          </p:nvSpPr>
          <p:spPr>
            <a:xfrm>
              <a:off x="299241" y="2556418"/>
              <a:ext cx="2990021" cy="2850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40000"/>
                </a:lnSpc>
                <a:buClr>
                  <a:srgbClr val="C00000"/>
                </a:buClr>
                <a:buFont typeface="Courier New" panose="02070309020205020404" pitchFamily="49" charset="0"/>
                <a:buChar char="o"/>
              </a:pPr>
              <a:r>
                <a:rPr lang="ru-RU" sz="1600" dirty="0" smtClean="0"/>
                <a:t>Планы обмена. Инструмент платформы 1С</a:t>
              </a:r>
            </a:p>
            <a:p>
              <a:pPr marL="285750" indent="-285750">
                <a:lnSpc>
                  <a:spcPct val="140000"/>
                </a:lnSpc>
                <a:buClr>
                  <a:srgbClr val="C00000"/>
                </a:buClr>
                <a:buFont typeface="Courier New" panose="02070309020205020404" pitchFamily="49" charset="0"/>
                <a:buChar char="o"/>
              </a:pPr>
              <a:r>
                <a:rPr lang="ru-RU" sz="1600" dirty="0" smtClean="0"/>
                <a:t>Средства </a:t>
              </a:r>
              <a:r>
                <a:rPr lang="en-US" sz="1600" dirty="0" smtClean="0"/>
                <a:t>XML </a:t>
              </a:r>
              <a:r>
                <a:rPr lang="ru-RU" sz="1600" dirty="0" err="1" smtClean="0"/>
                <a:t>сериализации</a:t>
              </a:r>
              <a:endParaRPr lang="ru-RU" sz="1600" dirty="0" smtClean="0"/>
            </a:p>
            <a:p>
              <a:pPr marL="285750" indent="-285750">
                <a:lnSpc>
                  <a:spcPct val="140000"/>
                </a:lnSpc>
                <a:buClr>
                  <a:srgbClr val="C00000"/>
                </a:buClr>
                <a:buFont typeface="Courier New" panose="02070309020205020404" pitchFamily="49" charset="0"/>
                <a:buChar char="o"/>
              </a:pPr>
              <a:r>
                <a:rPr lang="ru-RU" sz="1600" dirty="0" smtClean="0"/>
                <a:t>Средства чтения/записи </a:t>
              </a:r>
              <a:r>
                <a:rPr lang="en-US" sz="1600" dirty="0" smtClean="0"/>
                <a:t>XML-</a:t>
              </a:r>
              <a:r>
                <a:rPr lang="ru-RU" sz="1600" dirty="0" smtClean="0"/>
                <a:t>документов</a:t>
              </a:r>
            </a:p>
            <a:p>
              <a:pPr marL="285750" indent="-285750">
                <a:lnSpc>
                  <a:spcPct val="140000"/>
                </a:lnSpc>
                <a:buClr>
                  <a:srgbClr val="C00000"/>
                </a:buClr>
                <a:buFont typeface="Courier New" panose="02070309020205020404" pitchFamily="49" charset="0"/>
                <a:buChar char="o"/>
              </a:pPr>
              <a:r>
                <a:rPr lang="ru-RU" sz="1600" dirty="0" smtClean="0"/>
                <a:t>Выгрузка данных для торговых площадок  и других программ</a:t>
              </a:r>
            </a:p>
          </p:txBody>
        </p:sp>
      </p:grpSp>
      <p:pic>
        <p:nvPicPr>
          <p:cNvPr id="33" name="Рисунок 32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8483" y="3475983"/>
            <a:ext cx="745851" cy="111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22196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4"/>
          <p:cNvSpPr/>
          <p:nvPr/>
        </p:nvSpPr>
        <p:spPr>
          <a:xfrm>
            <a:off x="687210" y="2218367"/>
            <a:ext cx="2481943" cy="3817258"/>
          </a:xfrm>
          <a:prstGeom prst="roundRect">
            <a:avLst>
              <a:gd name="adj" fmla="val 1638"/>
            </a:avLst>
          </a:prstGeom>
          <a:solidFill>
            <a:schemeClr val="bg1"/>
          </a:solidFill>
          <a:ln>
            <a:noFill/>
          </a:ln>
          <a:effectLst>
            <a:outerShdw blurRad="3302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" name="Freeform: Shape 8"/>
          <p:cNvSpPr/>
          <p:nvPr/>
        </p:nvSpPr>
        <p:spPr>
          <a:xfrm>
            <a:off x="687210" y="2218363"/>
            <a:ext cx="2481943" cy="1320801"/>
          </a:xfrm>
          <a:custGeom>
            <a:avLst/>
            <a:gdLst>
              <a:gd name="connsiteX0" fmla="*/ 40654 w 2481943"/>
              <a:gd name="connsiteY0" fmla="*/ 0 h 1320801"/>
              <a:gd name="connsiteX1" fmla="*/ 2441289 w 2481943"/>
              <a:gd name="connsiteY1" fmla="*/ 0 h 1320801"/>
              <a:gd name="connsiteX2" fmla="*/ 2481943 w 2481943"/>
              <a:gd name="connsiteY2" fmla="*/ 40654 h 1320801"/>
              <a:gd name="connsiteX3" fmla="*/ 2481943 w 2481943"/>
              <a:gd name="connsiteY3" fmla="*/ 1320801 h 1320801"/>
              <a:gd name="connsiteX4" fmla="*/ 0 w 2481943"/>
              <a:gd name="connsiteY4" fmla="*/ 1320801 h 1320801"/>
              <a:gd name="connsiteX5" fmla="*/ 0 w 2481943"/>
              <a:gd name="connsiteY5" fmla="*/ 40654 h 1320801"/>
              <a:gd name="connsiteX6" fmla="*/ 40654 w 2481943"/>
              <a:gd name="connsiteY6" fmla="*/ 0 h 1320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1943" h="1320801">
                <a:moveTo>
                  <a:pt x="40654" y="0"/>
                </a:moveTo>
                <a:lnTo>
                  <a:pt x="2441289" y="0"/>
                </a:lnTo>
                <a:cubicBezTo>
                  <a:pt x="2463742" y="0"/>
                  <a:pt x="2481943" y="18201"/>
                  <a:pt x="2481943" y="40654"/>
                </a:cubicBezTo>
                <a:lnTo>
                  <a:pt x="2481943" y="1320801"/>
                </a:lnTo>
                <a:lnTo>
                  <a:pt x="0" y="1320801"/>
                </a:lnTo>
                <a:lnTo>
                  <a:pt x="0" y="40654"/>
                </a:lnTo>
                <a:cubicBezTo>
                  <a:pt x="0" y="18201"/>
                  <a:pt x="18201" y="0"/>
                  <a:pt x="406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1349" y="3043839"/>
            <a:ext cx="1962235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dirty="0" smtClean="0">
                <a:solidFill>
                  <a:schemeClr val="bg1"/>
                </a:solidFill>
                <a:latin typeface="+mj-lt"/>
                <a:cs typeface="Segoe UI Light" panose="020B0502040204020203" pitchFamily="34" charset="0"/>
              </a:rPr>
              <a:t>Учебная версия</a:t>
            </a:r>
            <a:endParaRPr lang="en-US" dirty="0">
              <a:solidFill>
                <a:schemeClr val="bg1"/>
              </a:solidFill>
              <a:latin typeface="+mj-lt"/>
              <a:cs typeface="Segoe UI Light" panose="020B0502040204020203" pitchFamily="34" charset="0"/>
            </a:endParaRPr>
          </a:p>
        </p:txBody>
      </p:sp>
      <p:sp>
        <p:nvSpPr>
          <p:cNvPr id="9" name="Rectangle: Rounded Corners 14"/>
          <p:cNvSpPr/>
          <p:nvPr/>
        </p:nvSpPr>
        <p:spPr>
          <a:xfrm>
            <a:off x="1111148" y="5325376"/>
            <a:ext cx="1634061" cy="373062"/>
          </a:xfrm>
          <a:prstGeom prst="roundRect">
            <a:avLst>
              <a:gd name="adj" fmla="val 916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spc="300" dirty="0" smtClean="0">
                <a:latin typeface="+mj-lt"/>
              </a:rPr>
              <a:t>ВЫБРАТЬ</a:t>
            </a:r>
            <a:endParaRPr lang="en-US" sz="1400" spc="300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4330" y="3885442"/>
            <a:ext cx="2027695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Для профильных учебных заведений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Segoe UI Light" panose="020B0502040204020203" pitchFamily="34" charset="0"/>
            </a:endParaRPr>
          </a:p>
        </p:txBody>
      </p:sp>
      <p:sp>
        <p:nvSpPr>
          <p:cNvPr id="11" name="Rectangle: Rounded Corners 25"/>
          <p:cNvSpPr/>
          <p:nvPr/>
        </p:nvSpPr>
        <p:spPr>
          <a:xfrm>
            <a:off x="6445039" y="2218367"/>
            <a:ext cx="2481943" cy="3817258"/>
          </a:xfrm>
          <a:prstGeom prst="roundRect">
            <a:avLst>
              <a:gd name="adj" fmla="val 1638"/>
            </a:avLst>
          </a:prstGeom>
          <a:solidFill>
            <a:schemeClr val="bg1"/>
          </a:solidFill>
          <a:ln>
            <a:noFill/>
          </a:ln>
          <a:effectLst>
            <a:outerShdw blurRad="3302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2" name="Freeform: Shape 26"/>
          <p:cNvSpPr/>
          <p:nvPr/>
        </p:nvSpPr>
        <p:spPr>
          <a:xfrm>
            <a:off x="6446049" y="2218365"/>
            <a:ext cx="2481943" cy="1320801"/>
          </a:xfrm>
          <a:custGeom>
            <a:avLst/>
            <a:gdLst>
              <a:gd name="connsiteX0" fmla="*/ 40654 w 2481943"/>
              <a:gd name="connsiteY0" fmla="*/ 0 h 1320801"/>
              <a:gd name="connsiteX1" fmla="*/ 2441289 w 2481943"/>
              <a:gd name="connsiteY1" fmla="*/ 0 h 1320801"/>
              <a:gd name="connsiteX2" fmla="*/ 2481943 w 2481943"/>
              <a:gd name="connsiteY2" fmla="*/ 40654 h 1320801"/>
              <a:gd name="connsiteX3" fmla="*/ 2481943 w 2481943"/>
              <a:gd name="connsiteY3" fmla="*/ 1320801 h 1320801"/>
              <a:gd name="connsiteX4" fmla="*/ 0 w 2481943"/>
              <a:gd name="connsiteY4" fmla="*/ 1320801 h 1320801"/>
              <a:gd name="connsiteX5" fmla="*/ 0 w 2481943"/>
              <a:gd name="connsiteY5" fmla="*/ 40654 h 1320801"/>
              <a:gd name="connsiteX6" fmla="*/ 40654 w 2481943"/>
              <a:gd name="connsiteY6" fmla="*/ 0 h 1320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1943" h="1320801">
                <a:moveTo>
                  <a:pt x="40654" y="0"/>
                </a:moveTo>
                <a:lnTo>
                  <a:pt x="2441289" y="0"/>
                </a:lnTo>
                <a:cubicBezTo>
                  <a:pt x="2463742" y="0"/>
                  <a:pt x="2481943" y="18201"/>
                  <a:pt x="2481943" y="40654"/>
                </a:cubicBezTo>
                <a:lnTo>
                  <a:pt x="2481943" y="1320801"/>
                </a:lnTo>
                <a:lnTo>
                  <a:pt x="0" y="1320801"/>
                </a:lnTo>
                <a:lnTo>
                  <a:pt x="0" y="40654"/>
                </a:lnTo>
                <a:cubicBezTo>
                  <a:pt x="0" y="18201"/>
                  <a:pt x="18201" y="0"/>
                  <a:pt x="406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99122" y="2975818"/>
            <a:ext cx="1975797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dirty="0" smtClean="0">
                <a:solidFill>
                  <a:schemeClr val="bg1"/>
                </a:solidFill>
                <a:latin typeface="+mj-lt"/>
                <a:cs typeface="Segoe UI Light" panose="020B0502040204020203" pitchFamily="34" charset="0"/>
              </a:rPr>
              <a:t>Версия 4.9</a:t>
            </a:r>
            <a:endParaRPr lang="en-US" dirty="0">
              <a:solidFill>
                <a:schemeClr val="bg1"/>
              </a:solidFill>
              <a:latin typeface="+mj-lt"/>
              <a:cs typeface="Segoe UI Light" panose="020B0502040204020203" pitchFamily="34" charset="0"/>
            </a:endParaRPr>
          </a:p>
        </p:txBody>
      </p:sp>
      <p:sp>
        <p:nvSpPr>
          <p:cNvPr id="15" name="Rectangle: Rounded Corners 32"/>
          <p:cNvSpPr/>
          <p:nvPr/>
        </p:nvSpPr>
        <p:spPr>
          <a:xfrm>
            <a:off x="6868977" y="5325376"/>
            <a:ext cx="1634061" cy="373062"/>
          </a:xfrm>
          <a:prstGeom prst="roundRect">
            <a:avLst>
              <a:gd name="adj" fmla="val 916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spc="300" dirty="0"/>
              <a:t>ВЫБРАТЬ</a:t>
            </a:r>
            <a:endParaRPr lang="en-US" sz="1400" spc="300" dirty="0">
              <a:latin typeface="+mj-lt"/>
            </a:endParaRPr>
          </a:p>
        </p:txBody>
      </p:sp>
      <p:sp>
        <p:nvSpPr>
          <p:cNvPr id="20" name="Rectangle: Rounded Corners 16"/>
          <p:cNvSpPr/>
          <p:nvPr/>
        </p:nvSpPr>
        <p:spPr>
          <a:xfrm>
            <a:off x="3359842" y="1840316"/>
            <a:ext cx="2905481" cy="4468665"/>
          </a:xfrm>
          <a:prstGeom prst="roundRect">
            <a:avLst>
              <a:gd name="adj" fmla="val 1638"/>
            </a:avLst>
          </a:prstGeom>
          <a:solidFill>
            <a:schemeClr val="bg1"/>
          </a:solidFill>
          <a:ln>
            <a:noFill/>
          </a:ln>
          <a:effectLst>
            <a:outerShdw blurRad="3302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1" name="Freeform: Shape 17"/>
          <p:cNvSpPr/>
          <p:nvPr/>
        </p:nvSpPr>
        <p:spPr>
          <a:xfrm>
            <a:off x="3359841" y="1840314"/>
            <a:ext cx="2905481" cy="1546193"/>
          </a:xfrm>
          <a:custGeom>
            <a:avLst/>
            <a:gdLst>
              <a:gd name="connsiteX0" fmla="*/ 40654 w 2481943"/>
              <a:gd name="connsiteY0" fmla="*/ 0 h 1320801"/>
              <a:gd name="connsiteX1" fmla="*/ 2441289 w 2481943"/>
              <a:gd name="connsiteY1" fmla="*/ 0 h 1320801"/>
              <a:gd name="connsiteX2" fmla="*/ 2481943 w 2481943"/>
              <a:gd name="connsiteY2" fmla="*/ 40654 h 1320801"/>
              <a:gd name="connsiteX3" fmla="*/ 2481943 w 2481943"/>
              <a:gd name="connsiteY3" fmla="*/ 1320801 h 1320801"/>
              <a:gd name="connsiteX4" fmla="*/ 0 w 2481943"/>
              <a:gd name="connsiteY4" fmla="*/ 1320801 h 1320801"/>
              <a:gd name="connsiteX5" fmla="*/ 0 w 2481943"/>
              <a:gd name="connsiteY5" fmla="*/ 40654 h 1320801"/>
              <a:gd name="connsiteX6" fmla="*/ 40654 w 2481943"/>
              <a:gd name="connsiteY6" fmla="*/ 0 h 1320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1943" h="1320801">
                <a:moveTo>
                  <a:pt x="40654" y="0"/>
                </a:moveTo>
                <a:lnTo>
                  <a:pt x="2441289" y="0"/>
                </a:lnTo>
                <a:cubicBezTo>
                  <a:pt x="2463742" y="0"/>
                  <a:pt x="2481943" y="18201"/>
                  <a:pt x="2481943" y="40654"/>
                </a:cubicBezTo>
                <a:lnTo>
                  <a:pt x="2481943" y="1320801"/>
                </a:lnTo>
                <a:lnTo>
                  <a:pt x="0" y="1320801"/>
                </a:lnTo>
                <a:lnTo>
                  <a:pt x="0" y="40654"/>
                </a:lnTo>
                <a:cubicBezTo>
                  <a:pt x="0" y="18201"/>
                  <a:pt x="18201" y="0"/>
                  <a:pt x="406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95206" y="2727025"/>
            <a:ext cx="183475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dirty="0" smtClean="0">
                <a:solidFill>
                  <a:schemeClr val="bg1"/>
                </a:solidFill>
                <a:latin typeface="+mj-lt"/>
                <a:cs typeface="Segoe UI Light" panose="020B0502040204020203" pitchFamily="34" charset="0"/>
              </a:rPr>
              <a:t>Версия 5.0</a:t>
            </a:r>
            <a:endParaRPr lang="en-US" dirty="0">
              <a:solidFill>
                <a:schemeClr val="bg1"/>
              </a:solidFill>
              <a:latin typeface="+mj-lt"/>
              <a:cs typeface="Segoe UI Light" panose="020B0502040204020203" pitchFamily="34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3856124" y="5477530"/>
            <a:ext cx="1912910" cy="436724"/>
          </a:xfrm>
          <a:prstGeom prst="roundRect">
            <a:avLst>
              <a:gd name="adj" fmla="val 91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spc="300" dirty="0"/>
              <a:t>ВЫБРАТЬ</a:t>
            </a:r>
            <a:endParaRPr lang="en-US" sz="1400" spc="300" dirty="0"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47013" y="3652331"/>
            <a:ext cx="25311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Для крупных и средних предприятий, испытывающих потребность наладить и внедрить эффективную систему планирования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Segoe UI Light" panose="020B0502040204020203" pitchFamily="34" charset="0"/>
            </a:endParaRPr>
          </a:p>
        </p:txBody>
      </p:sp>
      <p:sp>
        <p:nvSpPr>
          <p:cNvPr id="26" name="AutoShape 59"/>
          <p:cNvSpPr>
            <a:spLocks/>
          </p:cNvSpPr>
          <p:nvPr/>
        </p:nvSpPr>
        <p:spPr bwMode="auto">
          <a:xfrm>
            <a:off x="7317845" y="2411857"/>
            <a:ext cx="544513" cy="543583"/>
          </a:xfrm>
          <a:custGeom>
            <a:avLst/>
            <a:gdLst>
              <a:gd name="T0" fmla="+- 0 10794 23"/>
              <a:gd name="T1" fmla="*/ T0 w 21543"/>
              <a:gd name="T2" fmla="*/ 10800 h 21600"/>
              <a:gd name="T3" fmla="+- 0 10794 23"/>
              <a:gd name="T4" fmla="*/ T3 w 21543"/>
              <a:gd name="T5" fmla="*/ 10800 h 21600"/>
              <a:gd name="T6" fmla="+- 0 10794 23"/>
              <a:gd name="T7" fmla="*/ T6 w 21543"/>
              <a:gd name="T8" fmla="*/ 10800 h 21600"/>
              <a:gd name="T9" fmla="+- 0 10794 23"/>
              <a:gd name="T10" fmla="*/ T9 w 2154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43" h="21600">
                <a:moveTo>
                  <a:pt x="16976" y="19986"/>
                </a:moveTo>
                <a:lnTo>
                  <a:pt x="11226" y="17680"/>
                </a:lnTo>
                <a:cubicBezTo>
                  <a:pt x="11088" y="17626"/>
                  <a:pt x="10946" y="17608"/>
                  <a:pt x="10806" y="17600"/>
                </a:cubicBezTo>
                <a:lnTo>
                  <a:pt x="19660" y="3837"/>
                </a:lnTo>
                <a:cubicBezTo>
                  <a:pt x="19660" y="3837"/>
                  <a:pt x="16976" y="19986"/>
                  <a:pt x="16976" y="19986"/>
                </a:cubicBezTo>
                <a:close/>
                <a:moveTo>
                  <a:pt x="6859" y="16244"/>
                </a:moveTo>
                <a:cubicBezTo>
                  <a:pt x="6858" y="16242"/>
                  <a:pt x="6855" y="16240"/>
                  <a:pt x="6854" y="16238"/>
                </a:cubicBezTo>
                <a:lnTo>
                  <a:pt x="19606" y="2552"/>
                </a:lnTo>
                <a:lnTo>
                  <a:pt x="8735" y="19536"/>
                </a:lnTo>
                <a:cubicBezTo>
                  <a:pt x="8735" y="19536"/>
                  <a:pt x="6859" y="16244"/>
                  <a:pt x="6859" y="16244"/>
                </a:cubicBezTo>
                <a:close/>
                <a:moveTo>
                  <a:pt x="2111" y="14024"/>
                </a:moveTo>
                <a:lnTo>
                  <a:pt x="17712" y="3595"/>
                </a:lnTo>
                <a:lnTo>
                  <a:pt x="6369" y="15770"/>
                </a:lnTo>
                <a:cubicBezTo>
                  <a:pt x="6309" y="15734"/>
                  <a:pt x="6256" y="15687"/>
                  <a:pt x="6190" y="15660"/>
                </a:cubicBezTo>
                <a:cubicBezTo>
                  <a:pt x="6190" y="15660"/>
                  <a:pt x="2111" y="14024"/>
                  <a:pt x="2111" y="14024"/>
                </a:cubicBezTo>
                <a:close/>
                <a:moveTo>
                  <a:pt x="21234" y="108"/>
                </a:moveTo>
                <a:cubicBezTo>
                  <a:pt x="21123" y="35"/>
                  <a:pt x="20996" y="0"/>
                  <a:pt x="20868" y="0"/>
                </a:cubicBezTo>
                <a:cubicBezTo>
                  <a:pt x="20738" y="0"/>
                  <a:pt x="20608" y="36"/>
                  <a:pt x="20495" y="113"/>
                </a:cubicBezTo>
                <a:lnTo>
                  <a:pt x="299" y="13613"/>
                </a:lnTo>
                <a:cubicBezTo>
                  <a:pt x="91" y="13751"/>
                  <a:pt x="-23" y="13995"/>
                  <a:pt x="3" y="14244"/>
                </a:cubicBezTo>
                <a:cubicBezTo>
                  <a:pt x="28" y="14494"/>
                  <a:pt x="190" y="14708"/>
                  <a:pt x="422" y="14801"/>
                </a:cubicBezTo>
                <a:lnTo>
                  <a:pt x="5689" y="16914"/>
                </a:lnTo>
                <a:lnTo>
                  <a:pt x="8166" y="21259"/>
                </a:lnTo>
                <a:cubicBezTo>
                  <a:pt x="8284" y="21468"/>
                  <a:pt x="8505" y="21597"/>
                  <a:pt x="8743" y="21599"/>
                </a:cubicBezTo>
                <a:lnTo>
                  <a:pt x="8751" y="21599"/>
                </a:lnTo>
                <a:cubicBezTo>
                  <a:pt x="8987" y="21599"/>
                  <a:pt x="9206" y="21474"/>
                  <a:pt x="9328" y="21271"/>
                </a:cubicBezTo>
                <a:lnTo>
                  <a:pt x="10726" y="18934"/>
                </a:lnTo>
                <a:lnTo>
                  <a:pt x="17253" y="21551"/>
                </a:lnTo>
                <a:cubicBezTo>
                  <a:pt x="17332" y="21584"/>
                  <a:pt x="17418" y="21599"/>
                  <a:pt x="17502" y="21599"/>
                </a:cubicBezTo>
                <a:cubicBezTo>
                  <a:pt x="17617" y="21599"/>
                  <a:pt x="17731" y="21571"/>
                  <a:pt x="17832" y="21512"/>
                </a:cubicBezTo>
                <a:cubicBezTo>
                  <a:pt x="18010" y="21412"/>
                  <a:pt x="18133" y="21238"/>
                  <a:pt x="18167" y="21035"/>
                </a:cubicBezTo>
                <a:lnTo>
                  <a:pt x="21533" y="785"/>
                </a:lnTo>
                <a:cubicBezTo>
                  <a:pt x="21576" y="520"/>
                  <a:pt x="21459" y="254"/>
                  <a:pt x="21234" y="108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sym typeface="Gill Sans" charset="0"/>
            </a:endParaRPr>
          </a:p>
        </p:txBody>
      </p:sp>
      <p:sp>
        <p:nvSpPr>
          <p:cNvPr id="27" name="Rectangle: Rounded Corners 4"/>
          <p:cNvSpPr/>
          <p:nvPr/>
        </p:nvSpPr>
        <p:spPr>
          <a:xfrm>
            <a:off x="9180055" y="2218365"/>
            <a:ext cx="2481943" cy="3817258"/>
          </a:xfrm>
          <a:prstGeom prst="roundRect">
            <a:avLst>
              <a:gd name="adj" fmla="val 1638"/>
            </a:avLst>
          </a:prstGeom>
          <a:solidFill>
            <a:schemeClr val="bg1"/>
          </a:solidFill>
          <a:ln>
            <a:noFill/>
          </a:ln>
          <a:effectLst>
            <a:outerShdw blurRad="3302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8" name="Freeform: Shape 8"/>
          <p:cNvSpPr/>
          <p:nvPr/>
        </p:nvSpPr>
        <p:spPr>
          <a:xfrm>
            <a:off x="9180054" y="2218363"/>
            <a:ext cx="2481943" cy="1320801"/>
          </a:xfrm>
          <a:custGeom>
            <a:avLst/>
            <a:gdLst>
              <a:gd name="connsiteX0" fmla="*/ 40654 w 2481943"/>
              <a:gd name="connsiteY0" fmla="*/ 0 h 1320801"/>
              <a:gd name="connsiteX1" fmla="*/ 2441289 w 2481943"/>
              <a:gd name="connsiteY1" fmla="*/ 0 h 1320801"/>
              <a:gd name="connsiteX2" fmla="*/ 2481943 w 2481943"/>
              <a:gd name="connsiteY2" fmla="*/ 40654 h 1320801"/>
              <a:gd name="connsiteX3" fmla="*/ 2481943 w 2481943"/>
              <a:gd name="connsiteY3" fmla="*/ 1320801 h 1320801"/>
              <a:gd name="connsiteX4" fmla="*/ 0 w 2481943"/>
              <a:gd name="connsiteY4" fmla="*/ 1320801 h 1320801"/>
              <a:gd name="connsiteX5" fmla="*/ 0 w 2481943"/>
              <a:gd name="connsiteY5" fmla="*/ 40654 h 1320801"/>
              <a:gd name="connsiteX6" fmla="*/ 40654 w 2481943"/>
              <a:gd name="connsiteY6" fmla="*/ 0 h 1320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1943" h="1320801">
                <a:moveTo>
                  <a:pt x="40654" y="0"/>
                </a:moveTo>
                <a:lnTo>
                  <a:pt x="2441289" y="0"/>
                </a:lnTo>
                <a:cubicBezTo>
                  <a:pt x="2463742" y="0"/>
                  <a:pt x="2481943" y="18201"/>
                  <a:pt x="2481943" y="40654"/>
                </a:cubicBezTo>
                <a:lnTo>
                  <a:pt x="2481943" y="1320801"/>
                </a:lnTo>
                <a:lnTo>
                  <a:pt x="0" y="1320801"/>
                </a:lnTo>
                <a:lnTo>
                  <a:pt x="0" y="40654"/>
                </a:lnTo>
                <a:cubicBezTo>
                  <a:pt x="0" y="18201"/>
                  <a:pt x="18201" y="0"/>
                  <a:pt x="406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637378" y="2975816"/>
            <a:ext cx="1567295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dirty="0" smtClean="0">
                <a:solidFill>
                  <a:schemeClr val="bg1"/>
                </a:solidFill>
                <a:latin typeface="+mj-lt"/>
                <a:cs typeface="Segoe UI Light" panose="020B0502040204020203" pitchFamily="34" charset="0"/>
              </a:rPr>
              <a:t>Консалтинг</a:t>
            </a:r>
            <a:endParaRPr lang="en-US" dirty="0">
              <a:solidFill>
                <a:schemeClr val="bg1"/>
              </a:solidFill>
              <a:latin typeface="+mj-lt"/>
              <a:cs typeface="Segoe UI Light" panose="020B0502040204020203" pitchFamily="34" charset="0"/>
            </a:endParaRPr>
          </a:p>
        </p:txBody>
      </p:sp>
      <p:sp>
        <p:nvSpPr>
          <p:cNvPr id="34" name="Rectangle: Rounded Corners 14"/>
          <p:cNvSpPr/>
          <p:nvPr/>
        </p:nvSpPr>
        <p:spPr>
          <a:xfrm>
            <a:off x="9603993" y="5325374"/>
            <a:ext cx="1634061" cy="373062"/>
          </a:xfrm>
          <a:prstGeom prst="roundRect">
            <a:avLst>
              <a:gd name="adj" fmla="val 916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spc="300" dirty="0"/>
              <a:t>ВЫБРАТЬ</a:t>
            </a:r>
            <a:endParaRPr lang="en-US" sz="1400" spc="300" dirty="0">
              <a:latin typeface="+mj-l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88D64FBF-BB03-4870-BC3E-20C737DC71CA}"/>
              </a:ext>
            </a:extLst>
          </p:cNvPr>
          <p:cNvSpPr txBox="1"/>
          <p:nvPr/>
        </p:nvSpPr>
        <p:spPr>
          <a:xfrm>
            <a:off x="3011945" y="291296"/>
            <a:ext cx="616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haroni" panose="02010803020104030203" pitchFamily="2" charset="-79"/>
              </a:rPr>
              <a:t>Наши </a:t>
            </a:r>
            <a:r>
              <a:rPr lang="ru-RU" sz="3600" dirty="0" smtClean="0">
                <a:solidFill>
                  <a:schemeClr val="accent1"/>
                </a:solidFill>
                <a:cs typeface="Aharoni" panose="02010803020104030203" pitchFamily="2" charset="-79"/>
              </a:rPr>
              <a:t>Продукты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cs typeface="Aharoni" panose="02010803020104030203" pitchFamily="2" charset="-79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F209C65F-6569-4201-8969-3FEA8AF02F36}"/>
              </a:ext>
            </a:extLst>
          </p:cNvPr>
          <p:cNvSpPr/>
          <p:nvPr/>
        </p:nvSpPr>
        <p:spPr>
          <a:xfrm>
            <a:off x="3638655" y="926027"/>
            <a:ext cx="4864383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100" dirty="0" smtClean="0">
                <a:solidFill>
                  <a:schemeClr val="bg1">
                    <a:lumMod val="65000"/>
                  </a:schemeClr>
                </a:solidFill>
              </a:rPr>
              <a:t>Наши специалисты расскажут Вам обо всех вариантах сотрудничества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91" t="15843" r="8696" b="29252"/>
          <a:stretch/>
        </p:blipFill>
        <p:spPr>
          <a:xfrm>
            <a:off x="1361872" y="2393004"/>
            <a:ext cx="933856" cy="603115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6651" y="2072953"/>
            <a:ext cx="693808" cy="83835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13972" y="2261935"/>
            <a:ext cx="814099" cy="814099"/>
          </a:xfrm>
          <a:prstGeom prst="rect">
            <a:avLst/>
          </a:prstGeom>
        </p:spPr>
      </p:pic>
      <p:sp>
        <p:nvSpPr>
          <p:cNvPr id="48" name="Rectangle 9"/>
          <p:cNvSpPr/>
          <p:nvPr/>
        </p:nvSpPr>
        <p:spPr>
          <a:xfrm>
            <a:off x="6539212" y="3893616"/>
            <a:ext cx="2218141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Облегченная бюджетная версия системы отлично подойдет для средних и небольших предприятий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Segoe UI Light" panose="020B0502040204020203" pitchFamily="34" charset="0"/>
            </a:endParaRPr>
          </a:p>
        </p:txBody>
      </p:sp>
      <p:sp>
        <p:nvSpPr>
          <p:cNvPr id="50" name="Rectangle 9"/>
          <p:cNvSpPr/>
          <p:nvPr/>
        </p:nvSpPr>
        <p:spPr>
          <a:xfrm>
            <a:off x="9215524" y="3951970"/>
            <a:ext cx="2410993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egoe UI Light" panose="020B0502040204020203" pitchFamily="34" charset="0"/>
              </a:rPr>
              <a:t>Наши специалисты могут оказать вам консалтинговые услуги по любому вопросу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87893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Овал 69"/>
          <p:cNvSpPr/>
          <p:nvPr/>
        </p:nvSpPr>
        <p:spPr>
          <a:xfrm>
            <a:off x="99163" y="2599239"/>
            <a:ext cx="955550" cy="955550"/>
          </a:xfrm>
          <a:prstGeom prst="ellipse">
            <a:avLst/>
          </a:prstGeom>
          <a:solidFill>
            <a:srgbClr val="EB1E42"/>
          </a:solidFill>
          <a:ln w="76200">
            <a:solidFill>
              <a:srgbClr val="C81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Овал 75"/>
          <p:cNvSpPr/>
          <p:nvPr/>
        </p:nvSpPr>
        <p:spPr>
          <a:xfrm>
            <a:off x="99163" y="3839514"/>
            <a:ext cx="955550" cy="955550"/>
          </a:xfrm>
          <a:prstGeom prst="ellipse">
            <a:avLst/>
          </a:prstGeom>
          <a:solidFill>
            <a:srgbClr val="A2B969"/>
          </a:solidFill>
          <a:ln w="76200">
            <a:solidFill>
              <a:srgbClr val="8A9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Овал 77"/>
          <p:cNvSpPr/>
          <p:nvPr/>
        </p:nvSpPr>
        <p:spPr>
          <a:xfrm>
            <a:off x="99163" y="5064948"/>
            <a:ext cx="955550" cy="955550"/>
          </a:xfrm>
          <a:prstGeom prst="ellipse">
            <a:avLst/>
          </a:prstGeom>
          <a:solidFill>
            <a:srgbClr val="FFCC4C"/>
          </a:solidFill>
          <a:ln w="76200">
            <a:solidFill>
              <a:srgbClr val="D9AE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39748" y="1375982"/>
            <a:ext cx="955550" cy="955550"/>
          </a:xfrm>
          <a:prstGeom prst="ellipse">
            <a:avLst/>
          </a:prstGeom>
          <a:solidFill>
            <a:srgbClr val="00B09B"/>
          </a:solidFill>
          <a:ln w="76200">
            <a:solidFill>
              <a:srgbClr val="0096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600B050F-B2C8-4CA3-A446-1F935C768051}"/>
              </a:ext>
            </a:extLst>
          </p:cNvPr>
          <p:cNvSpPr txBox="1"/>
          <p:nvPr/>
        </p:nvSpPr>
        <p:spPr>
          <a:xfrm>
            <a:off x="370924" y="246470"/>
            <a:ext cx="6302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Функциональные </a:t>
            </a:r>
            <a:r>
              <a:rPr lang="ru-RU" sz="3200" dirty="0" smtClean="0">
                <a:solidFill>
                  <a:schemeClr val="accent2"/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Возможности</a:t>
            </a:r>
            <a:endParaRPr lang="id-ID" sz="3200" i="1" dirty="0">
              <a:solidFill>
                <a:schemeClr val="accent2"/>
              </a:solidFill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295727" y="1634566"/>
            <a:ext cx="4798608" cy="4203273"/>
            <a:chOff x="351442" y="1342716"/>
            <a:chExt cx="4798608" cy="4203273"/>
          </a:xfrm>
        </p:grpSpPr>
        <p:sp>
          <p:nvSpPr>
            <p:cNvPr id="105" name="TextBox 104">
              <a:extLst>
                <a:ext uri="{FF2B5EF4-FFF2-40B4-BE49-F238E27FC236}">
                  <a16:creationId xmlns="" xmlns:a16="http://schemas.microsoft.com/office/drawing/2014/main" id="{22B6793B-27E6-4268-B098-FBD2BD6CBE3A}"/>
                </a:ext>
              </a:extLst>
            </p:cNvPr>
            <p:cNvSpPr txBox="1"/>
            <p:nvPr/>
          </p:nvSpPr>
          <p:spPr>
            <a:xfrm>
              <a:off x="1576380" y="2482885"/>
              <a:ext cx="2937088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81A38"/>
                  </a:solidFill>
                  <a:effectLst/>
                  <a:uLnTx/>
                  <a:uFillTx/>
                </a:rPr>
                <a:t>Планирование</a:t>
              </a:r>
              <a:endPara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81A38"/>
                </a:solidFill>
                <a:effectLst/>
                <a:uLnTx/>
                <a:uFillTx/>
              </a:endParaRPr>
            </a:p>
          </p:txBody>
        </p:sp>
        <p:pic>
          <p:nvPicPr>
            <p:cNvPr id="83" name="Рисунок 82"/>
            <p:cNvPicPr>
              <a:picLocks noChangeAspect="1"/>
            </p:cNvPicPr>
            <p:nvPr/>
          </p:nvPicPr>
          <p:blipFill>
            <a:blip r:embed="rId2" cstate="print">
              <a:biLevel thresh="75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82598" y="2525378"/>
              <a:ext cx="550229" cy="519573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="" xmlns:a16="http://schemas.microsoft.com/office/drawing/2014/main" id="{243198B2-80EA-4596-849B-89B6397E2FBA}"/>
                </a:ext>
              </a:extLst>
            </p:cNvPr>
            <p:cNvSpPr txBox="1"/>
            <p:nvPr/>
          </p:nvSpPr>
          <p:spPr>
            <a:xfrm>
              <a:off x="1573504" y="1364930"/>
              <a:ext cx="3576546" cy="393954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9684"/>
                  </a:solidFill>
                  <a:effectLst/>
                  <a:uLnTx/>
                  <a:uFillTx/>
                </a:rPr>
                <a:t>Координация работы</a:t>
              </a:r>
              <a:endPara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9684"/>
                </a:solidFill>
                <a:effectLst/>
                <a:uLnTx/>
                <a:uFillTx/>
              </a:endParaRPr>
            </a:p>
          </p:txBody>
        </p:sp>
        <p:pic>
          <p:nvPicPr>
            <p:cNvPr id="80" name="Рисунок 79"/>
            <p:cNvPicPr>
              <a:picLocks noChangeAspect="1"/>
            </p:cNvPicPr>
            <p:nvPr/>
          </p:nvPicPr>
          <p:blipFill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1442" y="1342716"/>
              <a:ext cx="643592" cy="445118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="" xmlns:a16="http://schemas.microsoft.com/office/drawing/2014/main" id="{243198B2-80EA-4596-849B-89B6397E2FBA}"/>
                </a:ext>
              </a:extLst>
            </p:cNvPr>
            <p:cNvSpPr txBox="1"/>
            <p:nvPr/>
          </p:nvSpPr>
          <p:spPr>
            <a:xfrm>
              <a:off x="1547739" y="3724457"/>
              <a:ext cx="2937088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8A9D59"/>
                  </a:solidFill>
                  <a:effectLst/>
                  <a:uLnTx/>
                  <a:uFillTx/>
                </a:rPr>
                <a:t>Технология</a:t>
              </a:r>
              <a:endPara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8A9D59"/>
                </a:solidFill>
                <a:effectLst/>
                <a:uLnTx/>
                <a:uFillTx/>
              </a:endParaRPr>
            </a:p>
          </p:txBody>
        </p:sp>
        <p:pic>
          <p:nvPicPr>
            <p:cNvPr id="85" name="Рисунок 84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3880" y="3741163"/>
              <a:ext cx="562580" cy="574463"/>
            </a:xfrm>
            <a:prstGeom prst="rect">
              <a:avLst/>
            </a:prstGeom>
          </p:spPr>
        </p:pic>
        <p:sp>
          <p:nvSpPr>
            <p:cNvPr id="101" name="TextBox 100">
              <a:extLst>
                <a:ext uri="{FF2B5EF4-FFF2-40B4-BE49-F238E27FC236}">
                  <a16:creationId xmlns="" xmlns:a16="http://schemas.microsoft.com/office/drawing/2014/main" id="{9FCB6FC8-2FFB-4625-9179-E793C78C32DF}"/>
                </a:ext>
              </a:extLst>
            </p:cNvPr>
            <p:cNvSpPr txBox="1"/>
            <p:nvPr/>
          </p:nvSpPr>
          <p:spPr>
            <a:xfrm>
              <a:off x="1573504" y="5022769"/>
              <a:ext cx="2937088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lvl="0">
                <a:defRPr/>
              </a:pPr>
              <a:r>
                <a:rPr lang="ru-RU" sz="2800" b="1" kern="0" dirty="0" smtClean="0">
                  <a:solidFill>
                    <a:srgbClr val="D9AE41"/>
                  </a:solidFill>
                </a:rPr>
                <a:t>Логистика</a:t>
              </a:r>
              <a:endPara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D9AE41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13" name="Рисунок 11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biLevel thresh="75000"/>
            <a:lum bright="-40000" contrast="-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114" y="5380540"/>
            <a:ext cx="726832" cy="367747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7643205" y="1375982"/>
            <a:ext cx="4422218" cy="4644516"/>
            <a:chOff x="7372830" y="1375982"/>
            <a:chExt cx="4422218" cy="4644516"/>
          </a:xfrm>
        </p:grpSpPr>
        <p:sp>
          <p:nvSpPr>
            <p:cNvPr id="107" name="Овал 106"/>
            <p:cNvSpPr/>
            <p:nvPr/>
          </p:nvSpPr>
          <p:spPr>
            <a:xfrm>
              <a:off x="10839498" y="1375982"/>
              <a:ext cx="955550" cy="955550"/>
            </a:xfrm>
            <a:prstGeom prst="ellipse">
              <a:avLst/>
            </a:prstGeom>
            <a:solidFill>
              <a:srgbClr val="0C78A8"/>
            </a:solidFill>
            <a:ln w="76200">
              <a:solidFill>
                <a:srgbClr val="0A66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9" name="Овал 108"/>
            <p:cNvSpPr/>
            <p:nvPr/>
          </p:nvSpPr>
          <p:spPr>
            <a:xfrm>
              <a:off x="10798913" y="2599239"/>
              <a:ext cx="955550" cy="955550"/>
            </a:xfrm>
            <a:prstGeom prst="ellipse">
              <a:avLst/>
            </a:prstGeom>
            <a:solidFill>
              <a:srgbClr val="F7931F"/>
            </a:solidFill>
            <a:ln w="76200">
              <a:solidFill>
                <a:srgbClr val="D27D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0" name="Овал 109"/>
            <p:cNvSpPr/>
            <p:nvPr/>
          </p:nvSpPr>
          <p:spPr>
            <a:xfrm>
              <a:off x="10798913" y="3839514"/>
              <a:ext cx="955550" cy="955550"/>
            </a:xfrm>
            <a:prstGeom prst="ellipse">
              <a:avLst/>
            </a:prstGeom>
            <a:solidFill>
              <a:srgbClr val="4CC1EF"/>
            </a:solidFill>
            <a:ln w="76200">
              <a:solidFill>
                <a:srgbClr val="41A4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1" name="Овал 110"/>
            <p:cNvSpPr/>
            <p:nvPr/>
          </p:nvSpPr>
          <p:spPr>
            <a:xfrm>
              <a:off x="10798913" y="5064948"/>
              <a:ext cx="955550" cy="955550"/>
            </a:xfrm>
            <a:prstGeom prst="ellipse">
              <a:avLst/>
            </a:prstGeom>
            <a:solidFill>
              <a:srgbClr val="FDB5B5"/>
            </a:solidFill>
            <a:ln w="76200">
              <a:solidFill>
                <a:srgbClr val="D79A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4" name="Группа 3"/>
            <p:cNvGrpSpPr/>
            <p:nvPr/>
          </p:nvGrpSpPr>
          <p:grpSpPr>
            <a:xfrm>
              <a:off x="7372830" y="1553971"/>
              <a:ext cx="4311542" cy="4283868"/>
              <a:chOff x="6897271" y="1674986"/>
              <a:chExt cx="4311542" cy="4283868"/>
            </a:xfrm>
          </p:grpSpPr>
          <p:sp>
            <p:nvSpPr>
              <p:cNvPr id="95" name="TextBox 94">
                <a:extLst>
                  <a:ext uri="{FF2B5EF4-FFF2-40B4-BE49-F238E27FC236}">
                    <a16:creationId xmlns="" xmlns:a16="http://schemas.microsoft.com/office/drawing/2014/main" id="{E2628579-0E21-4984-B944-9CEDC83EAC50}"/>
                  </a:ext>
                </a:extLst>
              </p:cNvPr>
              <p:cNvSpPr txBox="1"/>
              <p:nvPr/>
            </p:nvSpPr>
            <p:spPr>
              <a:xfrm>
                <a:off x="6940167" y="2899737"/>
                <a:ext cx="2937088" cy="523220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lvl="0" algn="r">
                  <a:defRPr/>
                </a:pPr>
                <a:r>
                  <a:rPr lang="ru-RU" sz="2800" b="1" kern="0" dirty="0" smtClean="0">
                    <a:solidFill>
                      <a:srgbClr val="D27D1A"/>
                    </a:solidFill>
                  </a:rPr>
                  <a:t>Зарплата</a:t>
                </a:r>
                <a:endParaRPr lang="ru-RU" sz="2800" b="1" kern="0" dirty="0">
                  <a:solidFill>
                    <a:srgbClr val="D27D1A"/>
                  </a:solidFill>
                </a:endParaRPr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="" xmlns:a16="http://schemas.microsoft.com/office/drawing/2014/main" id="{767709B7-CF25-4BC0-A2D0-6046F62ED056}"/>
                  </a:ext>
                </a:extLst>
              </p:cNvPr>
              <p:cNvSpPr txBox="1"/>
              <p:nvPr/>
            </p:nvSpPr>
            <p:spPr>
              <a:xfrm>
                <a:off x="6942741" y="4146300"/>
                <a:ext cx="2937088" cy="523220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lvl="0" algn="r">
                  <a:defRPr/>
                </a:pPr>
                <a:r>
                  <a:rPr lang="ru-RU" sz="2800" b="1" kern="0" dirty="0" smtClean="0">
                    <a:solidFill>
                      <a:srgbClr val="41A4CB"/>
                    </a:solidFill>
                  </a:rPr>
                  <a:t>Производство</a:t>
                </a:r>
                <a:endPara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1A4CB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="" xmlns:a16="http://schemas.microsoft.com/office/drawing/2014/main" id="{9C9D0E8C-409D-4B1A-95B6-C8EC805A5321}"/>
                  </a:ext>
                </a:extLst>
              </p:cNvPr>
              <p:cNvSpPr txBox="1"/>
              <p:nvPr/>
            </p:nvSpPr>
            <p:spPr>
              <a:xfrm>
                <a:off x="6897271" y="5435634"/>
                <a:ext cx="2937088" cy="523220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lvl="0" algn="r">
                  <a:defRPr/>
                </a:pPr>
                <a:r>
                  <a:rPr lang="ru-RU" sz="2800" b="1" kern="0" dirty="0" smtClean="0">
                    <a:solidFill>
                      <a:srgbClr val="D07972"/>
                    </a:solidFill>
                  </a:rPr>
                  <a:t>Складской учет</a:t>
                </a:r>
                <a:endParaRPr lang="ru-RU" sz="2800" b="1" kern="0" dirty="0">
                  <a:solidFill>
                    <a:srgbClr val="D07972"/>
                  </a:solidFill>
                </a:endParaRP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="" xmlns:a16="http://schemas.microsoft.com/office/drawing/2014/main" id="{0E79A938-03F2-44B5-80C6-D955728D3895}"/>
                  </a:ext>
                </a:extLst>
              </p:cNvPr>
              <p:cNvSpPr txBox="1"/>
              <p:nvPr/>
            </p:nvSpPr>
            <p:spPr>
              <a:xfrm>
                <a:off x="6961473" y="1674986"/>
                <a:ext cx="2937088" cy="523220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lvl="0" algn="r">
                  <a:defRPr/>
                </a:pPr>
                <a:r>
                  <a:rPr lang="ru-RU" sz="2800" b="1" kern="0" dirty="0" smtClean="0">
                    <a:solidFill>
                      <a:srgbClr val="0A668F"/>
                    </a:solidFill>
                  </a:rPr>
                  <a:t>Аналитика</a:t>
                </a:r>
                <a:endParaRPr lang="ru-RU" sz="2800" b="1" kern="0" dirty="0">
                  <a:solidFill>
                    <a:srgbClr val="0A668F"/>
                  </a:solidFill>
                </a:endParaRPr>
              </a:p>
            </p:txBody>
          </p:sp>
          <p:pic>
            <p:nvPicPr>
              <p:cNvPr id="193" name="Picture 2" descr="http://www.shelbyenergy.com/sites/shelbyenergy/files/2019-04/untitled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65940" y="2961157"/>
                <a:ext cx="545627" cy="5010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Рисунок 63"/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biLevel thresh="75000"/>
              </a:blip>
              <a:srcRect l="11203" t="31523" r="11019" b="25097"/>
              <a:stretch/>
            </p:blipFill>
            <p:spPr>
              <a:xfrm>
                <a:off x="10426527" y="4207792"/>
                <a:ext cx="782286" cy="388940"/>
              </a:xfrm>
              <a:prstGeom prst="rect">
                <a:avLst/>
              </a:prstGeom>
            </p:spPr>
          </p:pic>
        </p:grpSp>
        <p:pic>
          <p:nvPicPr>
            <p:cNvPr id="114" name="Рисунок 113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biLevel thresh="75000"/>
              <a:lum bright="-40000" contrast="4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051664" y="1624295"/>
              <a:ext cx="531217" cy="471491"/>
            </a:xfrm>
            <a:prstGeom prst="rect">
              <a:avLst/>
            </a:prstGeom>
          </p:spPr>
        </p:pic>
        <p:pic>
          <p:nvPicPr>
            <p:cNvPr id="115" name="Рисунок 114"/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0991461" y="5248821"/>
              <a:ext cx="603536" cy="409740"/>
            </a:xfrm>
            <a:prstGeom prst="rect">
              <a:avLst/>
            </a:prstGeom>
          </p:spPr>
        </p:pic>
      </p:grpSp>
      <p:grpSp>
        <p:nvGrpSpPr>
          <p:cNvPr id="13" name="Группа 12"/>
          <p:cNvGrpSpPr/>
          <p:nvPr/>
        </p:nvGrpSpPr>
        <p:grpSpPr>
          <a:xfrm>
            <a:off x="4289448" y="1697579"/>
            <a:ext cx="4033564" cy="4023995"/>
            <a:chOff x="4180793" y="1634566"/>
            <a:chExt cx="4169607" cy="4159715"/>
          </a:xfrm>
        </p:grpSpPr>
        <p:sp>
          <p:nvSpPr>
            <p:cNvPr id="167" name="Freeform: Shape 13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45491994-E871-46E5-BB8B-241AE20B3B03}"/>
                </a:ext>
              </a:extLst>
            </p:cNvPr>
            <p:cNvSpPr/>
            <p:nvPr/>
          </p:nvSpPr>
          <p:spPr>
            <a:xfrm>
              <a:off x="5955619" y="1634566"/>
              <a:ext cx="1757818" cy="1709571"/>
            </a:xfrm>
            <a:custGeom>
              <a:avLst/>
              <a:gdLst>
                <a:gd name="connsiteX0" fmla="*/ 370522 w 1926278"/>
                <a:gd name="connsiteY0" fmla="*/ 0 h 1877855"/>
                <a:gd name="connsiteX1" fmla="*/ 505623 w 1926278"/>
                <a:gd name="connsiteY1" fmla="*/ 6822 h 1877855"/>
                <a:gd name="connsiteX2" fmla="*/ 582152 w 1926278"/>
                <a:gd name="connsiteY2" fmla="*/ 11564 h 1877855"/>
                <a:gd name="connsiteX3" fmla="*/ 731546 w 1926278"/>
                <a:gd name="connsiteY3" fmla="*/ 34364 h 1877855"/>
                <a:gd name="connsiteX4" fmla="*/ 806387 w 1926278"/>
                <a:gd name="connsiteY4" fmla="*/ 46398 h 1877855"/>
                <a:gd name="connsiteX5" fmla="*/ 926546 w 1926278"/>
                <a:gd name="connsiteY5" fmla="*/ 77294 h 1877855"/>
                <a:gd name="connsiteX6" fmla="*/ 1022354 w 1926278"/>
                <a:gd name="connsiteY6" fmla="*/ 102393 h 1877855"/>
                <a:gd name="connsiteX7" fmla="*/ 1926278 w 1926278"/>
                <a:gd name="connsiteY7" fmla="*/ 642738 h 1877855"/>
                <a:gd name="connsiteX8" fmla="*/ 1409034 w 1926278"/>
                <a:gd name="connsiteY8" fmla="*/ 1160001 h 1877855"/>
                <a:gd name="connsiteX9" fmla="*/ 1377383 w 1926278"/>
                <a:gd name="connsiteY9" fmla="*/ 1168252 h 1877855"/>
                <a:gd name="connsiteX10" fmla="*/ 1354851 w 1926278"/>
                <a:gd name="connsiteY10" fmla="*/ 1144518 h 1877855"/>
                <a:gd name="connsiteX11" fmla="*/ 1252117 w 1926278"/>
                <a:gd name="connsiteY11" fmla="*/ 984287 h 1877855"/>
                <a:gd name="connsiteX12" fmla="*/ 1115229 w 1926278"/>
                <a:gd name="connsiteY12" fmla="*/ 967479 h 1877855"/>
                <a:gd name="connsiteX13" fmla="*/ 991484 w 1926278"/>
                <a:gd name="connsiteY13" fmla="*/ 1064250 h 1877855"/>
                <a:gd name="connsiteX14" fmla="*/ 972350 w 1926278"/>
                <a:gd name="connsiteY14" fmla="*/ 1219897 h 1877855"/>
                <a:gd name="connsiteX15" fmla="*/ 1146880 w 1926278"/>
                <a:gd name="connsiteY15" fmla="*/ 1354255 h 1877855"/>
                <a:gd name="connsiteX16" fmla="*/ 1169412 w 1926278"/>
                <a:gd name="connsiteY16" fmla="*/ 1377073 h 1877855"/>
                <a:gd name="connsiteX17" fmla="*/ 1161186 w 1926278"/>
                <a:gd name="connsiteY17" fmla="*/ 1408141 h 1877855"/>
                <a:gd name="connsiteX18" fmla="*/ 691413 w 1926278"/>
                <a:gd name="connsiteY18" fmla="*/ 1877855 h 1877855"/>
                <a:gd name="connsiteX19" fmla="*/ 641639 w 1926278"/>
                <a:gd name="connsiteY19" fmla="*/ 1836791 h 1877855"/>
                <a:gd name="connsiteX20" fmla="*/ 448525 w 1926278"/>
                <a:gd name="connsiteY20" fmla="*/ 1755534 h 1877855"/>
                <a:gd name="connsiteX21" fmla="*/ 370522 w 1926278"/>
                <a:gd name="connsiteY21" fmla="*/ 1747671 h 1877855"/>
                <a:gd name="connsiteX22" fmla="*/ 370522 w 1926278"/>
                <a:gd name="connsiteY22" fmla="*/ 1080650 h 1877855"/>
                <a:gd name="connsiteX23" fmla="*/ 324297 w 1926278"/>
                <a:gd name="connsiteY23" fmla="*/ 1000381 h 1877855"/>
                <a:gd name="connsiteX24" fmla="*/ 231577 w 1926278"/>
                <a:gd name="connsiteY24" fmla="*/ 1000075 h 1877855"/>
                <a:gd name="connsiteX25" fmla="*/ 72247 w 1926278"/>
                <a:gd name="connsiteY25" fmla="*/ 1027681 h 1877855"/>
                <a:gd name="connsiteX26" fmla="*/ 5367 w 1926278"/>
                <a:gd name="connsiteY26" fmla="*/ 941402 h 1877855"/>
                <a:gd name="connsiteX27" fmla="*/ 18421 w 1926278"/>
                <a:gd name="connsiteY27" fmla="*/ 832510 h 1877855"/>
                <a:gd name="connsiteX28" fmla="*/ 89235 w 1926278"/>
                <a:gd name="connsiteY28" fmla="*/ 775975 h 1877855"/>
                <a:gd name="connsiteX29" fmla="*/ 228537 w 1926278"/>
                <a:gd name="connsiteY29" fmla="*/ 809081 h 1877855"/>
                <a:gd name="connsiteX30" fmla="*/ 322777 w 1926278"/>
                <a:gd name="connsiteY30" fmla="*/ 811526 h 1877855"/>
                <a:gd name="connsiteX31" fmla="*/ 370522 w 1926278"/>
                <a:gd name="connsiteY31" fmla="*/ 730035 h 187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26278" h="1877855">
                  <a:moveTo>
                    <a:pt x="370522" y="0"/>
                  </a:moveTo>
                  <a:lnTo>
                    <a:pt x="505623" y="6822"/>
                  </a:lnTo>
                  <a:lnTo>
                    <a:pt x="582152" y="11564"/>
                  </a:lnTo>
                  <a:lnTo>
                    <a:pt x="731546" y="34364"/>
                  </a:lnTo>
                  <a:lnTo>
                    <a:pt x="806387" y="46398"/>
                  </a:lnTo>
                  <a:lnTo>
                    <a:pt x="926546" y="77294"/>
                  </a:lnTo>
                  <a:lnTo>
                    <a:pt x="1022354" y="102393"/>
                  </a:lnTo>
                  <a:cubicBezTo>
                    <a:pt x="1365984" y="210334"/>
                    <a:pt x="1674474" y="397629"/>
                    <a:pt x="1926278" y="642738"/>
                  </a:cubicBezTo>
                  <a:lnTo>
                    <a:pt x="1409034" y="1160001"/>
                  </a:lnTo>
                  <a:cubicBezTo>
                    <a:pt x="1396874" y="1172123"/>
                    <a:pt x="1382837" y="1169780"/>
                    <a:pt x="1377383" y="1168252"/>
                  </a:cubicBezTo>
                  <a:cubicBezTo>
                    <a:pt x="1371928" y="1166419"/>
                    <a:pt x="1358874" y="1161224"/>
                    <a:pt x="1354851" y="1144518"/>
                  </a:cubicBezTo>
                  <a:cubicBezTo>
                    <a:pt x="1337863" y="1070871"/>
                    <a:pt x="1301383" y="1014031"/>
                    <a:pt x="1252117" y="984287"/>
                  </a:cubicBezTo>
                  <a:cubicBezTo>
                    <a:pt x="1212598" y="960552"/>
                    <a:pt x="1165120" y="954441"/>
                    <a:pt x="1115229" y="967479"/>
                  </a:cubicBezTo>
                  <a:cubicBezTo>
                    <a:pt x="1063907" y="980925"/>
                    <a:pt x="1018843" y="1016170"/>
                    <a:pt x="991484" y="1064250"/>
                  </a:cubicBezTo>
                  <a:cubicBezTo>
                    <a:pt x="964481" y="1112227"/>
                    <a:pt x="957418" y="1169169"/>
                    <a:pt x="972350" y="1219897"/>
                  </a:cubicBezTo>
                  <a:cubicBezTo>
                    <a:pt x="1000335" y="1314121"/>
                    <a:pt x="1085187" y="1337244"/>
                    <a:pt x="1146880" y="1354255"/>
                  </a:cubicBezTo>
                  <a:cubicBezTo>
                    <a:pt x="1162974" y="1358839"/>
                    <a:pt x="1167892" y="1371674"/>
                    <a:pt x="1169412" y="1377073"/>
                  </a:cubicBezTo>
                  <a:cubicBezTo>
                    <a:pt x="1170932" y="1382574"/>
                    <a:pt x="1173078" y="1396223"/>
                    <a:pt x="1161186" y="1408141"/>
                  </a:cubicBezTo>
                  <a:lnTo>
                    <a:pt x="691413" y="1877855"/>
                  </a:lnTo>
                  <a:lnTo>
                    <a:pt x="641639" y="1836791"/>
                  </a:lnTo>
                  <a:cubicBezTo>
                    <a:pt x="584176" y="1797972"/>
                    <a:pt x="518839" y="1769921"/>
                    <a:pt x="448525" y="1755534"/>
                  </a:cubicBezTo>
                  <a:lnTo>
                    <a:pt x="370522" y="1747671"/>
                  </a:lnTo>
                  <a:lnTo>
                    <a:pt x="370522" y="1080650"/>
                  </a:lnTo>
                  <a:cubicBezTo>
                    <a:pt x="370522" y="1047238"/>
                    <a:pt x="353177" y="1017087"/>
                    <a:pt x="324297" y="1000381"/>
                  </a:cubicBezTo>
                  <a:cubicBezTo>
                    <a:pt x="295417" y="983675"/>
                    <a:pt x="260815" y="983370"/>
                    <a:pt x="231577" y="1000075"/>
                  </a:cubicBezTo>
                  <a:cubicBezTo>
                    <a:pt x="171404" y="1034098"/>
                    <a:pt x="124820" y="1056304"/>
                    <a:pt x="72247" y="1027681"/>
                  </a:cubicBezTo>
                  <a:cubicBezTo>
                    <a:pt x="39969" y="1010364"/>
                    <a:pt x="15649" y="978786"/>
                    <a:pt x="5367" y="941402"/>
                  </a:cubicBezTo>
                  <a:cubicBezTo>
                    <a:pt x="-5005" y="904018"/>
                    <a:pt x="-177" y="864189"/>
                    <a:pt x="18421" y="832510"/>
                  </a:cubicBezTo>
                  <a:cubicBezTo>
                    <a:pt x="36393" y="802154"/>
                    <a:pt x="60087" y="783004"/>
                    <a:pt x="89235" y="775975"/>
                  </a:cubicBezTo>
                  <a:cubicBezTo>
                    <a:pt x="128218" y="766196"/>
                    <a:pt x="179272" y="778420"/>
                    <a:pt x="228537" y="809081"/>
                  </a:cubicBezTo>
                  <a:cubicBezTo>
                    <a:pt x="257685" y="827315"/>
                    <a:pt x="293003" y="828232"/>
                    <a:pt x="322777" y="811526"/>
                  </a:cubicBezTo>
                  <a:cubicBezTo>
                    <a:pt x="352908" y="794820"/>
                    <a:pt x="370880" y="764363"/>
                    <a:pt x="370522" y="730035"/>
                  </a:cubicBezTo>
                  <a:close/>
                </a:path>
              </a:pathLst>
            </a:custGeom>
            <a:solidFill>
              <a:srgbClr val="0C78A8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: Shape 27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1FDF5A6F-5846-4EC6-97AD-04AAF59D91CF}"/>
                </a:ext>
              </a:extLst>
            </p:cNvPr>
            <p:cNvSpPr/>
            <p:nvPr/>
          </p:nvSpPr>
          <p:spPr>
            <a:xfrm>
              <a:off x="4817889" y="1634574"/>
              <a:ext cx="1419675" cy="1709265"/>
            </a:xfrm>
            <a:custGeom>
              <a:avLst/>
              <a:gdLst>
                <a:gd name="connsiteX0" fmla="*/ 1555728 w 1555728"/>
                <a:gd name="connsiteY0" fmla="*/ 0 h 1877519"/>
                <a:gd name="connsiteX1" fmla="*/ 1555728 w 1555728"/>
                <a:gd name="connsiteY1" fmla="*/ 729723 h 1877519"/>
                <a:gd name="connsiteX2" fmla="*/ 1539307 w 1555728"/>
                <a:gd name="connsiteY2" fmla="*/ 757724 h 1877519"/>
                <a:gd name="connsiteX3" fmla="*/ 1506752 w 1555728"/>
                <a:gd name="connsiteY3" fmla="*/ 756808 h 1877519"/>
                <a:gd name="connsiteX4" fmla="*/ 1320640 w 1555728"/>
                <a:gd name="connsiteY4" fmla="*/ 716079 h 1877519"/>
                <a:gd name="connsiteX5" fmla="*/ 1212100 w 1555728"/>
                <a:gd name="connsiteY5" fmla="*/ 800897 h 1877519"/>
                <a:gd name="connsiteX6" fmla="*/ 1192941 w 1555728"/>
                <a:gd name="connsiteY6" fmla="*/ 956887 h 1877519"/>
                <a:gd name="connsiteX7" fmla="*/ 1289310 w 1555728"/>
                <a:gd name="connsiteY7" fmla="*/ 1080294 h 1877519"/>
                <a:gd name="connsiteX8" fmla="*/ 1507688 w 1555728"/>
                <a:gd name="connsiteY8" fmla="*/ 1052090 h 1877519"/>
                <a:gd name="connsiteX9" fmla="*/ 1539595 w 1555728"/>
                <a:gd name="connsiteY9" fmla="*/ 1052090 h 1877519"/>
                <a:gd name="connsiteX10" fmla="*/ 1555440 w 1555728"/>
                <a:gd name="connsiteY10" fmla="*/ 1079684 h 1877519"/>
                <a:gd name="connsiteX11" fmla="*/ 1555440 w 1555728"/>
                <a:gd name="connsiteY11" fmla="*/ 1747680 h 1877519"/>
                <a:gd name="connsiteX12" fmla="*/ 1477606 w 1555728"/>
                <a:gd name="connsiteY12" fmla="*/ 1755526 h 1877519"/>
                <a:gd name="connsiteX13" fmla="*/ 1284492 w 1555728"/>
                <a:gd name="connsiteY13" fmla="*/ 1836783 h 1877519"/>
                <a:gd name="connsiteX14" fmla="*/ 1235117 w 1555728"/>
                <a:gd name="connsiteY14" fmla="*/ 1877519 h 1877519"/>
                <a:gd name="connsiteX15" fmla="*/ 764756 w 1555728"/>
                <a:gd name="connsiteY15" fmla="*/ 1407243 h 1877519"/>
                <a:gd name="connsiteX16" fmla="*/ 675373 w 1555728"/>
                <a:gd name="connsiteY16" fmla="*/ 1383213 h 1877519"/>
                <a:gd name="connsiteX17" fmla="*/ 609687 w 1555728"/>
                <a:gd name="connsiteY17" fmla="*/ 1448582 h 1877519"/>
                <a:gd name="connsiteX18" fmla="*/ 516632 w 1555728"/>
                <a:gd name="connsiteY18" fmla="*/ 1580848 h 1877519"/>
                <a:gd name="connsiteX19" fmla="*/ 408091 w 1555728"/>
                <a:gd name="connsiteY19" fmla="*/ 1567103 h 1877519"/>
                <a:gd name="connsiteX20" fmla="*/ 340244 w 1555728"/>
                <a:gd name="connsiteY20" fmla="*/ 1481063 h 1877519"/>
                <a:gd name="connsiteX21" fmla="*/ 350327 w 1555728"/>
                <a:gd name="connsiteY21" fmla="*/ 1391053 h 1877519"/>
                <a:gd name="connsiteX22" fmla="*/ 472265 w 1555728"/>
                <a:gd name="connsiteY22" fmla="*/ 1316011 h 1877519"/>
                <a:gd name="connsiteX23" fmla="*/ 540688 w 1555728"/>
                <a:gd name="connsiteY23" fmla="*/ 1251253 h 1877519"/>
                <a:gd name="connsiteX24" fmla="*/ 517280 w 1555728"/>
                <a:gd name="connsiteY24" fmla="*/ 1160021 h 1877519"/>
                <a:gd name="connsiteX25" fmla="*/ 0 w 1555728"/>
                <a:gd name="connsiteY25" fmla="*/ 642768 h 1877519"/>
                <a:gd name="connsiteX26" fmla="*/ 903786 w 1555728"/>
                <a:gd name="connsiteY26" fmla="*/ 102385 h 1877519"/>
                <a:gd name="connsiteX27" fmla="*/ 984929 w 1555728"/>
                <a:gd name="connsiteY27" fmla="*/ 81128 h 1877519"/>
                <a:gd name="connsiteX28" fmla="*/ 1120495 w 1555728"/>
                <a:gd name="connsiteY28" fmla="*/ 46270 h 1877519"/>
                <a:gd name="connsiteX29" fmla="*/ 1189563 w 1555728"/>
                <a:gd name="connsiteY29" fmla="*/ 35166 h 1877519"/>
                <a:gd name="connsiteX30" fmla="*/ 1344435 w 1555728"/>
                <a:gd name="connsiteY30" fmla="*/ 11530 h 1877519"/>
                <a:gd name="connsiteX31" fmla="*/ 1419597 w 1555728"/>
                <a:gd name="connsiteY31" fmla="*/ 6874 h 187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555728" h="1877519">
                  <a:moveTo>
                    <a:pt x="1555728" y="0"/>
                  </a:moveTo>
                  <a:lnTo>
                    <a:pt x="1555728" y="729723"/>
                  </a:lnTo>
                  <a:cubicBezTo>
                    <a:pt x="1555728" y="746727"/>
                    <a:pt x="1544204" y="754975"/>
                    <a:pt x="1539307" y="757724"/>
                  </a:cubicBezTo>
                  <a:cubicBezTo>
                    <a:pt x="1534409" y="760473"/>
                    <a:pt x="1521084" y="765870"/>
                    <a:pt x="1506752" y="756808"/>
                  </a:cubicBezTo>
                  <a:cubicBezTo>
                    <a:pt x="1442578" y="716690"/>
                    <a:pt x="1376603" y="702333"/>
                    <a:pt x="1320640" y="716079"/>
                  </a:cubicBezTo>
                  <a:cubicBezTo>
                    <a:pt x="1275985" y="726974"/>
                    <a:pt x="1238244" y="756502"/>
                    <a:pt x="1212100" y="800897"/>
                  </a:cubicBezTo>
                  <a:cubicBezTo>
                    <a:pt x="1185018" y="846818"/>
                    <a:pt x="1178032" y="903634"/>
                    <a:pt x="1192941" y="956887"/>
                  </a:cubicBezTo>
                  <a:cubicBezTo>
                    <a:pt x="1207562" y="1010038"/>
                    <a:pt x="1242854" y="1055043"/>
                    <a:pt x="1289310" y="1080294"/>
                  </a:cubicBezTo>
                  <a:cubicBezTo>
                    <a:pt x="1375739" y="1127438"/>
                    <a:pt x="1452013" y="1083960"/>
                    <a:pt x="1507688" y="1052090"/>
                  </a:cubicBezTo>
                  <a:cubicBezTo>
                    <a:pt x="1521949" y="1043537"/>
                    <a:pt x="1534769" y="1049341"/>
                    <a:pt x="1539595" y="1052090"/>
                  </a:cubicBezTo>
                  <a:cubicBezTo>
                    <a:pt x="1544204" y="1054737"/>
                    <a:pt x="1555440" y="1062985"/>
                    <a:pt x="1555440" y="1079684"/>
                  </a:cubicBezTo>
                  <a:lnTo>
                    <a:pt x="1555440" y="1747680"/>
                  </a:lnTo>
                  <a:lnTo>
                    <a:pt x="1477606" y="1755526"/>
                  </a:lnTo>
                  <a:cubicBezTo>
                    <a:pt x="1407292" y="1769913"/>
                    <a:pt x="1341956" y="1797964"/>
                    <a:pt x="1284492" y="1836783"/>
                  </a:cubicBezTo>
                  <a:lnTo>
                    <a:pt x="1235117" y="1877519"/>
                  </a:lnTo>
                  <a:lnTo>
                    <a:pt x="764756" y="1407243"/>
                  </a:lnTo>
                  <a:cubicBezTo>
                    <a:pt x="741060" y="1383519"/>
                    <a:pt x="707640" y="1374660"/>
                    <a:pt x="675373" y="1383213"/>
                  </a:cubicBezTo>
                  <a:cubicBezTo>
                    <a:pt x="643179" y="1391664"/>
                    <a:pt x="618546" y="1416305"/>
                    <a:pt x="609687" y="1448582"/>
                  </a:cubicBezTo>
                  <a:cubicBezTo>
                    <a:pt x="591465" y="1515479"/>
                    <a:pt x="574107" y="1563844"/>
                    <a:pt x="516632" y="1580848"/>
                  </a:cubicBezTo>
                  <a:cubicBezTo>
                    <a:pt x="481340" y="1591132"/>
                    <a:pt x="441870" y="1586347"/>
                    <a:pt x="408091" y="1567103"/>
                  </a:cubicBezTo>
                  <a:cubicBezTo>
                    <a:pt x="374311" y="1547960"/>
                    <a:pt x="349391" y="1516701"/>
                    <a:pt x="340244" y="1481063"/>
                  </a:cubicBezTo>
                  <a:cubicBezTo>
                    <a:pt x="331457" y="1447055"/>
                    <a:pt x="334770" y="1416610"/>
                    <a:pt x="350327" y="1391053"/>
                  </a:cubicBezTo>
                  <a:cubicBezTo>
                    <a:pt x="370998" y="1356434"/>
                    <a:pt x="415725" y="1329044"/>
                    <a:pt x="472265" y="1316011"/>
                  </a:cubicBezTo>
                  <a:cubicBezTo>
                    <a:pt x="505684" y="1308374"/>
                    <a:pt x="531253" y="1284039"/>
                    <a:pt x="540688" y="1251253"/>
                  </a:cubicBezTo>
                  <a:cubicBezTo>
                    <a:pt x="550123" y="1218364"/>
                    <a:pt x="541264" y="1184356"/>
                    <a:pt x="517280" y="1160021"/>
                  </a:cubicBezTo>
                  <a:lnTo>
                    <a:pt x="0" y="642768"/>
                  </a:lnTo>
                  <a:cubicBezTo>
                    <a:pt x="251816" y="397633"/>
                    <a:pt x="560182" y="210329"/>
                    <a:pt x="903786" y="102385"/>
                  </a:cubicBezTo>
                  <a:lnTo>
                    <a:pt x="984929" y="81128"/>
                  </a:lnTo>
                  <a:lnTo>
                    <a:pt x="1120495" y="46270"/>
                  </a:lnTo>
                  <a:lnTo>
                    <a:pt x="1189563" y="35166"/>
                  </a:lnTo>
                  <a:lnTo>
                    <a:pt x="1344435" y="11530"/>
                  </a:lnTo>
                  <a:lnTo>
                    <a:pt x="1419597" y="6874"/>
                  </a:lnTo>
                  <a:close/>
                </a:path>
              </a:pathLst>
            </a:custGeom>
            <a:solidFill>
              <a:srgbClr val="00B09B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: Shape 15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10A060F7-3589-4AC4-A547-A49F85BA2D71}"/>
                </a:ext>
              </a:extLst>
            </p:cNvPr>
            <p:cNvSpPr/>
            <p:nvPr/>
          </p:nvSpPr>
          <p:spPr>
            <a:xfrm>
              <a:off x="6636596" y="2269844"/>
              <a:ext cx="1713782" cy="1416216"/>
            </a:xfrm>
            <a:custGeom>
              <a:avLst/>
              <a:gdLst>
                <a:gd name="connsiteX0" fmla="*/ 1235242 w 1878021"/>
                <a:gd name="connsiteY0" fmla="*/ 0 h 1555624"/>
                <a:gd name="connsiteX1" fmla="*/ 1775643 w 1878021"/>
                <a:gd name="connsiteY1" fmla="*/ 903725 h 1555624"/>
                <a:gd name="connsiteX2" fmla="*/ 1795401 w 1878021"/>
                <a:gd name="connsiteY2" fmla="*/ 979142 h 1555624"/>
                <a:gd name="connsiteX3" fmla="*/ 1831806 w 1878021"/>
                <a:gd name="connsiteY3" fmla="*/ 1120725 h 1555624"/>
                <a:gd name="connsiteX4" fmla="*/ 1842525 w 1878021"/>
                <a:gd name="connsiteY4" fmla="*/ 1187396 h 1555624"/>
                <a:gd name="connsiteX5" fmla="*/ 1866509 w 1878021"/>
                <a:gd name="connsiteY5" fmla="*/ 1344542 h 1555624"/>
                <a:gd name="connsiteX6" fmla="*/ 1871130 w 1878021"/>
                <a:gd name="connsiteY6" fmla="*/ 1419138 h 1555624"/>
                <a:gd name="connsiteX7" fmla="*/ 1878021 w 1878021"/>
                <a:gd name="connsiteY7" fmla="*/ 1555624 h 1555624"/>
                <a:gd name="connsiteX8" fmla="*/ 1147951 w 1878021"/>
                <a:gd name="connsiteY8" fmla="*/ 1555624 h 1555624"/>
                <a:gd name="connsiteX9" fmla="*/ 1119941 w 1878021"/>
                <a:gd name="connsiteY9" fmla="*/ 1539204 h 1555624"/>
                <a:gd name="connsiteX10" fmla="*/ 1120858 w 1878021"/>
                <a:gd name="connsiteY10" fmla="*/ 1506651 h 1555624"/>
                <a:gd name="connsiteX11" fmla="*/ 1161600 w 1878021"/>
                <a:gd name="connsiteY11" fmla="*/ 1320552 h 1555624"/>
                <a:gd name="connsiteX12" fmla="*/ 1076754 w 1878021"/>
                <a:gd name="connsiteY12" fmla="*/ 1212019 h 1555624"/>
                <a:gd name="connsiteX13" fmla="*/ 920812 w 1878021"/>
                <a:gd name="connsiteY13" fmla="*/ 1192861 h 1555624"/>
                <a:gd name="connsiteX14" fmla="*/ 797363 w 1878021"/>
                <a:gd name="connsiteY14" fmla="*/ 1289224 h 1555624"/>
                <a:gd name="connsiteX15" fmla="*/ 825577 w 1878021"/>
                <a:gd name="connsiteY15" fmla="*/ 1507587 h 1555624"/>
                <a:gd name="connsiteX16" fmla="*/ 825577 w 1878021"/>
                <a:gd name="connsiteY16" fmla="*/ 1539492 h 1555624"/>
                <a:gd name="connsiteX17" fmla="*/ 797974 w 1878021"/>
                <a:gd name="connsiteY17" fmla="*/ 1555336 h 1555624"/>
                <a:gd name="connsiteX18" fmla="*/ 130342 w 1878021"/>
                <a:gd name="connsiteY18" fmla="*/ 1555336 h 1555624"/>
                <a:gd name="connsiteX19" fmla="*/ 122540 w 1878021"/>
                <a:gd name="connsiteY19" fmla="*/ 1477944 h 1555624"/>
                <a:gd name="connsiteX20" fmla="*/ 41277 w 1878021"/>
                <a:gd name="connsiteY20" fmla="*/ 1284843 h 1555624"/>
                <a:gd name="connsiteX21" fmla="*/ 0 w 1878021"/>
                <a:gd name="connsiteY21" fmla="*/ 1234818 h 1555624"/>
                <a:gd name="connsiteX22" fmla="*/ 470099 w 1878021"/>
                <a:gd name="connsiteY22" fmla="*/ 764705 h 1555624"/>
                <a:gd name="connsiteX23" fmla="*/ 494137 w 1878021"/>
                <a:gd name="connsiteY23" fmla="*/ 675328 h 1555624"/>
                <a:gd name="connsiteX24" fmla="*/ 428745 w 1878021"/>
                <a:gd name="connsiteY24" fmla="*/ 609646 h 1555624"/>
                <a:gd name="connsiteX25" fmla="*/ 296536 w 1878021"/>
                <a:gd name="connsiteY25" fmla="*/ 516597 h 1555624"/>
                <a:gd name="connsiteX26" fmla="*/ 310185 w 1878021"/>
                <a:gd name="connsiteY26" fmla="*/ 408063 h 1555624"/>
                <a:gd name="connsiteX27" fmla="*/ 396253 w 1878021"/>
                <a:gd name="connsiteY27" fmla="*/ 340221 h 1555624"/>
                <a:gd name="connsiteX28" fmla="*/ 486294 w 1878021"/>
                <a:gd name="connsiteY28" fmla="*/ 350304 h 1555624"/>
                <a:gd name="connsiteX29" fmla="*/ 561362 w 1878021"/>
                <a:gd name="connsiteY29" fmla="*/ 472233 h 1555624"/>
                <a:gd name="connsiteX30" fmla="*/ 626448 w 1878021"/>
                <a:gd name="connsiteY30" fmla="*/ 540652 h 1555624"/>
                <a:gd name="connsiteX31" fmla="*/ 717915 w 1878021"/>
                <a:gd name="connsiteY31" fmla="*/ 517245 h 1555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78021" h="1555624">
                  <a:moveTo>
                    <a:pt x="1235242" y="0"/>
                  </a:moveTo>
                  <a:cubicBezTo>
                    <a:pt x="1480397" y="251799"/>
                    <a:pt x="1667701" y="560144"/>
                    <a:pt x="1775643" y="903725"/>
                  </a:cubicBezTo>
                  <a:lnTo>
                    <a:pt x="1795401" y="979142"/>
                  </a:lnTo>
                  <a:lnTo>
                    <a:pt x="1831806" y="1120725"/>
                  </a:lnTo>
                  <a:lnTo>
                    <a:pt x="1842525" y="1187396"/>
                  </a:lnTo>
                  <a:lnTo>
                    <a:pt x="1866509" y="1344542"/>
                  </a:lnTo>
                  <a:lnTo>
                    <a:pt x="1871130" y="1419138"/>
                  </a:lnTo>
                  <a:lnTo>
                    <a:pt x="1878021" y="1555624"/>
                  </a:lnTo>
                  <a:lnTo>
                    <a:pt x="1147951" y="1555624"/>
                  </a:lnTo>
                  <a:cubicBezTo>
                    <a:pt x="1130941" y="1555624"/>
                    <a:pt x="1122691" y="1544101"/>
                    <a:pt x="1119941" y="1539204"/>
                  </a:cubicBezTo>
                  <a:cubicBezTo>
                    <a:pt x="1117191" y="1534306"/>
                    <a:pt x="1111792" y="1521271"/>
                    <a:pt x="1120858" y="1506651"/>
                  </a:cubicBezTo>
                  <a:cubicBezTo>
                    <a:pt x="1160683" y="1442481"/>
                    <a:pt x="1175351" y="1376511"/>
                    <a:pt x="1161600" y="1320552"/>
                  </a:cubicBezTo>
                  <a:cubicBezTo>
                    <a:pt x="1150702" y="1275900"/>
                    <a:pt x="1121163" y="1238162"/>
                    <a:pt x="1076754" y="1212019"/>
                  </a:cubicBezTo>
                  <a:cubicBezTo>
                    <a:pt x="1030919" y="1184939"/>
                    <a:pt x="973981" y="1177953"/>
                    <a:pt x="920812" y="1192861"/>
                  </a:cubicBezTo>
                  <a:cubicBezTo>
                    <a:pt x="867541" y="1207481"/>
                    <a:pt x="822521" y="1242771"/>
                    <a:pt x="797363" y="1289224"/>
                  </a:cubicBezTo>
                  <a:cubicBezTo>
                    <a:pt x="750203" y="1375647"/>
                    <a:pt x="793696" y="1451916"/>
                    <a:pt x="825577" y="1507587"/>
                  </a:cubicBezTo>
                  <a:cubicBezTo>
                    <a:pt x="834133" y="1521847"/>
                    <a:pt x="828327" y="1534666"/>
                    <a:pt x="825577" y="1539492"/>
                  </a:cubicBezTo>
                  <a:cubicBezTo>
                    <a:pt x="822827" y="1544101"/>
                    <a:pt x="814678" y="1555336"/>
                    <a:pt x="797974" y="1555336"/>
                  </a:cubicBezTo>
                  <a:lnTo>
                    <a:pt x="130342" y="1555336"/>
                  </a:lnTo>
                  <a:lnTo>
                    <a:pt x="122540" y="1477944"/>
                  </a:lnTo>
                  <a:cubicBezTo>
                    <a:pt x="108152" y="1407635"/>
                    <a:pt x="80099" y="1342303"/>
                    <a:pt x="41277" y="1284843"/>
                  </a:cubicBezTo>
                  <a:lnTo>
                    <a:pt x="0" y="1234818"/>
                  </a:lnTo>
                  <a:lnTo>
                    <a:pt x="470099" y="764705"/>
                  </a:lnTo>
                  <a:cubicBezTo>
                    <a:pt x="493831" y="741010"/>
                    <a:pt x="502693" y="707593"/>
                    <a:pt x="494137" y="675328"/>
                  </a:cubicBezTo>
                  <a:cubicBezTo>
                    <a:pt x="485683" y="643135"/>
                    <a:pt x="461034" y="618505"/>
                    <a:pt x="428745" y="609646"/>
                  </a:cubicBezTo>
                  <a:cubicBezTo>
                    <a:pt x="361826" y="591425"/>
                    <a:pt x="313546" y="574069"/>
                    <a:pt x="296536" y="516597"/>
                  </a:cubicBezTo>
                  <a:cubicBezTo>
                    <a:pt x="286146" y="481307"/>
                    <a:pt x="291036" y="441841"/>
                    <a:pt x="310185" y="408063"/>
                  </a:cubicBezTo>
                  <a:cubicBezTo>
                    <a:pt x="329334" y="374286"/>
                    <a:pt x="360603" y="349367"/>
                    <a:pt x="396253" y="340221"/>
                  </a:cubicBezTo>
                  <a:cubicBezTo>
                    <a:pt x="430273" y="331434"/>
                    <a:pt x="460728" y="334747"/>
                    <a:pt x="486294" y="350304"/>
                  </a:cubicBezTo>
                  <a:cubicBezTo>
                    <a:pt x="520925" y="370973"/>
                    <a:pt x="548324" y="415697"/>
                    <a:pt x="561362" y="472233"/>
                  </a:cubicBezTo>
                  <a:cubicBezTo>
                    <a:pt x="569307" y="505650"/>
                    <a:pt x="593548" y="531217"/>
                    <a:pt x="626448" y="540652"/>
                  </a:cubicBezTo>
                  <a:cubicBezTo>
                    <a:pt x="659551" y="550086"/>
                    <a:pt x="693673" y="541228"/>
                    <a:pt x="717915" y="517245"/>
                  </a:cubicBezTo>
                  <a:close/>
                </a:path>
              </a:pathLst>
            </a:custGeom>
            <a:solidFill>
              <a:srgbClr val="F7931F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Freeform: Shape 17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0BF993E4-CDDA-4F3C-A057-B4350EE79070}"/>
                </a:ext>
              </a:extLst>
            </p:cNvPr>
            <p:cNvSpPr/>
            <p:nvPr/>
          </p:nvSpPr>
          <p:spPr>
            <a:xfrm>
              <a:off x="6637029" y="3404808"/>
              <a:ext cx="1713371" cy="1753533"/>
            </a:xfrm>
            <a:custGeom>
              <a:avLst/>
              <a:gdLst>
                <a:gd name="connsiteX0" fmla="*/ 993320 w 1877571"/>
                <a:gd name="connsiteY0" fmla="*/ 1029 h 1926145"/>
                <a:gd name="connsiteX1" fmla="*/ 1045623 w 1877571"/>
                <a:gd name="connsiteY1" fmla="*/ 18419 h 1926145"/>
                <a:gd name="connsiteX2" fmla="*/ 1102153 w 1877571"/>
                <a:gd name="connsiteY2" fmla="*/ 89227 h 1926145"/>
                <a:gd name="connsiteX3" fmla="*/ 1069050 w 1877571"/>
                <a:gd name="connsiteY3" fmla="*/ 228521 h 1926145"/>
                <a:gd name="connsiteX4" fmla="*/ 1066606 w 1877571"/>
                <a:gd name="connsiteY4" fmla="*/ 322754 h 1926145"/>
                <a:gd name="connsiteX5" fmla="*/ 1147479 w 1877571"/>
                <a:gd name="connsiteY5" fmla="*/ 370496 h 1926145"/>
                <a:gd name="connsiteX6" fmla="*/ 1877571 w 1877571"/>
                <a:gd name="connsiteY6" fmla="*/ 370496 h 1926145"/>
                <a:gd name="connsiteX7" fmla="*/ 1870783 w 1877571"/>
                <a:gd name="connsiteY7" fmla="*/ 504924 h 1926145"/>
                <a:gd name="connsiteX8" fmla="*/ 1865983 w 1877571"/>
                <a:gd name="connsiteY8" fmla="*/ 582384 h 1926145"/>
                <a:gd name="connsiteX9" fmla="*/ 1843704 w 1877571"/>
                <a:gd name="connsiteY9" fmla="*/ 728365 h 1926145"/>
                <a:gd name="connsiteX10" fmla="*/ 1831091 w 1877571"/>
                <a:gd name="connsiteY10" fmla="*/ 806800 h 1926145"/>
                <a:gd name="connsiteX11" fmla="*/ 1802822 w 1877571"/>
                <a:gd name="connsiteY11" fmla="*/ 916744 h 1926145"/>
                <a:gd name="connsiteX12" fmla="*/ 1775172 w 1877571"/>
                <a:gd name="connsiteY12" fmla="*/ 1022283 h 1926145"/>
                <a:gd name="connsiteX13" fmla="*/ 1234770 w 1877571"/>
                <a:gd name="connsiteY13" fmla="*/ 1926145 h 1926145"/>
                <a:gd name="connsiteX14" fmla="*/ 717442 w 1877571"/>
                <a:gd name="connsiteY14" fmla="*/ 1408937 h 1926145"/>
                <a:gd name="connsiteX15" fmla="*/ 709294 w 1877571"/>
                <a:gd name="connsiteY15" fmla="*/ 1377287 h 1926145"/>
                <a:gd name="connsiteX16" fmla="*/ 733026 w 1877571"/>
                <a:gd name="connsiteY16" fmla="*/ 1354757 h 1926145"/>
                <a:gd name="connsiteX17" fmla="*/ 893246 w 1877571"/>
                <a:gd name="connsiteY17" fmla="*/ 1252031 h 1926145"/>
                <a:gd name="connsiteX18" fmla="*/ 909951 w 1877571"/>
                <a:gd name="connsiteY18" fmla="*/ 1115151 h 1926145"/>
                <a:gd name="connsiteX19" fmla="*/ 813289 w 1877571"/>
                <a:gd name="connsiteY19" fmla="*/ 991415 h 1926145"/>
                <a:gd name="connsiteX20" fmla="*/ 657551 w 1877571"/>
                <a:gd name="connsiteY20" fmla="*/ 972282 h 1926145"/>
                <a:gd name="connsiteX21" fmla="*/ 523202 w 1877571"/>
                <a:gd name="connsiteY21" fmla="*/ 1146801 h 1926145"/>
                <a:gd name="connsiteX22" fmla="*/ 500386 w 1877571"/>
                <a:gd name="connsiteY22" fmla="*/ 1169331 h 1926145"/>
                <a:gd name="connsiteX23" fmla="*/ 469626 w 1877571"/>
                <a:gd name="connsiteY23" fmla="*/ 1161106 h 1926145"/>
                <a:gd name="connsiteX24" fmla="*/ 0 w 1877571"/>
                <a:gd name="connsiteY24" fmla="*/ 691480 h 1926145"/>
                <a:gd name="connsiteX25" fmla="*/ 40803 w 1877571"/>
                <a:gd name="connsiteY25" fmla="*/ 642029 h 1926145"/>
                <a:gd name="connsiteX26" fmla="*/ 122066 w 1877571"/>
                <a:gd name="connsiteY26" fmla="*/ 448928 h 1926145"/>
                <a:gd name="connsiteX27" fmla="*/ 129973 w 1877571"/>
                <a:gd name="connsiteY27" fmla="*/ 370496 h 1926145"/>
                <a:gd name="connsiteX28" fmla="*/ 797501 w 1877571"/>
                <a:gd name="connsiteY28" fmla="*/ 370496 h 1926145"/>
                <a:gd name="connsiteX29" fmla="*/ 877764 w 1877571"/>
                <a:gd name="connsiteY29" fmla="*/ 324274 h 1926145"/>
                <a:gd name="connsiteX30" fmla="*/ 878070 w 1877571"/>
                <a:gd name="connsiteY30" fmla="*/ 231560 h 1926145"/>
                <a:gd name="connsiteX31" fmla="*/ 850365 w 1877571"/>
                <a:gd name="connsiteY31" fmla="*/ 72240 h 1926145"/>
                <a:gd name="connsiteX32" fmla="*/ 936739 w 1877571"/>
                <a:gd name="connsiteY32" fmla="*/ 5365 h 1926145"/>
                <a:gd name="connsiteX33" fmla="*/ 993320 w 1877571"/>
                <a:gd name="connsiteY33" fmla="*/ 1029 h 192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877571" h="1926145">
                  <a:moveTo>
                    <a:pt x="993320" y="1029"/>
                  </a:moveTo>
                  <a:cubicBezTo>
                    <a:pt x="1011909" y="3264"/>
                    <a:pt x="1029785" y="9120"/>
                    <a:pt x="1045623" y="18419"/>
                  </a:cubicBezTo>
                  <a:cubicBezTo>
                    <a:pt x="1075976" y="36389"/>
                    <a:pt x="1095125" y="60081"/>
                    <a:pt x="1102153" y="89227"/>
                  </a:cubicBezTo>
                  <a:cubicBezTo>
                    <a:pt x="1111932" y="128476"/>
                    <a:pt x="1099709" y="179258"/>
                    <a:pt x="1069050" y="228521"/>
                  </a:cubicBezTo>
                  <a:cubicBezTo>
                    <a:pt x="1050818" y="257667"/>
                    <a:pt x="1049901" y="292982"/>
                    <a:pt x="1066606" y="322754"/>
                  </a:cubicBezTo>
                  <a:cubicBezTo>
                    <a:pt x="1083004" y="352883"/>
                    <a:pt x="1113459" y="370854"/>
                    <a:pt x="1147479" y="370496"/>
                  </a:cubicBezTo>
                  <a:lnTo>
                    <a:pt x="1877571" y="370496"/>
                  </a:lnTo>
                  <a:lnTo>
                    <a:pt x="1870783" y="504924"/>
                  </a:lnTo>
                  <a:lnTo>
                    <a:pt x="1865983" y="582384"/>
                  </a:lnTo>
                  <a:lnTo>
                    <a:pt x="1843704" y="728365"/>
                  </a:lnTo>
                  <a:lnTo>
                    <a:pt x="1831091" y="806800"/>
                  </a:lnTo>
                  <a:lnTo>
                    <a:pt x="1802822" y="916744"/>
                  </a:lnTo>
                  <a:lnTo>
                    <a:pt x="1775172" y="1022283"/>
                  </a:lnTo>
                  <a:cubicBezTo>
                    <a:pt x="1667230" y="1365890"/>
                    <a:pt x="1479926" y="1674358"/>
                    <a:pt x="1234770" y="1926145"/>
                  </a:cubicBezTo>
                  <a:lnTo>
                    <a:pt x="717442" y="1408937"/>
                  </a:lnTo>
                  <a:cubicBezTo>
                    <a:pt x="705321" y="1396777"/>
                    <a:pt x="707766" y="1382741"/>
                    <a:pt x="709294" y="1377287"/>
                  </a:cubicBezTo>
                  <a:cubicBezTo>
                    <a:pt x="711127" y="1371833"/>
                    <a:pt x="716322" y="1358780"/>
                    <a:pt x="733026" y="1354757"/>
                  </a:cubicBezTo>
                  <a:cubicBezTo>
                    <a:pt x="806566" y="1337770"/>
                    <a:pt x="863402" y="1301293"/>
                    <a:pt x="893246" y="1252031"/>
                  </a:cubicBezTo>
                  <a:cubicBezTo>
                    <a:pt x="916979" y="1212513"/>
                    <a:pt x="923090" y="1165039"/>
                    <a:pt x="909951" y="1115151"/>
                  </a:cubicBezTo>
                  <a:cubicBezTo>
                    <a:pt x="896607" y="1063833"/>
                    <a:pt x="861365" y="1018773"/>
                    <a:pt x="813289" y="991415"/>
                  </a:cubicBezTo>
                  <a:cubicBezTo>
                    <a:pt x="765213" y="964414"/>
                    <a:pt x="708377" y="957351"/>
                    <a:pt x="657551" y="972282"/>
                  </a:cubicBezTo>
                  <a:cubicBezTo>
                    <a:pt x="563334" y="1000266"/>
                    <a:pt x="540212" y="1085111"/>
                    <a:pt x="523202" y="1146801"/>
                  </a:cubicBezTo>
                  <a:cubicBezTo>
                    <a:pt x="518619" y="1162894"/>
                    <a:pt x="505887" y="1167811"/>
                    <a:pt x="500386" y="1169331"/>
                  </a:cubicBezTo>
                  <a:cubicBezTo>
                    <a:pt x="495192" y="1170851"/>
                    <a:pt x="481543" y="1172996"/>
                    <a:pt x="469626" y="1161106"/>
                  </a:cubicBezTo>
                  <a:lnTo>
                    <a:pt x="0" y="691480"/>
                  </a:lnTo>
                  <a:lnTo>
                    <a:pt x="40803" y="642029"/>
                  </a:lnTo>
                  <a:cubicBezTo>
                    <a:pt x="79625" y="584569"/>
                    <a:pt x="107678" y="519237"/>
                    <a:pt x="122066" y="448928"/>
                  </a:cubicBezTo>
                  <a:lnTo>
                    <a:pt x="129973" y="370496"/>
                  </a:lnTo>
                  <a:lnTo>
                    <a:pt x="797501" y="370496"/>
                  </a:lnTo>
                  <a:cubicBezTo>
                    <a:pt x="830910" y="370496"/>
                    <a:pt x="861060" y="353151"/>
                    <a:pt x="877764" y="324274"/>
                  </a:cubicBezTo>
                  <a:cubicBezTo>
                    <a:pt x="894468" y="295396"/>
                    <a:pt x="894774" y="260796"/>
                    <a:pt x="878070" y="231560"/>
                  </a:cubicBezTo>
                  <a:cubicBezTo>
                    <a:pt x="843948" y="171391"/>
                    <a:pt x="821743" y="124811"/>
                    <a:pt x="850365" y="72240"/>
                  </a:cubicBezTo>
                  <a:cubicBezTo>
                    <a:pt x="867680" y="39965"/>
                    <a:pt x="899357" y="15647"/>
                    <a:pt x="936739" y="5365"/>
                  </a:cubicBezTo>
                  <a:cubicBezTo>
                    <a:pt x="955430" y="179"/>
                    <a:pt x="974731" y="-1206"/>
                    <a:pt x="993320" y="1029"/>
                  </a:cubicBezTo>
                  <a:close/>
                </a:path>
              </a:pathLst>
            </a:custGeom>
            <a:solidFill>
              <a:srgbClr val="4CC1EF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Freeform: Shape 23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2E70106C-E1CA-4B78-8B36-51730FE4DC61}"/>
                </a:ext>
              </a:extLst>
            </p:cNvPr>
            <p:cNvSpPr/>
            <p:nvPr/>
          </p:nvSpPr>
          <p:spPr>
            <a:xfrm>
              <a:off x="4180793" y="3736994"/>
              <a:ext cx="1711172" cy="1416216"/>
            </a:xfrm>
            <a:custGeom>
              <a:avLst/>
              <a:gdLst>
                <a:gd name="connsiteX0" fmla="*/ 0 w 1875161"/>
                <a:gd name="connsiteY0" fmla="*/ 0 h 1555624"/>
                <a:gd name="connsiteX1" fmla="*/ 730377 w 1875161"/>
                <a:gd name="connsiteY1" fmla="*/ 0 h 1555624"/>
                <a:gd name="connsiteX2" fmla="*/ 758383 w 1875161"/>
                <a:gd name="connsiteY2" fmla="*/ 16421 h 1555624"/>
                <a:gd name="connsiteX3" fmla="*/ 757467 w 1875161"/>
                <a:gd name="connsiteY3" fmla="*/ 48973 h 1555624"/>
                <a:gd name="connsiteX4" fmla="*/ 716730 w 1875161"/>
                <a:gd name="connsiteY4" fmla="*/ 235072 h 1555624"/>
                <a:gd name="connsiteX5" fmla="*/ 801564 w 1875161"/>
                <a:gd name="connsiteY5" fmla="*/ 343606 h 1555624"/>
                <a:gd name="connsiteX6" fmla="*/ 901573 w 1875161"/>
                <a:gd name="connsiteY6" fmla="*/ 370325 h 1555624"/>
                <a:gd name="connsiteX7" fmla="*/ 957281 w 1875161"/>
                <a:gd name="connsiteY7" fmla="*/ 362763 h 1555624"/>
                <a:gd name="connsiteX8" fmla="*/ 1080713 w 1875161"/>
                <a:gd name="connsiteY8" fmla="*/ 266401 h 1555624"/>
                <a:gd name="connsiteX9" fmla="*/ 1052401 w 1875161"/>
                <a:gd name="connsiteY9" fmla="*/ 48037 h 1555624"/>
                <a:gd name="connsiteX10" fmla="*/ 1052401 w 1875161"/>
                <a:gd name="connsiteY10" fmla="*/ 16133 h 1555624"/>
                <a:gd name="connsiteX11" fmla="*/ 1080102 w 1875161"/>
                <a:gd name="connsiteY11" fmla="*/ 288 h 1555624"/>
                <a:gd name="connsiteX12" fmla="*/ 1747063 w 1875161"/>
                <a:gd name="connsiteY12" fmla="*/ 288 h 1555624"/>
                <a:gd name="connsiteX13" fmla="*/ 1755506 w 1875161"/>
                <a:gd name="connsiteY13" fmla="*/ 84043 h 1555624"/>
                <a:gd name="connsiteX14" fmla="*/ 1836769 w 1875161"/>
                <a:gd name="connsiteY14" fmla="*/ 277144 h 1555624"/>
                <a:gd name="connsiteX15" fmla="*/ 1875161 w 1875161"/>
                <a:gd name="connsiteY15" fmla="*/ 323672 h 1555624"/>
                <a:gd name="connsiteX16" fmla="*/ 1407932 w 1875161"/>
                <a:gd name="connsiteY16" fmla="*/ 790920 h 1555624"/>
                <a:gd name="connsiteX17" fmla="*/ 1383897 w 1875161"/>
                <a:gd name="connsiteY17" fmla="*/ 880296 h 1555624"/>
                <a:gd name="connsiteX18" fmla="*/ 1449280 w 1875161"/>
                <a:gd name="connsiteY18" fmla="*/ 945978 h 1555624"/>
                <a:gd name="connsiteX19" fmla="*/ 1581573 w 1875161"/>
                <a:gd name="connsiteY19" fmla="*/ 1039027 h 1555624"/>
                <a:gd name="connsiteX20" fmla="*/ 1567824 w 1875161"/>
                <a:gd name="connsiteY20" fmla="*/ 1147273 h 1555624"/>
                <a:gd name="connsiteX21" fmla="*/ 1481768 w 1875161"/>
                <a:gd name="connsiteY21" fmla="*/ 1215043 h 1555624"/>
                <a:gd name="connsiteX22" fmla="*/ 1391739 w 1875161"/>
                <a:gd name="connsiteY22" fmla="*/ 1205033 h 1555624"/>
                <a:gd name="connsiteX23" fmla="*/ 1316682 w 1875161"/>
                <a:gd name="connsiteY23" fmla="*/ 1083103 h 1555624"/>
                <a:gd name="connsiteX24" fmla="*/ 1251604 w 1875161"/>
                <a:gd name="connsiteY24" fmla="*/ 1014685 h 1555624"/>
                <a:gd name="connsiteX25" fmla="*/ 1160354 w 1875161"/>
                <a:gd name="connsiteY25" fmla="*/ 1038379 h 1555624"/>
                <a:gd name="connsiteX26" fmla="*/ 643098 w 1875161"/>
                <a:gd name="connsiteY26" fmla="*/ 1555624 h 1555624"/>
                <a:gd name="connsiteX27" fmla="*/ 47608 w 1875161"/>
                <a:gd name="connsiteY27" fmla="*/ 441692 h 1555624"/>
                <a:gd name="connsiteX28" fmla="*/ 17563 w 1875161"/>
                <a:gd name="connsiteY28" fmla="*/ 254794 h 1555624"/>
                <a:gd name="connsiteX29" fmla="*/ 12450 w 1875161"/>
                <a:gd name="connsiteY29" fmla="*/ 221292 h 1555624"/>
                <a:gd name="connsiteX30" fmla="*/ 5545 w 1875161"/>
                <a:gd name="connsiteY30" fmla="*/ 109812 h 1555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75161" h="1555624">
                  <a:moveTo>
                    <a:pt x="0" y="0"/>
                  </a:moveTo>
                  <a:lnTo>
                    <a:pt x="730377" y="0"/>
                  </a:lnTo>
                  <a:cubicBezTo>
                    <a:pt x="747384" y="0"/>
                    <a:pt x="755634" y="11523"/>
                    <a:pt x="758383" y="16421"/>
                  </a:cubicBezTo>
                  <a:cubicBezTo>
                    <a:pt x="761133" y="21318"/>
                    <a:pt x="766531" y="34353"/>
                    <a:pt x="757467" y="48973"/>
                  </a:cubicBezTo>
                  <a:cubicBezTo>
                    <a:pt x="717646" y="113143"/>
                    <a:pt x="702981" y="179113"/>
                    <a:pt x="716730" y="235072"/>
                  </a:cubicBezTo>
                  <a:cubicBezTo>
                    <a:pt x="727627" y="279724"/>
                    <a:pt x="757161" y="317463"/>
                    <a:pt x="801564" y="343606"/>
                  </a:cubicBezTo>
                  <a:cubicBezTo>
                    <a:pt x="831302" y="361251"/>
                    <a:pt x="866030" y="370325"/>
                    <a:pt x="901573" y="370325"/>
                  </a:cubicBezTo>
                  <a:cubicBezTo>
                    <a:pt x="920109" y="370325"/>
                    <a:pt x="938949" y="367948"/>
                    <a:pt x="957281" y="362763"/>
                  </a:cubicBezTo>
                  <a:cubicBezTo>
                    <a:pt x="1010442" y="348143"/>
                    <a:pt x="1055457" y="312853"/>
                    <a:pt x="1080713" y="266401"/>
                  </a:cubicBezTo>
                  <a:cubicBezTo>
                    <a:pt x="1127866" y="179977"/>
                    <a:pt x="1084074" y="103708"/>
                    <a:pt x="1052401" y="48037"/>
                  </a:cubicBezTo>
                  <a:cubicBezTo>
                    <a:pt x="1043949" y="33777"/>
                    <a:pt x="1049652" y="20670"/>
                    <a:pt x="1052401" y="16133"/>
                  </a:cubicBezTo>
                  <a:cubicBezTo>
                    <a:pt x="1055151" y="11523"/>
                    <a:pt x="1063400" y="288"/>
                    <a:pt x="1080102" y="288"/>
                  </a:cubicBezTo>
                  <a:lnTo>
                    <a:pt x="1747063" y="288"/>
                  </a:lnTo>
                  <a:lnTo>
                    <a:pt x="1755506" y="84043"/>
                  </a:lnTo>
                  <a:cubicBezTo>
                    <a:pt x="1769895" y="154352"/>
                    <a:pt x="1797948" y="219684"/>
                    <a:pt x="1836769" y="277144"/>
                  </a:cubicBezTo>
                  <a:lnTo>
                    <a:pt x="1875161" y="323672"/>
                  </a:lnTo>
                  <a:lnTo>
                    <a:pt x="1407932" y="790920"/>
                  </a:lnTo>
                  <a:cubicBezTo>
                    <a:pt x="1384203" y="814614"/>
                    <a:pt x="1375343" y="848031"/>
                    <a:pt x="1383897" y="880296"/>
                  </a:cubicBezTo>
                  <a:cubicBezTo>
                    <a:pt x="1392350" y="912489"/>
                    <a:pt x="1416996" y="937120"/>
                    <a:pt x="1449280" y="945978"/>
                  </a:cubicBezTo>
                  <a:cubicBezTo>
                    <a:pt x="1516190" y="964199"/>
                    <a:pt x="1564463" y="981556"/>
                    <a:pt x="1581573" y="1039027"/>
                  </a:cubicBezTo>
                  <a:cubicBezTo>
                    <a:pt x="1591859" y="1073957"/>
                    <a:pt x="1586970" y="1113496"/>
                    <a:pt x="1567824" y="1147273"/>
                  </a:cubicBezTo>
                  <a:cubicBezTo>
                    <a:pt x="1548678" y="1180978"/>
                    <a:pt x="1517412" y="1205969"/>
                    <a:pt x="1481768" y="1215043"/>
                  </a:cubicBezTo>
                  <a:cubicBezTo>
                    <a:pt x="1447752" y="1223902"/>
                    <a:pt x="1417302" y="1220517"/>
                    <a:pt x="1391739" y="1205033"/>
                  </a:cubicBezTo>
                  <a:cubicBezTo>
                    <a:pt x="1357113" y="1184363"/>
                    <a:pt x="1329717" y="1139639"/>
                    <a:pt x="1316682" y="1083103"/>
                  </a:cubicBezTo>
                  <a:cubicBezTo>
                    <a:pt x="1308738" y="1049686"/>
                    <a:pt x="1284398" y="1024119"/>
                    <a:pt x="1251604" y="1014685"/>
                  </a:cubicBezTo>
                  <a:cubicBezTo>
                    <a:pt x="1218710" y="1005250"/>
                    <a:pt x="1184694" y="1014109"/>
                    <a:pt x="1160354" y="1038379"/>
                  </a:cubicBezTo>
                  <a:lnTo>
                    <a:pt x="643098" y="1555624"/>
                  </a:lnTo>
                  <a:cubicBezTo>
                    <a:pt x="348876" y="1253466"/>
                    <a:pt x="138006" y="869880"/>
                    <a:pt x="47608" y="441692"/>
                  </a:cubicBezTo>
                  <a:lnTo>
                    <a:pt x="17563" y="254794"/>
                  </a:lnTo>
                  <a:lnTo>
                    <a:pt x="12450" y="221292"/>
                  </a:lnTo>
                  <a:lnTo>
                    <a:pt x="5545" y="109812"/>
                  </a:lnTo>
                  <a:close/>
                </a:path>
              </a:pathLst>
            </a:custGeom>
            <a:solidFill>
              <a:srgbClr val="A2B969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Freeform: Shape 19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EB631FEC-286D-4776-96CB-6F32E9D4CF37}"/>
                </a:ext>
              </a:extLst>
            </p:cNvPr>
            <p:cNvSpPr/>
            <p:nvPr/>
          </p:nvSpPr>
          <p:spPr>
            <a:xfrm>
              <a:off x="6288620" y="4086777"/>
              <a:ext cx="1419675" cy="1707503"/>
            </a:xfrm>
            <a:custGeom>
              <a:avLst/>
              <a:gdLst>
                <a:gd name="connsiteX0" fmla="*/ 323748 w 1555728"/>
                <a:gd name="connsiteY0" fmla="*/ 0 h 1875584"/>
                <a:gd name="connsiteX1" fmla="*/ 790973 w 1555728"/>
                <a:gd name="connsiteY1" fmla="*/ 467143 h 1875584"/>
                <a:gd name="connsiteX2" fmla="*/ 880355 w 1555728"/>
                <a:gd name="connsiteY2" fmla="*/ 491177 h 1875584"/>
                <a:gd name="connsiteX3" fmla="*/ 946329 w 1555728"/>
                <a:gd name="connsiteY3" fmla="*/ 425798 h 1875584"/>
                <a:gd name="connsiteX4" fmla="*/ 1039385 w 1555728"/>
                <a:gd name="connsiteY4" fmla="*/ 293514 h 1875584"/>
                <a:gd name="connsiteX5" fmla="*/ 1147926 w 1555728"/>
                <a:gd name="connsiteY5" fmla="*/ 307262 h 1875584"/>
                <a:gd name="connsiteX6" fmla="*/ 1215773 w 1555728"/>
                <a:gd name="connsiteY6" fmla="*/ 393313 h 1875584"/>
                <a:gd name="connsiteX7" fmla="*/ 1205689 w 1555728"/>
                <a:gd name="connsiteY7" fmla="*/ 483335 h 1875584"/>
                <a:gd name="connsiteX8" fmla="*/ 1083752 w 1555728"/>
                <a:gd name="connsiteY8" fmla="*/ 558388 h 1875584"/>
                <a:gd name="connsiteX9" fmla="*/ 1015329 w 1555728"/>
                <a:gd name="connsiteY9" fmla="*/ 623155 h 1875584"/>
                <a:gd name="connsiteX10" fmla="*/ 1038449 w 1555728"/>
                <a:gd name="connsiteY10" fmla="*/ 714705 h 1875584"/>
                <a:gd name="connsiteX11" fmla="*/ 1555728 w 1555728"/>
                <a:gd name="connsiteY11" fmla="*/ 1231926 h 1875584"/>
                <a:gd name="connsiteX12" fmla="*/ 224067 w 1555728"/>
                <a:gd name="connsiteY12" fmla="*/ 1862361 h 1875584"/>
                <a:gd name="connsiteX13" fmla="*/ 57164 w 1555728"/>
                <a:gd name="connsiteY13" fmla="*/ 1872698 h 1875584"/>
                <a:gd name="connsiteX14" fmla="*/ 0 w 1555728"/>
                <a:gd name="connsiteY14" fmla="*/ 1875584 h 1875584"/>
                <a:gd name="connsiteX15" fmla="*/ 0 w 1555728"/>
                <a:gd name="connsiteY15" fmla="*/ 1144654 h 1875584"/>
                <a:gd name="connsiteX16" fmla="*/ 16422 w 1555728"/>
                <a:gd name="connsiteY16" fmla="*/ 1116649 h 1875584"/>
                <a:gd name="connsiteX17" fmla="*/ 48977 w 1555728"/>
                <a:gd name="connsiteY17" fmla="*/ 1117565 h 1875584"/>
                <a:gd name="connsiteX18" fmla="*/ 235088 w 1555728"/>
                <a:gd name="connsiteY18" fmla="*/ 1158299 h 1875584"/>
                <a:gd name="connsiteX19" fmla="*/ 343629 w 1555728"/>
                <a:gd name="connsiteY19" fmla="*/ 1073471 h 1875584"/>
                <a:gd name="connsiteX20" fmla="*/ 362787 w 1555728"/>
                <a:gd name="connsiteY20" fmla="*/ 917459 h 1875584"/>
                <a:gd name="connsiteX21" fmla="*/ 266419 w 1555728"/>
                <a:gd name="connsiteY21" fmla="*/ 794035 h 1875584"/>
                <a:gd name="connsiteX22" fmla="*/ 48041 w 1555728"/>
                <a:gd name="connsiteY22" fmla="*/ 822345 h 1875584"/>
                <a:gd name="connsiteX23" fmla="*/ 16134 w 1555728"/>
                <a:gd name="connsiteY23" fmla="*/ 822345 h 1875584"/>
                <a:gd name="connsiteX24" fmla="*/ 288 w 1555728"/>
                <a:gd name="connsiteY24" fmla="*/ 794646 h 1875584"/>
                <a:gd name="connsiteX25" fmla="*/ 288 w 1555728"/>
                <a:gd name="connsiteY25" fmla="*/ 128451 h 1875584"/>
                <a:gd name="connsiteX26" fmla="*/ 83611 w 1555728"/>
                <a:gd name="connsiteY26" fmla="*/ 120052 h 1875584"/>
                <a:gd name="connsiteX27" fmla="*/ 276725 w 1555728"/>
                <a:gd name="connsiteY27" fmla="*/ 38794 h 1875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555728" h="1875584">
                  <a:moveTo>
                    <a:pt x="323748" y="0"/>
                  </a:moveTo>
                  <a:lnTo>
                    <a:pt x="790973" y="467143"/>
                  </a:lnTo>
                  <a:cubicBezTo>
                    <a:pt x="814669" y="490566"/>
                    <a:pt x="847800" y="499731"/>
                    <a:pt x="880355" y="491177"/>
                  </a:cubicBezTo>
                  <a:cubicBezTo>
                    <a:pt x="912910" y="482724"/>
                    <a:pt x="937542" y="458080"/>
                    <a:pt x="946329" y="425798"/>
                  </a:cubicBezTo>
                  <a:cubicBezTo>
                    <a:pt x="964552" y="358893"/>
                    <a:pt x="981909" y="310623"/>
                    <a:pt x="1039385" y="293514"/>
                  </a:cubicBezTo>
                  <a:cubicBezTo>
                    <a:pt x="1074677" y="283229"/>
                    <a:pt x="1114218" y="288117"/>
                    <a:pt x="1147926" y="307262"/>
                  </a:cubicBezTo>
                  <a:cubicBezTo>
                    <a:pt x="1181705" y="326407"/>
                    <a:pt x="1206626" y="357671"/>
                    <a:pt x="1215773" y="393313"/>
                  </a:cubicBezTo>
                  <a:cubicBezTo>
                    <a:pt x="1224560" y="427326"/>
                    <a:pt x="1221247" y="457775"/>
                    <a:pt x="1205689" y="483335"/>
                  </a:cubicBezTo>
                  <a:cubicBezTo>
                    <a:pt x="1185018" y="517959"/>
                    <a:pt x="1140363" y="545353"/>
                    <a:pt x="1083752" y="558388"/>
                  </a:cubicBezTo>
                  <a:cubicBezTo>
                    <a:pt x="1050333" y="566026"/>
                    <a:pt x="1024764" y="590364"/>
                    <a:pt x="1015329" y="623155"/>
                  </a:cubicBezTo>
                  <a:cubicBezTo>
                    <a:pt x="1005966" y="656048"/>
                    <a:pt x="1014753" y="690061"/>
                    <a:pt x="1038449" y="714705"/>
                  </a:cubicBezTo>
                  <a:lnTo>
                    <a:pt x="1555728" y="1231926"/>
                  </a:lnTo>
                  <a:cubicBezTo>
                    <a:pt x="1203186" y="1575162"/>
                    <a:pt x="739806" y="1804955"/>
                    <a:pt x="224067" y="1862361"/>
                  </a:cubicBezTo>
                  <a:lnTo>
                    <a:pt x="57164" y="1872698"/>
                  </a:lnTo>
                  <a:lnTo>
                    <a:pt x="0" y="1875584"/>
                  </a:lnTo>
                  <a:lnTo>
                    <a:pt x="0" y="1144654"/>
                  </a:lnTo>
                  <a:cubicBezTo>
                    <a:pt x="0" y="1127647"/>
                    <a:pt x="11524" y="1119398"/>
                    <a:pt x="16422" y="1116649"/>
                  </a:cubicBezTo>
                  <a:cubicBezTo>
                    <a:pt x="21319" y="1113899"/>
                    <a:pt x="34644" y="1108502"/>
                    <a:pt x="48977" y="1117565"/>
                  </a:cubicBezTo>
                  <a:cubicBezTo>
                    <a:pt x="113151" y="1157688"/>
                    <a:pt x="179125" y="1172047"/>
                    <a:pt x="235088" y="1158299"/>
                  </a:cubicBezTo>
                  <a:cubicBezTo>
                    <a:pt x="279743" y="1147403"/>
                    <a:pt x="317484" y="1117871"/>
                    <a:pt x="343629" y="1073471"/>
                  </a:cubicBezTo>
                  <a:cubicBezTo>
                    <a:pt x="370710" y="1027543"/>
                    <a:pt x="377696" y="970719"/>
                    <a:pt x="362787" y="917459"/>
                  </a:cubicBezTo>
                  <a:cubicBezTo>
                    <a:pt x="348166" y="864301"/>
                    <a:pt x="312874" y="819290"/>
                    <a:pt x="266419" y="794035"/>
                  </a:cubicBezTo>
                  <a:cubicBezTo>
                    <a:pt x="179989" y="746885"/>
                    <a:pt x="103715" y="790674"/>
                    <a:pt x="48041" y="822345"/>
                  </a:cubicBezTo>
                  <a:cubicBezTo>
                    <a:pt x="33420" y="830797"/>
                    <a:pt x="20959" y="825094"/>
                    <a:pt x="16134" y="822345"/>
                  </a:cubicBezTo>
                  <a:cubicBezTo>
                    <a:pt x="11524" y="819595"/>
                    <a:pt x="288" y="811347"/>
                    <a:pt x="288" y="794646"/>
                  </a:cubicBezTo>
                  <a:lnTo>
                    <a:pt x="288" y="128451"/>
                  </a:lnTo>
                  <a:lnTo>
                    <a:pt x="83611" y="120052"/>
                  </a:lnTo>
                  <a:cubicBezTo>
                    <a:pt x="153925" y="105664"/>
                    <a:pt x="219262" y="77613"/>
                    <a:pt x="276725" y="38794"/>
                  </a:cubicBezTo>
                  <a:close/>
                </a:path>
              </a:pathLst>
            </a:custGeom>
            <a:solidFill>
              <a:schemeClr val="accent6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Freeform: Shape 25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6267C0CE-C80C-4004-BD7B-5A00B8BEA967}"/>
                </a:ext>
              </a:extLst>
            </p:cNvPr>
            <p:cNvSpPr/>
            <p:nvPr/>
          </p:nvSpPr>
          <p:spPr>
            <a:xfrm>
              <a:off x="4181072" y="2269844"/>
              <a:ext cx="1713634" cy="1753533"/>
            </a:xfrm>
            <a:custGeom>
              <a:avLst/>
              <a:gdLst>
                <a:gd name="connsiteX0" fmla="*/ 642766 w 1877859"/>
                <a:gd name="connsiteY0" fmla="*/ 0 h 1926145"/>
                <a:gd name="connsiteX1" fmla="*/ 1160064 w 1877859"/>
                <a:gd name="connsiteY1" fmla="*/ 517209 h 1926145"/>
                <a:gd name="connsiteX2" fmla="*/ 1168316 w 1877859"/>
                <a:gd name="connsiteY2" fmla="*/ 548858 h 1926145"/>
                <a:gd name="connsiteX3" fmla="*/ 1144580 w 1877859"/>
                <a:gd name="connsiteY3" fmla="*/ 571388 h 1926145"/>
                <a:gd name="connsiteX4" fmla="*/ 984338 w 1877859"/>
                <a:gd name="connsiteY4" fmla="*/ 674115 h 1926145"/>
                <a:gd name="connsiteX5" fmla="*/ 967529 w 1877859"/>
                <a:gd name="connsiteY5" fmla="*/ 810994 h 1926145"/>
                <a:gd name="connsiteX6" fmla="*/ 1064306 w 1877859"/>
                <a:gd name="connsiteY6" fmla="*/ 934731 h 1926145"/>
                <a:gd name="connsiteX7" fmla="*/ 1219964 w 1877859"/>
                <a:gd name="connsiteY7" fmla="*/ 953863 h 1926145"/>
                <a:gd name="connsiteX8" fmla="*/ 1354331 w 1877859"/>
                <a:gd name="connsiteY8" fmla="*/ 779345 h 1926145"/>
                <a:gd name="connsiteX9" fmla="*/ 1377150 w 1877859"/>
                <a:gd name="connsiteY9" fmla="*/ 756815 h 1926145"/>
                <a:gd name="connsiteX10" fmla="*/ 1408221 w 1877859"/>
                <a:gd name="connsiteY10" fmla="*/ 765040 h 1926145"/>
                <a:gd name="connsiteX11" fmla="*/ 1877859 w 1877859"/>
                <a:gd name="connsiteY11" fmla="*/ 1234673 h 1926145"/>
                <a:gd name="connsiteX12" fmla="*/ 1836462 w 1877859"/>
                <a:gd name="connsiteY12" fmla="*/ 1284843 h 1926145"/>
                <a:gd name="connsiteX13" fmla="*/ 1755199 w 1877859"/>
                <a:gd name="connsiteY13" fmla="*/ 1477944 h 1926145"/>
                <a:gd name="connsiteX14" fmla="*/ 1747366 w 1877859"/>
                <a:gd name="connsiteY14" fmla="*/ 1555649 h 1926145"/>
                <a:gd name="connsiteX15" fmla="*/ 1080401 w 1877859"/>
                <a:gd name="connsiteY15" fmla="*/ 1555649 h 1926145"/>
                <a:gd name="connsiteX16" fmla="*/ 1000127 w 1877859"/>
                <a:gd name="connsiteY16" fmla="*/ 1601872 h 1926145"/>
                <a:gd name="connsiteX17" fmla="*/ 999822 w 1877859"/>
                <a:gd name="connsiteY17" fmla="*/ 1694585 h 1926145"/>
                <a:gd name="connsiteX18" fmla="*/ 1027429 w 1877859"/>
                <a:gd name="connsiteY18" fmla="*/ 1853905 h 1926145"/>
                <a:gd name="connsiteX19" fmla="*/ 941144 w 1877859"/>
                <a:gd name="connsiteY19" fmla="*/ 1920780 h 1926145"/>
                <a:gd name="connsiteX20" fmla="*/ 832245 w 1877859"/>
                <a:gd name="connsiteY20" fmla="*/ 1907727 h 1926145"/>
                <a:gd name="connsiteX21" fmla="*/ 775707 w 1877859"/>
                <a:gd name="connsiteY21" fmla="*/ 1836918 h 1926145"/>
                <a:gd name="connsiteX22" fmla="*/ 808815 w 1877859"/>
                <a:gd name="connsiteY22" fmla="*/ 1697625 h 1926145"/>
                <a:gd name="connsiteX23" fmla="*/ 811260 w 1877859"/>
                <a:gd name="connsiteY23" fmla="*/ 1603392 h 1926145"/>
                <a:gd name="connsiteX24" fmla="*/ 730069 w 1877859"/>
                <a:gd name="connsiteY24" fmla="*/ 1555649 h 1926145"/>
                <a:gd name="connsiteX25" fmla="*/ 0 w 1877859"/>
                <a:gd name="connsiteY25" fmla="*/ 1555649 h 1926145"/>
                <a:gd name="connsiteX26" fmla="*/ 6913 w 1877859"/>
                <a:gd name="connsiteY26" fmla="*/ 1418739 h 1926145"/>
                <a:gd name="connsiteX27" fmla="*/ 11503 w 1877859"/>
                <a:gd name="connsiteY27" fmla="*/ 1344611 h 1926145"/>
                <a:gd name="connsiteX28" fmla="*/ 35697 w 1877859"/>
                <a:gd name="connsiteY28" fmla="*/ 1186086 h 1926145"/>
                <a:gd name="connsiteX29" fmla="*/ 46170 w 1877859"/>
                <a:gd name="connsiteY29" fmla="*/ 1120903 h 1926145"/>
                <a:gd name="connsiteX30" fmla="*/ 84063 w 1877859"/>
                <a:gd name="connsiteY30" fmla="*/ 973531 h 1926145"/>
                <a:gd name="connsiteX31" fmla="*/ 102304 w 1877859"/>
                <a:gd name="connsiteY31" fmla="*/ 903863 h 1926145"/>
                <a:gd name="connsiteX32" fmla="*/ 642766 w 1877859"/>
                <a:gd name="connsiteY32" fmla="*/ 0 h 192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77859" h="1926145">
                  <a:moveTo>
                    <a:pt x="642766" y="0"/>
                  </a:moveTo>
                  <a:lnTo>
                    <a:pt x="1160064" y="517209"/>
                  </a:lnTo>
                  <a:cubicBezTo>
                    <a:pt x="1172187" y="529368"/>
                    <a:pt x="1170047" y="543405"/>
                    <a:pt x="1168316" y="548858"/>
                  </a:cubicBezTo>
                  <a:cubicBezTo>
                    <a:pt x="1166482" y="554312"/>
                    <a:pt x="1161287" y="567365"/>
                    <a:pt x="1144580" y="571388"/>
                  </a:cubicBezTo>
                  <a:cubicBezTo>
                    <a:pt x="1070927" y="588375"/>
                    <a:pt x="1014084" y="624853"/>
                    <a:pt x="984338" y="674115"/>
                  </a:cubicBezTo>
                  <a:cubicBezTo>
                    <a:pt x="960602" y="713632"/>
                    <a:pt x="954490" y="761106"/>
                    <a:pt x="967529" y="810994"/>
                  </a:cubicBezTo>
                  <a:cubicBezTo>
                    <a:pt x="980976" y="862313"/>
                    <a:pt x="1016223" y="907373"/>
                    <a:pt x="1064306" y="934731"/>
                  </a:cubicBezTo>
                  <a:cubicBezTo>
                    <a:pt x="1112287" y="962089"/>
                    <a:pt x="1169232" y="969062"/>
                    <a:pt x="1219964" y="953863"/>
                  </a:cubicBezTo>
                  <a:cubicBezTo>
                    <a:pt x="1314194" y="925880"/>
                    <a:pt x="1337319" y="841392"/>
                    <a:pt x="1354331" y="779345"/>
                  </a:cubicBezTo>
                  <a:cubicBezTo>
                    <a:pt x="1358915" y="763252"/>
                    <a:pt x="1371751" y="758334"/>
                    <a:pt x="1377150" y="756815"/>
                  </a:cubicBezTo>
                  <a:cubicBezTo>
                    <a:pt x="1382651" y="755295"/>
                    <a:pt x="1396302" y="753149"/>
                    <a:pt x="1408221" y="765040"/>
                  </a:cubicBezTo>
                  <a:lnTo>
                    <a:pt x="1877859" y="1234673"/>
                  </a:lnTo>
                  <a:lnTo>
                    <a:pt x="1836462" y="1284843"/>
                  </a:lnTo>
                  <a:cubicBezTo>
                    <a:pt x="1797641" y="1342303"/>
                    <a:pt x="1769588" y="1407635"/>
                    <a:pt x="1755199" y="1477944"/>
                  </a:cubicBezTo>
                  <a:lnTo>
                    <a:pt x="1747366" y="1555649"/>
                  </a:lnTo>
                  <a:lnTo>
                    <a:pt x="1080401" y="1555649"/>
                  </a:lnTo>
                  <a:cubicBezTo>
                    <a:pt x="1046988" y="1555649"/>
                    <a:pt x="1016834" y="1572994"/>
                    <a:pt x="1000127" y="1601872"/>
                  </a:cubicBezTo>
                  <a:cubicBezTo>
                    <a:pt x="983421" y="1630750"/>
                    <a:pt x="983115" y="1665349"/>
                    <a:pt x="999822" y="1694585"/>
                  </a:cubicBezTo>
                  <a:cubicBezTo>
                    <a:pt x="1033847" y="1754755"/>
                    <a:pt x="1056054" y="1801335"/>
                    <a:pt x="1027429" y="1853905"/>
                  </a:cubicBezTo>
                  <a:cubicBezTo>
                    <a:pt x="1010111" y="1886180"/>
                    <a:pt x="978531" y="1910498"/>
                    <a:pt x="941144" y="1920780"/>
                  </a:cubicBezTo>
                  <a:cubicBezTo>
                    <a:pt x="903758" y="1931151"/>
                    <a:pt x="863927" y="1926323"/>
                    <a:pt x="832245" y="1907727"/>
                  </a:cubicBezTo>
                  <a:cubicBezTo>
                    <a:pt x="801888" y="1889756"/>
                    <a:pt x="782736" y="1866064"/>
                    <a:pt x="775707" y="1836918"/>
                  </a:cubicBezTo>
                  <a:cubicBezTo>
                    <a:pt x="765927" y="1797669"/>
                    <a:pt x="778152" y="1746887"/>
                    <a:pt x="808815" y="1697625"/>
                  </a:cubicBezTo>
                  <a:cubicBezTo>
                    <a:pt x="827050" y="1668479"/>
                    <a:pt x="827966" y="1633164"/>
                    <a:pt x="811260" y="1603392"/>
                  </a:cubicBezTo>
                  <a:cubicBezTo>
                    <a:pt x="794553" y="1573262"/>
                    <a:pt x="764094" y="1555649"/>
                    <a:pt x="730069" y="1555649"/>
                  </a:cubicBezTo>
                  <a:lnTo>
                    <a:pt x="0" y="1555649"/>
                  </a:lnTo>
                  <a:lnTo>
                    <a:pt x="6913" y="1418739"/>
                  </a:lnTo>
                  <a:lnTo>
                    <a:pt x="11503" y="1344611"/>
                  </a:lnTo>
                  <a:lnTo>
                    <a:pt x="35697" y="1186086"/>
                  </a:lnTo>
                  <a:lnTo>
                    <a:pt x="46170" y="1120903"/>
                  </a:lnTo>
                  <a:lnTo>
                    <a:pt x="84063" y="973531"/>
                  </a:lnTo>
                  <a:lnTo>
                    <a:pt x="102304" y="903863"/>
                  </a:lnTo>
                  <a:cubicBezTo>
                    <a:pt x="210190" y="560256"/>
                    <a:pt x="397449" y="251787"/>
                    <a:pt x="642766" y="0"/>
                  </a:cubicBezTo>
                  <a:close/>
                </a:path>
              </a:pathLst>
            </a:custGeom>
            <a:solidFill>
              <a:srgbClr val="EB1E42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Freeform: Shape 29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F38A5319-1680-40B8-BB75-B4F3DB6A3E01}"/>
                </a:ext>
              </a:extLst>
            </p:cNvPr>
            <p:cNvSpPr/>
            <p:nvPr/>
          </p:nvSpPr>
          <p:spPr>
            <a:xfrm>
              <a:off x="6293738" y="1634566"/>
              <a:ext cx="1419700" cy="779532"/>
            </a:xfrm>
            <a:custGeom>
              <a:avLst/>
              <a:gdLst>
                <a:gd name="connsiteX0" fmla="*/ 0 w 1555756"/>
                <a:gd name="connsiteY0" fmla="*/ 0 h 856267"/>
                <a:gd name="connsiteX1" fmla="*/ 135101 w 1555756"/>
                <a:gd name="connsiteY1" fmla="*/ 6822 h 856267"/>
                <a:gd name="connsiteX2" fmla="*/ 211630 w 1555756"/>
                <a:gd name="connsiteY2" fmla="*/ 11564 h 856267"/>
                <a:gd name="connsiteX3" fmla="*/ 361024 w 1555756"/>
                <a:gd name="connsiteY3" fmla="*/ 34364 h 856267"/>
                <a:gd name="connsiteX4" fmla="*/ 435865 w 1555756"/>
                <a:gd name="connsiteY4" fmla="*/ 46398 h 856267"/>
                <a:gd name="connsiteX5" fmla="*/ 556024 w 1555756"/>
                <a:gd name="connsiteY5" fmla="*/ 77294 h 856267"/>
                <a:gd name="connsiteX6" fmla="*/ 651832 w 1555756"/>
                <a:gd name="connsiteY6" fmla="*/ 102393 h 856267"/>
                <a:gd name="connsiteX7" fmla="*/ 1555756 w 1555756"/>
                <a:gd name="connsiteY7" fmla="*/ 642738 h 856267"/>
                <a:gd name="connsiteX8" fmla="*/ 1342235 w 1555756"/>
                <a:gd name="connsiteY8" fmla="*/ 856267 h 856267"/>
                <a:gd name="connsiteX9" fmla="*/ 1226140 w 1555756"/>
                <a:gd name="connsiteY9" fmla="*/ 750753 h 856267"/>
                <a:gd name="connsiteX10" fmla="*/ 171325 w 1555756"/>
                <a:gd name="connsiteY10" fmla="*/ 309761 h 856267"/>
                <a:gd name="connsiteX11" fmla="*/ 0 w 1555756"/>
                <a:gd name="connsiteY11" fmla="*/ 301110 h 856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5756" h="856267">
                  <a:moveTo>
                    <a:pt x="0" y="0"/>
                  </a:moveTo>
                  <a:lnTo>
                    <a:pt x="135101" y="6822"/>
                  </a:lnTo>
                  <a:lnTo>
                    <a:pt x="211630" y="11564"/>
                  </a:lnTo>
                  <a:lnTo>
                    <a:pt x="361024" y="34364"/>
                  </a:lnTo>
                  <a:lnTo>
                    <a:pt x="435865" y="46398"/>
                  </a:lnTo>
                  <a:lnTo>
                    <a:pt x="556024" y="77294"/>
                  </a:lnTo>
                  <a:lnTo>
                    <a:pt x="651832" y="102393"/>
                  </a:lnTo>
                  <a:cubicBezTo>
                    <a:pt x="995462" y="210334"/>
                    <a:pt x="1303952" y="397629"/>
                    <a:pt x="1555756" y="642738"/>
                  </a:cubicBezTo>
                  <a:lnTo>
                    <a:pt x="1342235" y="856267"/>
                  </a:lnTo>
                  <a:lnTo>
                    <a:pt x="1226140" y="750753"/>
                  </a:lnTo>
                  <a:cubicBezTo>
                    <a:pt x="933386" y="509150"/>
                    <a:pt x="569862" y="350235"/>
                    <a:pt x="171325" y="309761"/>
                  </a:cubicBezTo>
                  <a:lnTo>
                    <a:pt x="0" y="301110"/>
                  </a:lnTo>
                  <a:close/>
                </a:path>
              </a:pathLst>
            </a:custGeom>
            <a:solidFill>
              <a:sysClr val="windowText" lastClr="000000">
                <a:alpha val="15000"/>
              </a:sys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5" name="Freeform: Shape 30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9F9E93FB-51B8-4FD3-A011-6673CC1AB497}"/>
                </a:ext>
              </a:extLst>
            </p:cNvPr>
            <p:cNvSpPr/>
            <p:nvPr/>
          </p:nvSpPr>
          <p:spPr>
            <a:xfrm>
              <a:off x="4817888" y="1634574"/>
              <a:ext cx="1419674" cy="779592"/>
            </a:xfrm>
            <a:custGeom>
              <a:avLst/>
              <a:gdLst>
                <a:gd name="connsiteX0" fmla="*/ 1555728 w 1555728"/>
                <a:gd name="connsiteY0" fmla="*/ 0 h 856333"/>
                <a:gd name="connsiteX1" fmla="*/ 1555728 w 1555728"/>
                <a:gd name="connsiteY1" fmla="*/ 301111 h 856333"/>
                <a:gd name="connsiteX2" fmla="*/ 1384569 w 1555728"/>
                <a:gd name="connsiteY2" fmla="*/ 309753 h 856333"/>
                <a:gd name="connsiteX3" fmla="*/ 329753 w 1555728"/>
                <a:gd name="connsiteY3" fmla="*/ 750745 h 856333"/>
                <a:gd name="connsiteX4" fmla="*/ 213577 w 1555728"/>
                <a:gd name="connsiteY4" fmla="*/ 856333 h 856333"/>
                <a:gd name="connsiteX5" fmla="*/ 0 w 1555728"/>
                <a:gd name="connsiteY5" fmla="*/ 642768 h 856333"/>
                <a:gd name="connsiteX6" fmla="*/ 903786 w 1555728"/>
                <a:gd name="connsiteY6" fmla="*/ 102385 h 856333"/>
                <a:gd name="connsiteX7" fmla="*/ 984929 w 1555728"/>
                <a:gd name="connsiteY7" fmla="*/ 81128 h 856333"/>
                <a:gd name="connsiteX8" fmla="*/ 1120495 w 1555728"/>
                <a:gd name="connsiteY8" fmla="*/ 46270 h 856333"/>
                <a:gd name="connsiteX9" fmla="*/ 1189563 w 1555728"/>
                <a:gd name="connsiteY9" fmla="*/ 35166 h 856333"/>
                <a:gd name="connsiteX10" fmla="*/ 1344435 w 1555728"/>
                <a:gd name="connsiteY10" fmla="*/ 11530 h 856333"/>
                <a:gd name="connsiteX11" fmla="*/ 1419597 w 1555728"/>
                <a:gd name="connsiteY11" fmla="*/ 6874 h 85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5728" h="856333">
                  <a:moveTo>
                    <a:pt x="1555728" y="0"/>
                  </a:moveTo>
                  <a:lnTo>
                    <a:pt x="1555728" y="301111"/>
                  </a:lnTo>
                  <a:lnTo>
                    <a:pt x="1384569" y="309753"/>
                  </a:lnTo>
                  <a:cubicBezTo>
                    <a:pt x="986031" y="350227"/>
                    <a:pt x="622508" y="509142"/>
                    <a:pt x="329753" y="750745"/>
                  </a:cubicBezTo>
                  <a:lnTo>
                    <a:pt x="213577" y="856333"/>
                  </a:lnTo>
                  <a:lnTo>
                    <a:pt x="0" y="642768"/>
                  </a:lnTo>
                  <a:cubicBezTo>
                    <a:pt x="251816" y="397633"/>
                    <a:pt x="560182" y="210329"/>
                    <a:pt x="903786" y="102385"/>
                  </a:cubicBezTo>
                  <a:lnTo>
                    <a:pt x="984929" y="81128"/>
                  </a:lnTo>
                  <a:lnTo>
                    <a:pt x="1120495" y="46270"/>
                  </a:lnTo>
                  <a:lnTo>
                    <a:pt x="1189563" y="35166"/>
                  </a:lnTo>
                  <a:lnTo>
                    <a:pt x="1344435" y="11530"/>
                  </a:lnTo>
                  <a:lnTo>
                    <a:pt x="1419597" y="6874"/>
                  </a:lnTo>
                  <a:close/>
                </a:path>
              </a:pathLst>
            </a:custGeom>
            <a:solidFill>
              <a:sysClr val="windowText" lastClr="000000">
                <a:alpha val="15000"/>
              </a:sys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Freeform: Shape 31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DDA07DFD-416A-42F6-9BA6-E74C0A8098B8}"/>
                </a:ext>
              </a:extLst>
            </p:cNvPr>
            <p:cNvSpPr/>
            <p:nvPr/>
          </p:nvSpPr>
          <p:spPr>
            <a:xfrm>
              <a:off x="7568500" y="2269844"/>
              <a:ext cx="781877" cy="1416216"/>
            </a:xfrm>
            <a:custGeom>
              <a:avLst/>
              <a:gdLst>
                <a:gd name="connsiteX0" fmla="*/ 214029 w 856808"/>
                <a:gd name="connsiteY0" fmla="*/ 0 h 1555624"/>
                <a:gd name="connsiteX1" fmla="*/ 754430 w 856808"/>
                <a:gd name="connsiteY1" fmla="*/ 903725 h 1555624"/>
                <a:gd name="connsiteX2" fmla="*/ 774188 w 856808"/>
                <a:gd name="connsiteY2" fmla="*/ 979142 h 1555624"/>
                <a:gd name="connsiteX3" fmla="*/ 810593 w 856808"/>
                <a:gd name="connsiteY3" fmla="*/ 1120725 h 1555624"/>
                <a:gd name="connsiteX4" fmla="*/ 821312 w 856808"/>
                <a:gd name="connsiteY4" fmla="*/ 1187396 h 1555624"/>
                <a:gd name="connsiteX5" fmla="*/ 845296 w 856808"/>
                <a:gd name="connsiteY5" fmla="*/ 1344542 h 1555624"/>
                <a:gd name="connsiteX6" fmla="*/ 849917 w 856808"/>
                <a:gd name="connsiteY6" fmla="*/ 1419138 h 1555624"/>
                <a:gd name="connsiteX7" fmla="*/ 856808 w 856808"/>
                <a:gd name="connsiteY7" fmla="*/ 1555624 h 1555624"/>
                <a:gd name="connsiteX8" fmla="*/ 547135 w 856808"/>
                <a:gd name="connsiteY8" fmla="*/ 1555624 h 1555624"/>
                <a:gd name="connsiteX9" fmla="*/ 538044 w 856808"/>
                <a:gd name="connsiteY9" fmla="*/ 1375596 h 1555624"/>
                <a:gd name="connsiteX10" fmla="*/ 97053 w 856808"/>
                <a:gd name="connsiteY10" fmla="*/ 320780 h 1555624"/>
                <a:gd name="connsiteX11" fmla="*/ 0 w 856808"/>
                <a:gd name="connsiteY11" fmla="*/ 213996 h 1555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56808" h="1555624">
                  <a:moveTo>
                    <a:pt x="214029" y="0"/>
                  </a:moveTo>
                  <a:cubicBezTo>
                    <a:pt x="459184" y="251799"/>
                    <a:pt x="646488" y="560144"/>
                    <a:pt x="754430" y="903725"/>
                  </a:cubicBezTo>
                  <a:lnTo>
                    <a:pt x="774188" y="979142"/>
                  </a:lnTo>
                  <a:lnTo>
                    <a:pt x="810593" y="1120725"/>
                  </a:lnTo>
                  <a:lnTo>
                    <a:pt x="821312" y="1187396"/>
                  </a:lnTo>
                  <a:lnTo>
                    <a:pt x="845296" y="1344542"/>
                  </a:lnTo>
                  <a:lnTo>
                    <a:pt x="849917" y="1419138"/>
                  </a:lnTo>
                  <a:lnTo>
                    <a:pt x="856808" y="1555624"/>
                  </a:lnTo>
                  <a:lnTo>
                    <a:pt x="547135" y="1555624"/>
                  </a:lnTo>
                  <a:lnTo>
                    <a:pt x="538044" y="1375596"/>
                  </a:lnTo>
                  <a:cubicBezTo>
                    <a:pt x="497570" y="977058"/>
                    <a:pt x="338655" y="613535"/>
                    <a:pt x="97053" y="320780"/>
                  </a:cubicBezTo>
                  <a:lnTo>
                    <a:pt x="0" y="213996"/>
                  </a:lnTo>
                  <a:close/>
                </a:path>
              </a:pathLst>
            </a:custGeom>
            <a:solidFill>
              <a:sysClr val="windowText" lastClr="000000">
                <a:alpha val="15000"/>
              </a:sys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Freeform: Shape 32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6C565C11-6704-4985-AD19-EC21FF6076E8}"/>
                </a:ext>
              </a:extLst>
            </p:cNvPr>
            <p:cNvSpPr/>
            <p:nvPr/>
          </p:nvSpPr>
          <p:spPr>
            <a:xfrm>
              <a:off x="7560847" y="3742102"/>
              <a:ext cx="789552" cy="1416239"/>
            </a:xfrm>
            <a:custGeom>
              <a:avLst/>
              <a:gdLst>
                <a:gd name="connsiteX0" fmla="*/ 554633 w 865218"/>
                <a:gd name="connsiteY0" fmla="*/ 0 h 1555649"/>
                <a:gd name="connsiteX1" fmla="*/ 865218 w 865218"/>
                <a:gd name="connsiteY1" fmla="*/ 0 h 1555649"/>
                <a:gd name="connsiteX2" fmla="*/ 858430 w 865218"/>
                <a:gd name="connsiteY2" fmla="*/ 134428 h 1555649"/>
                <a:gd name="connsiteX3" fmla="*/ 853630 w 865218"/>
                <a:gd name="connsiteY3" fmla="*/ 211888 h 1555649"/>
                <a:gd name="connsiteX4" fmla="*/ 831351 w 865218"/>
                <a:gd name="connsiteY4" fmla="*/ 357869 h 1555649"/>
                <a:gd name="connsiteX5" fmla="*/ 818738 w 865218"/>
                <a:gd name="connsiteY5" fmla="*/ 436304 h 1555649"/>
                <a:gd name="connsiteX6" fmla="*/ 790469 w 865218"/>
                <a:gd name="connsiteY6" fmla="*/ 546248 h 1555649"/>
                <a:gd name="connsiteX7" fmla="*/ 762819 w 865218"/>
                <a:gd name="connsiteY7" fmla="*/ 651787 h 1555649"/>
                <a:gd name="connsiteX8" fmla="*/ 222417 w 865218"/>
                <a:gd name="connsiteY8" fmla="*/ 1555649 h 1555649"/>
                <a:gd name="connsiteX9" fmla="*/ 0 w 865218"/>
                <a:gd name="connsiteY9" fmla="*/ 1333284 h 1555649"/>
                <a:gd name="connsiteX10" fmla="*/ 105439 w 865218"/>
                <a:gd name="connsiteY10" fmla="*/ 1217272 h 1555649"/>
                <a:gd name="connsiteX11" fmla="*/ 546430 w 865218"/>
                <a:gd name="connsiteY11" fmla="*/ 162456 h 1555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65218" h="1555649">
                  <a:moveTo>
                    <a:pt x="554633" y="0"/>
                  </a:moveTo>
                  <a:lnTo>
                    <a:pt x="865218" y="0"/>
                  </a:lnTo>
                  <a:lnTo>
                    <a:pt x="858430" y="134428"/>
                  </a:lnTo>
                  <a:lnTo>
                    <a:pt x="853630" y="211888"/>
                  </a:lnTo>
                  <a:lnTo>
                    <a:pt x="831351" y="357869"/>
                  </a:lnTo>
                  <a:lnTo>
                    <a:pt x="818738" y="436304"/>
                  </a:lnTo>
                  <a:lnTo>
                    <a:pt x="790469" y="546248"/>
                  </a:lnTo>
                  <a:lnTo>
                    <a:pt x="762819" y="651787"/>
                  </a:lnTo>
                  <a:cubicBezTo>
                    <a:pt x="654877" y="995394"/>
                    <a:pt x="467573" y="1303862"/>
                    <a:pt x="222417" y="1555649"/>
                  </a:cubicBezTo>
                  <a:lnTo>
                    <a:pt x="0" y="1333284"/>
                  </a:lnTo>
                  <a:lnTo>
                    <a:pt x="105439" y="1217272"/>
                  </a:lnTo>
                  <a:cubicBezTo>
                    <a:pt x="347041" y="924518"/>
                    <a:pt x="505956" y="560994"/>
                    <a:pt x="546430" y="162456"/>
                  </a:cubicBezTo>
                  <a:close/>
                </a:path>
              </a:pathLst>
            </a:custGeom>
            <a:solidFill>
              <a:sysClr val="windowText" lastClr="000000">
                <a:alpha val="15000"/>
              </a:sys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8" name="Freeform: Shape 33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D82BBEAA-F028-4F6E-9048-055BC7FD5220}"/>
                </a:ext>
              </a:extLst>
            </p:cNvPr>
            <p:cNvSpPr/>
            <p:nvPr/>
          </p:nvSpPr>
          <p:spPr>
            <a:xfrm>
              <a:off x="4180793" y="3736994"/>
              <a:ext cx="787348" cy="1416216"/>
            </a:xfrm>
            <a:custGeom>
              <a:avLst/>
              <a:gdLst>
                <a:gd name="connsiteX0" fmla="*/ 0 w 862803"/>
                <a:gd name="connsiteY0" fmla="*/ 0 h 1555624"/>
                <a:gd name="connsiteX1" fmla="*/ 310587 w 862803"/>
                <a:gd name="connsiteY1" fmla="*/ 0 h 1555624"/>
                <a:gd name="connsiteX2" fmla="*/ 319073 w 862803"/>
                <a:gd name="connsiteY2" fmla="*/ 168067 h 1555624"/>
                <a:gd name="connsiteX3" fmla="*/ 760065 w 862803"/>
                <a:gd name="connsiteY3" fmla="*/ 1222883 h 1555624"/>
                <a:gd name="connsiteX4" fmla="*/ 862803 w 862803"/>
                <a:gd name="connsiteY4" fmla="*/ 1335924 h 1555624"/>
                <a:gd name="connsiteX5" fmla="*/ 643098 w 862803"/>
                <a:gd name="connsiteY5" fmla="*/ 1555624 h 1555624"/>
                <a:gd name="connsiteX6" fmla="*/ 47608 w 862803"/>
                <a:gd name="connsiteY6" fmla="*/ 441692 h 1555624"/>
                <a:gd name="connsiteX7" fmla="*/ 17563 w 862803"/>
                <a:gd name="connsiteY7" fmla="*/ 254794 h 1555624"/>
                <a:gd name="connsiteX8" fmla="*/ 12450 w 862803"/>
                <a:gd name="connsiteY8" fmla="*/ 221292 h 1555624"/>
                <a:gd name="connsiteX9" fmla="*/ 5545 w 862803"/>
                <a:gd name="connsiteY9" fmla="*/ 109812 h 1555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62803" h="1555624">
                  <a:moveTo>
                    <a:pt x="0" y="0"/>
                  </a:moveTo>
                  <a:lnTo>
                    <a:pt x="310587" y="0"/>
                  </a:lnTo>
                  <a:lnTo>
                    <a:pt x="319073" y="168067"/>
                  </a:lnTo>
                  <a:cubicBezTo>
                    <a:pt x="359547" y="566605"/>
                    <a:pt x="518463" y="930129"/>
                    <a:pt x="760065" y="1222883"/>
                  </a:cubicBezTo>
                  <a:lnTo>
                    <a:pt x="862803" y="1335924"/>
                  </a:lnTo>
                  <a:lnTo>
                    <a:pt x="643098" y="1555624"/>
                  </a:lnTo>
                  <a:cubicBezTo>
                    <a:pt x="348876" y="1253466"/>
                    <a:pt x="138006" y="869880"/>
                    <a:pt x="47608" y="441692"/>
                  </a:cubicBezTo>
                  <a:lnTo>
                    <a:pt x="17563" y="254794"/>
                  </a:lnTo>
                  <a:lnTo>
                    <a:pt x="12450" y="221292"/>
                  </a:lnTo>
                  <a:lnTo>
                    <a:pt x="5545" y="109812"/>
                  </a:lnTo>
                  <a:close/>
                </a:path>
              </a:pathLst>
            </a:custGeom>
            <a:solidFill>
              <a:sysClr val="windowText" lastClr="000000">
                <a:alpha val="15000"/>
              </a:sys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0" name="Freeform: Shape 35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609769DD-9D04-4ACA-A153-B303E9FA6113}"/>
                </a:ext>
              </a:extLst>
            </p:cNvPr>
            <p:cNvSpPr/>
            <p:nvPr/>
          </p:nvSpPr>
          <p:spPr>
            <a:xfrm>
              <a:off x="6288620" y="5008068"/>
              <a:ext cx="1419674" cy="786213"/>
            </a:xfrm>
            <a:custGeom>
              <a:avLst/>
              <a:gdLst>
                <a:gd name="connsiteX0" fmla="*/ 1335757 w 1555728"/>
                <a:gd name="connsiteY0" fmla="*/ 0 h 863605"/>
                <a:gd name="connsiteX1" fmla="*/ 1555728 w 1555728"/>
                <a:gd name="connsiteY1" fmla="*/ 219947 h 863605"/>
                <a:gd name="connsiteX2" fmla="*/ 224067 w 1555728"/>
                <a:gd name="connsiteY2" fmla="*/ 850382 h 863605"/>
                <a:gd name="connsiteX3" fmla="*/ 57164 w 1555728"/>
                <a:gd name="connsiteY3" fmla="*/ 860719 h 863605"/>
                <a:gd name="connsiteX4" fmla="*/ 0 w 1555728"/>
                <a:gd name="connsiteY4" fmla="*/ 863605 h 863605"/>
                <a:gd name="connsiteX5" fmla="*/ 0 w 1555728"/>
                <a:gd name="connsiteY5" fmla="*/ 544455 h 863605"/>
                <a:gd name="connsiteX6" fmla="*/ 176933 w 1555728"/>
                <a:gd name="connsiteY6" fmla="*/ 535521 h 863605"/>
                <a:gd name="connsiteX7" fmla="*/ 1231748 w 1555728"/>
                <a:gd name="connsiteY7" fmla="*/ 94530 h 86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5728" h="863605">
                  <a:moveTo>
                    <a:pt x="1335757" y="0"/>
                  </a:moveTo>
                  <a:lnTo>
                    <a:pt x="1555728" y="219947"/>
                  </a:lnTo>
                  <a:cubicBezTo>
                    <a:pt x="1203186" y="563183"/>
                    <a:pt x="739806" y="792976"/>
                    <a:pt x="224067" y="850382"/>
                  </a:cubicBezTo>
                  <a:lnTo>
                    <a:pt x="57164" y="860719"/>
                  </a:lnTo>
                  <a:lnTo>
                    <a:pt x="0" y="863605"/>
                  </a:lnTo>
                  <a:lnTo>
                    <a:pt x="0" y="544455"/>
                  </a:lnTo>
                  <a:lnTo>
                    <a:pt x="176933" y="535521"/>
                  </a:lnTo>
                  <a:cubicBezTo>
                    <a:pt x="575470" y="495047"/>
                    <a:pt x="938994" y="336132"/>
                    <a:pt x="1231748" y="94530"/>
                  </a:cubicBezTo>
                  <a:close/>
                </a:path>
              </a:pathLst>
            </a:custGeom>
            <a:solidFill>
              <a:sysClr val="windowText" lastClr="000000">
                <a:alpha val="15000"/>
              </a:sys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Freeform: Shape 36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52183C44-90F4-4B43-8466-515392E996CD}"/>
                </a:ext>
              </a:extLst>
            </p:cNvPr>
            <p:cNvSpPr/>
            <p:nvPr/>
          </p:nvSpPr>
          <p:spPr>
            <a:xfrm>
              <a:off x="4181072" y="2269844"/>
              <a:ext cx="781874" cy="1416239"/>
            </a:xfrm>
            <a:custGeom>
              <a:avLst/>
              <a:gdLst>
                <a:gd name="connsiteX0" fmla="*/ 642766 w 856805"/>
                <a:gd name="connsiteY0" fmla="*/ 0 h 1555649"/>
                <a:gd name="connsiteX1" fmla="*/ 856805 w 856805"/>
                <a:gd name="connsiteY1" fmla="*/ 214002 h 1555649"/>
                <a:gd name="connsiteX2" fmla="*/ 759758 w 856805"/>
                <a:gd name="connsiteY2" fmla="*/ 320780 h 1555649"/>
                <a:gd name="connsiteX3" fmla="*/ 318766 w 856805"/>
                <a:gd name="connsiteY3" fmla="*/ 1375596 h 1555649"/>
                <a:gd name="connsiteX4" fmla="*/ 309674 w 856805"/>
                <a:gd name="connsiteY4" fmla="*/ 1555649 h 1555649"/>
                <a:gd name="connsiteX5" fmla="*/ 0 w 856805"/>
                <a:gd name="connsiteY5" fmla="*/ 1555649 h 1555649"/>
                <a:gd name="connsiteX6" fmla="*/ 6913 w 856805"/>
                <a:gd name="connsiteY6" fmla="*/ 1418739 h 1555649"/>
                <a:gd name="connsiteX7" fmla="*/ 11503 w 856805"/>
                <a:gd name="connsiteY7" fmla="*/ 1344611 h 1555649"/>
                <a:gd name="connsiteX8" fmla="*/ 35697 w 856805"/>
                <a:gd name="connsiteY8" fmla="*/ 1186086 h 1555649"/>
                <a:gd name="connsiteX9" fmla="*/ 46170 w 856805"/>
                <a:gd name="connsiteY9" fmla="*/ 1120903 h 1555649"/>
                <a:gd name="connsiteX10" fmla="*/ 84063 w 856805"/>
                <a:gd name="connsiteY10" fmla="*/ 973531 h 1555649"/>
                <a:gd name="connsiteX11" fmla="*/ 102304 w 856805"/>
                <a:gd name="connsiteY11" fmla="*/ 903863 h 1555649"/>
                <a:gd name="connsiteX12" fmla="*/ 642766 w 856805"/>
                <a:gd name="connsiteY12" fmla="*/ 0 h 1555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6805" h="1555649">
                  <a:moveTo>
                    <a:pt x="642766" y="0"/>
                  </a:moveTo>
                  <a:lnTo>
                    <a:pt x="856805" y="214002"/>
                  </a:lnTo>
                  <a:lnTo>
                    <a:pt x="759758" y="320780"/>
                  </a:lnTo>
                  <a:cubicBezTo>
                    <a:pt x="518156" y="613535"/>
                    <a:pt x="359240" y="977058"/>
                    <a:pt x="318766" y="1375596"/>
                  </a:cubicBezTo>
                  <a:lnTo>
                    <a:pt x="309674" y="1555649"/>
                  </a:lnTo>
                  <a:lnTo>
                    <a:pt x="0" y="1555649"/>
                  </a:lnTo>
                  <a:lnTo>
                    <a:pt x="6913" y="1418739"/>
                  </a:lnTo>
                  <a:lnTo>
                    <a:pt x="11503" y="1344611"/>
                  </a:lnTo>
                  <a:lnTo>
                    <a:pt x="35697" y="1186086"/>
                  </a:lnTo>
                  <a:lnTo>
                    <a:pt x="46170" y="1120903"/>
                  </a:lnTo>
                  <a:lnTo>
                    <a:pt x="84063" y="973531"/>
                  </a:lnTo>
                  <a:lnTo>
                    <a:pt x="102304" y="903863"/>
                  </a:lnTo>
                  <a:cubicBezTo>
                    <a:pt x="210190" y="560256"/>
                    <a:pt x="397449" y="251787"/>
                    <a:pt x="642766" y="0"/>
                  </a:cubicBezTo>
                  <a:close/>
                </a:path>
              </a:pathLst>
            </a:custGeom>
            <a:solidFill>
              <a:sysClr val="windowText" lastClr="000000">
                <a:alpha val="15000"/>
              </a:sys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8" name="Рисунок 57"/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454" b="1672"/>
            <a:stretch/>
          </p:blipFill>
          <p:spPr>
            <a:xfrm>
              <a:off x="6046005" y="3349737"/>
              <a:ext cx="476557" cy="715041"/>
            </a:xfrm>
            <a:prstGeom prst="rect">
              <a:avLst/>
            </a:prstGeom>
          </p:spPr>
        </p:pic>
        <p:pic>
          <p:nvPicPr>
            <p:cNvPr id="77" name="Рисунок 76"/>
            <p:cNvPicPr>
              <a:picLocks noChangeAspect="1"/>
            </p:cNvPicPr>
            <p:nvPr/>
          </p:nvPicPr>
          <p:blipFill>
            <a:blip r:embed="rId2" cstate="print">
              <a:biLevel thresh="75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54802" y="2961705"/>
              <a:ext cx="578282" cy="536518"/>
            </a:xfrm>
            <a:prstGeom prst="rect">
              <a:avLst/>
            </a:prstGeom>
          </p:spPr>
        </p:pic>
        <p:pic>
          <p:nvPicPr>
            <p:cNvPr id="84" name="Рисунок 83"/>
            <p:cNvPicPr>
              <a:picLocks noChangeAspect="1"/>
            </p:cNvPicPr>
            <p:nvPr/>
          </p:nvPicPr>
          <p:blipFill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275890" y="2050052"/>
              <a:ext cx="621577" cy="422376"/>
            </a:xfrm>
            <a:prstGeom prst="rect">
              <a:avLst/>
            </a:prstGeom>
          </p:spPr>
        </p:pic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biLevel thresh="75000"/>
              <a:lum bright="-40000" contrast="4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663597" y="4073987"/>
              <a:ext cx="546660" cy="548448"/>
            </a:xfrm>
            <a:prstGeom prst="rect">
              <a:avLst/>
            </a:prstGeom>
          </p:spPr>
        </p:pic>
        <p:pic>
          <p:nvPicPr>
            <p:cNvPr id="82" name="Рисунок 81"/>
            <p:cNvPicPr>
              <a:picLocks noChangeAspect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6673294" y="4720493"/>
              <a:ext cx="658383" cy="439162"/>
            </a:xfrm>
            <a:prstGeom prst="rect">
              <a:avLst/>
            </a:prstGeom>
          </p:spPr>
        </p:pic>
        <p:pic>
          <p:nvPicPr>
            <p:cNvPr id="79" name="Рисунок 78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biLevel thresh="75000"/>
              <a:lum bright="-40000" contrast="4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438373" y="2095786"/>
              <a:ext cx="531217" cy="471491"/>
            </a:xfrm>
            <a:prstGeom prst="rect">
              <a:avLst/>
            </a:prstGeom>
          </p:spPr>
        </p:pic>
        <p:pic>
          <p:nvPicPr>
            <p:cNvPr id="1026" name="Picture 2" descr="http://www.shelbyenergy.com/sites/shelbyenergy/files/2019-04/untitled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3408" y="2842359"/>
              <a:ext cx="552130" cy="498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2" name="Freeform: Shape 21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08BFB0DD-03BD-44A7-BA3E-6BF667000A7B}"/>
                </a:ext>
              </a:extLst>
            </p:cNvPr>
            <p:cNvSpPr/>
            <p:nvPr/>
          </p:nvSpPr>
          <p:spPr>
            <a:xfrm>
              <a:off x="4803732" y="4078851"/>
              <a:ext cx="1757815" cy="1709363"/>
            </a:xfrm>
            <a:custGeom>
              <a:avLst/>
              <a:gdLst>
                <a:gd name="connsiteX0" fmla="*/ 1234643 w 1926274"/>
                <a:gd name="connsiteY0" fmla="*/ 0 h 1877627"/>
                <a:gd name="connsiteX1" fmla="*/ 1284493 w 1926274"/>
                <a:gd name="connsiteY1" fmla="*/ 41127 h 1877627"/>
                <a:gd name="connsiteX2" fmla="*/ 1477607 w 1926274"/>
                <a:gd name="connsiteY2" fmla="*/ 122385 h 1877627"/>
                <a:gd name="connsiteX3" fmla="*/ 1555754 w 1926274"/>
                <a:gd name="connsiteY3" fmla="*/ 130262 h 1877627"/>
                <a:gd name="connsiteX4" fmla="*/ 1555754 w 1926274"/>
                <a:gd name="connsiteY4" fmla="*/ 796985 h 1877627"/>
                <a:gd name="connsiteX5" fmla="*/ 1601979 w 1926274"/>
                <a:gd name="connsiteY5" fmla="*/ 877253 h 1877627"/>
                <a:gd name="connsiteX6" fmla="*/ 1694698 w 1926274"/>
                <a:gd name="connsiteY6" fmla="*/ 877559 h 1877627"/>
                <a:gd name="connsiteX7" fmla="*/ 1854029 w 1926274"/>
                <a:gd name="connsiteY7" fmla="*/ 849954 h 1877627"/>
                <a:gd name="connsiteX8" fmla="*/ 1920909 w 1926274"/>
                <a:gd name="connsiteY8" fmla="*/ 936232 h 1877627"/>
                <a:gd name="connsiteX9" fmla="*/ 1907854 w 1926274"/>
                <a:gd name="connsiteY9" fmla="*/ 1045125 h 1877627"/>
                <a:gd name="connsiteX10" fmla="*/ 1837041 w 1926274"/>
                <a:gd name="connsiteY10" fmla="*/ 1101659 h 1877627"/>
                <a:gd name="connsiteX11" fmla="*/ 1697738 w 1926274"/>
                <a:gd name="connsiteY11" fmla="*/ 1068553 h 1877627"/>
                <a:gd name="connsiteX12" fmla="*/ 1603499 w 1926274"/>
                <a:gd name="connsiteY12" fmla="*/ 1066108 h 1877627"/>
                <a:gd name="connsiteX13" fmla="*/ 1555754 w 1926274"/>
                <a:gd name="connsiteY13" fmla="*/ 1147599 h 1877627"/>
                <a:gd name="connsiteX14" fmla="*/ 1555754 w 1926274"/>
                <a:gd name="connsiteY14" fmla="*/ 1877627 h 1877627"/>
                <a:gd name="connsiteX15" fmla="*/ 1420050 w 1926274"/>
                <a:gd name="connsiteY15" fmla="*/ 1870775 h 1877627"/>
                <a:gd name="connsiteX16" fmla="*/ 1344356 w 1926274"/>
                <a:gd name="connsiteY16" fmla="*/ 1866084 h 1877627"/>
                <a:gd name="connsiteX17" fmla="*/ 1192174 w 1926274"/>
                <a:gd name="connsiteY17" fmla="*/ 1842859 h 1877627"/>
                <a:gd name="connsiteX18" fmla="*/ 1120256 w 1926274"/>
                <a:gd name="connsiteY18" fmla="*/ 1831295 h 1877627"/>
                <a:gd name="connsiteX19" fmla="*/ 992329 w 1926274"/>
                <a:gd name="connsiteY19" fmla="*/ 1798401 h 1877627"/>
                <a:gd name="connsiteX20" fmla="*/ 903923 w 1926274"/>
                <a:gd name="connsiteY20" fmla="*/ 1775242 h 1877627"/>
                <a:gd name="connsiteX21" fmla="*/ 0 w 1926274"/>
                <a:gd name="connsiteY21" fmla="*/ 1234897 h 1877627"/>
                <a:gd name="connsiteX22" fmla="*/ 517244 w 1926274"/>
                <a:gd name="connsiteY22" fmla="*/ 717633 h 1877627"/>
                <a:gd name="connsiteX23" fmla="*/ 548895 w 1926274"/>
                <a:gd name="connsiteY23" fmla="*/ 709382 h 1877627"/>
                <a:gd name="connsiteX24" fmla="*/ 571427 w 1926274"/>
                <a:gd name="connsiteY24" fmla="*/ 733116 h 1877627"/>
                <a:gd name="connsiteX25" fmla="*/ 674160 w 1926274"/>
                <a:gd name="connsiteY25" fmla="*/ 893348 h 1877627"/>
                <a:gd name="connsiteX26" fmla="*/ 811048 w 1926274"/>
                <a:gd name="connsiteY26" fmla="*/ 910155 h 1877627"/>
                <a:gd name="connsiteX27" fmla="*/ 934793 w 1926274"/>
                <a:gd name="connsiteY27" fmla="*/ 813385 h 1877627"/>
                <a:gd name="connsiteX28" fmla="*/ 953927 w 1926274"/>
                <a:gd name="connsiteY28" fmla="*/ 657737 h 1877627"/>
                <a:gd name="connsiteX29" fmla="*/ 779397 w 1926274"/>
                <a:gd name="connsiteY29" fmla="*/ 523379 h 1877627"/>
                <a:gd name="connsiteX30" fmla="*/ 756865 w 1926274"/>
                <a:gd name="connsiteY30" fmla="*/ 500561 h 1877627"/>
                <a:gd name="connsiteX31" fmla="*/ 765091 w 1926274"/>
                <a:gd name="connsiteY31" fmla="*/ 469493 h 187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26274" h="1877627">
                  <a:moveTo>
                    <a:pt x="1234643" y="0"/>
                  </a:moveTo>
                  <a:lnTo>
                    <a:pt x="1284493" y="41127"/>
                  </a:lnTo>
                  <a:cubicBezTo>
                    <a:pt x="1341957" y="79946"/>
                    <a:pt x="1407293" y="107997"/>
                    <a:pt x="1477607" y="122385"/>
                  </a:cubicBezTo>
                  <a:lnTo>
                    <a:pt x="1555754" y="130262"/>
                  </a:lnTo>
                  <a:lnTo>
                    <a:pt x="1555754" y="796985"/>
                  </a:lnTo>
                  <a:cubicBezTo>
                    <a:pt x="1555754" y="830396"/>
                    <a:pt x="1573099" y="860548"/>
                    <a:pt x="1601979" y="877253"/>
                  </a:cubicBezTo>
                  <a:cubicBezTo>
                    <a:pt x="1630859" y="893959"/>
                    <a:pt x="1665461" y="894264"/>
                    <a:pt x="1694698" y="877559"/>
                  </a:cubicBezTo>
                  <a:cubicBezTo>
                    <a:pt x="1754872" y="843231"/>
                    <a:pt x="1801455" y="821330"/>
                    <a:pt x="1854029" y="849954"/>
                  </a:cubicBezTo>
                  <a:cubicBezTo>
                    <a:pt x="1886306" y="867271"/>
                    <a:pt x="1910626" y="898848"/>
                    <a:pt x="1920909" y="936232"/>
                  </a:cubicBezTo>
                  <a:cubicBezTo>
                    <a:pt x="1931280" y="973616"/>
                    <a:pt x="1926452" y="1013547"/>
                    <a:pt x="1907854" y="1045125"/>
                  </a:cubicBezTo>
                  <a:cubicBezTo>
                    <a:pt x="1889883" y="1075480"/>
                    <a:pt x="1866189" y="1094732"/>
                    <a:pt x="1837041" y="1101659"/>
                  </a:cubicBezTo>
                  <a:cubicBezTo>
                    <a:pt x="1797789" y="1111438"/>
                    <a:pt x="1747004" y="1099214"/>
                    <a:pt x="1697738" y="1068553"/>
                  </a:cubicBezTo>
                  <a:cubicBezTo>
                    <a:pt x="1668590" y="1050320"/>
                    <a:pt x="1633541" y="1049403"/>
                    <a:pt x="1603499" y="1066108"/>
                  </a:cubicBezTo>
                  <a:cubicBezTo>
                    <a:pt x="1573636" y="1082509"/>
                    <a:pt x="1555754" y="1112966"/>
                    <a:pt x="1555754" y="1147599"/>
                  </a:cubicBezTo>
                  <a:lnTo>
                    <a:pt x="1555754" y="1877627"/>
                  </a:lnTo>
                  <a:lnTo>
                    <a:pt x="1420050" y="1870775"/>
                  </a:lnTo>
                  <a:lnTo>
                    <a:pt x="1344356" y="1866084"/>
                  </a:lnTo>
                  <a:lnTo>
                    <a:pt x="1192174" y="1842859"/>
                  </a:lnTo>
                  <a:lnTo>
                    <a:pt x="1120256" y="1831295"/>
                  </a:lnTo>
                  <a:lnTo>
                    <a:pt x="992329" y="1798401"/>
                  </a:lnTo>
                  <a:lnTo>
                    <a:pt x="903923" y="1775242"/>
                  </a:lnTo>
                  <a:cubicBezTo>
                    <a:pt x="560294" y="1667300"/>
                    <a:pt x="251805" y="1480007"/>
                    <a:pt x="0" y="1234897"/>
                  </a:cubicBezTo>
                  <a:lnTo>
                    <a:pt x="517244" y="717633"/>
                  </a:lnTo>
                  <a:cubicBezTo>
                    <a:pt x="529403" y="705511"/>
                    <a:pt x="543441" y="707854"/>
                    <a:pt x="548895" y="709382"/>
                  </a:cubicBezTo>
                  <a:cubicBezTo>
                    <a:pt x="554349" y="711216"/>
                    <a:pt x="567403" y="716411"/>
                    <a:pt x="571427" y="733116"/>
                  </a:cubicBezTo>
                  <a:cubicBezTo>
                    <a:pt x="588415" y="806764"/>
                    <a:pt x="624894" y="863604"/>
                    <a:pt x="674160" y="893348"/>
                  </a:cubicBezTo>
                  <a:cubicBezTo>
                    <a:pt x="713680" y="917082"/>
                    <a:pt x="761157" y="923194"/>
                    <a:pt x="811048" y="910155"/>
                  </a:cubicBezTo>
                  <a:cubicBezTo>
                    <a:pt x="862370" y="896709"/>
                    <a:pt x="907434" y="861464"/>
                    <a:pt x="934793" y="813385"/>
                  </a:cubicBezTo>
                  <a:cubicBezTo>
                    <a:pt x="961796" y="765407"/>
                    <a:pt x="968859" y="708465"/>
                    <a:pt x="953927" y="657737"/>
                  </a:cubicBezTo>
                  <a:cubicBezTo>
                    <a:pt x="925942" y="563513"/>
                    <a:pt x="841448" y="540390"/>
                    <a:pt x="779397" y="523379"/>
                  </a:cubicBezTo>
                  <a:cubicBezTo>
                    <a:pt x="763303" y="518795"/>
                    <a:pt x="758385" y="505960"/>
                    <a:pt x="756865" y="500561"/>
                  </a:cubicBezTo>
                  <a:cubicBezTo>
                    <a:pt x="755345" y="495061"/>
                    <a:pt x="753199" y="481411"/>
                    <a:pt x="765091" y="469493"/>
                  </a:cubicBezTo>
                  <a:close/>
                </a:path>
              </a:pathLst>
            </a:custGeom>
            <a:solidFill>
              <a:srgbClr val="FFCC4C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 rotWithShape="1"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</a:blip>
            <a:srcRect l="11202" t="28682" r="10685" b="25095"/>
            <a:stretch/>
          </p:blipFill>
          <p:spPr>
            <a:xfrm>
              <a:off x="7237294" y="3874075"/>
              <a:ext cx="705023" cy="365388"/>
            </a:xfrm>
            <a:prstGeom prst="rect">
              <a:avLst/>
            </a:prstGeom>
          </p:spPr>
        </p:pic>
        <p:pic>
          <p:nvPicPr>
            <p:cNvPr id="116" name="Рисунок 115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biLevel thresh="75000"/>
              <a:lum bright="-40000" contrast="-4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372949" y="4881074"/>
              <a:ext cx="726832" cy="367747"/>
            </a:xfrm>
            <a:prstGeom prst="rect">
              <a:avLst/>
            </a:prstGeom>
          </p:spPr>
        </p:pic>
        <p:sp>
          <p:nvSpPr>
            <p:cNvPr id="189" name="Freeform: Shape 34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31397BD8-BFD1-42E3-BA0B-CF238B786C23}"/>
                </a:ext>
              </a:extLst>
            </p:cNvPr>
            <p:cNvSpPr/>
            <p:nvPr/>
          </p:nvSpPr>
          <p:spPr>
            <a:xfrm>
              <a:off x="4817887" y="5005827"/>
              <a:ext cx="1419698" cy="788189"/>
            </a:xfrm>
            <a:custGeom>
              <a:avLst/>
              <a:gdLst>
                <a:gd name="connsiteX0" fmla="*/ 223038 w 1555754"/>
                <a:gd name="connsiteY0" fmla="*/ 0 h 865776"/>
                <a:gd name="connsiteX1" fmla="*/ 329754 w 1555754"/>
                <a:gd name="connsiteY1" fmla="*/ 96991 h 865776"/>
                <a:gd name="connsiteX2" fmla="*/ 1384570 w 1555754"/>
                <a:gd name="connsiteY2" fmla="*/ 537982 h 865776"/>
                <a:gd name="connsiteX3" fmla="*/ 1555754 w 1555754"/>
                <a:gd name="connsiteY3" fmla="*/ 546626 h 865776"/>
                <a:gd name="connsiteX4" fmla="*/ 1555754 w 1555754"/>
                <a:gd name="connsiteY4" fmla="*/ 865776 h 865776"/>
                <a:gd name="connsiteX5" fmla="*/ 1420050 w 1555754"/>
                <a:gd name="connsiteY5" fmla="*/ 858924 h 865776"/>
                <a:gd name="connsiteX6" fmla="*/ 1344356 w 1555754"/>
                <a:gd name="connsiteY6" fmla="*/ 854233 h 865776"/>
                <a:gd name="connsiteX7" fmla="*/ 1192174 w 1555754"/>
                <a:gd name="connsiteY7" fmla="*/ 831008 h 865776"/>
                <a:gd name="connsiteX8" fmla="*/ 1120256 w 1555754"/>
                <a:gd name="connsiteY8" fmla="*/ 819444 h 865776"/>
                <a:gd name="connsiteX9" fmla="*/ 992329 w 1555754"/>
                <a:gd name="connsiteY9" fmla="*/ 786550 h 865776"/>
                <a:gd name="connsiteX10" fmla="*/ 903923 w 1555754"/>
                <a:gd name="connsiteY10" fmla="*/ 763391 h 865776"/>
                <a:gd name="connsiteX11" fmla="*/ 0 w 1555754"/>
                <a:gd name="connsiteY11" fmla="*/ 223046 h 86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5754" h="865776">
                  <a:moveTo>
                    <a:pt x="223038" y="0"/>
                  </a:moveTo>
                  <a:lnTo>
                    <a:pt x="329754" y="96991"/>
                  </a:lnTo>
                  <a:cubicBezTo>
                    <a:pt x="622509" y="338593"/>
                    <a:pt x="986032" y="497508"/>
                    <a:pt x="1384570" y="537982"/>
                  </a:cubicBezTo>
                  <a:lnTo>
                    <a:pt x="1555754" y="546626"/>
                  </a:lnTo>
                  <a:lnTo>
                    <a:pt x="1555754" y="865776"/>
                  </a:lnTo>
                  <a:lnTo>
                    <a:pt x="1420050" y="858924"/>
                  </a:lnTo>
                  <a:lnTo>
                    <a:pt x="1344356" y="854233"/>
                  </a:lnTo>
                  <a:lnTo>
                    <a:pt x="1192174" y="831008"/>
                  </a:lnTo>
                  <a:lnTo>
                    <a:pt x="1120256" y="819444"/>
                  </a:lnTo>
                  <a:lnTo>
                    <a:pt x="992329" y="786550"/>
                  </a:lnTo>
                  <a:lnTo>
                    <a:pt x="903923" y="763391"/>
                  </a:lnTo>
                  <a:cubicBezTo>
                    <a:pt x="560294" y="655449"/>
                    <a:pt x="251805" y="468156"/>
                    <a:pt x="0" y="223046"/>
                  </a:cubicBezTo>
                  <a:close/>
                </a:path>
              </a:pathLst>
            </a:custGeom>
            <a:solidFill>
              <a:sysClr val="windowText" lastClr="000000">
                <a:alpha val="15000"/>
              </a:sys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7424507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 45">
            <a:extLst>
              <a:ext uri="{FF2B5EF4-FFF2-40B4-BE49-F238E27FC236}">
                <a16:creationId xmlns="" xmlns:a16="http://schemas.microsoft.com/office/drawing/2014/main" id="{3D9F2BEA-2A2B-40E5-AECD-24A069F3515B}"/>
              </a:ext>
            </a:extLst>
          </p:cNvPr>
          <p:cNvSpPr>
            <a:spLocks noEditPoints="1"/>
          </p:cNvSpPr>
          <p:nvPr/>
        </p:nvSpPr>
        <p:spPr bwMode="auto">
          <a:xfrm>
            <a:off x="472684" y="2131630"/>
            <a:ext cx="210107" cy="200928"/>
          </a:xfrm>
          <a:custGeom>
            <a:avLst/>
            <a:gdLst>
              <a:gd name="T0" fmla="*/ 92739 w 55"/>
              <a:gd name="T1" fmla="*/ 188912 h 55"/>
              <a:gd name="T2" fmla="*/ 0 w 55"/>
              <a:gd name="T3" fmla="*/ 92739 h 55"/>
              <a:gd name="T4" fmla="*/ 92739 w 55"/>
              <a:gd name="T5" fmla="*/ 0 h 55"/>
              <a:gd name="T6" fmla="*/ 188912 w 55"/>
              <a:gd name="T7" fmla="*/ 92739 h 55"/>
              <a:gd name="T8" fmla="*/ 92739 w 55"/>
              <a:gd name="T9" fmla="*/ 188912 h 55"/>
              <a:gd name="T10" fmla="*/ 154564 w 55"/>
              <a:gd name="T11" fmla="*/ 68695 h 55"/>
              <a:gd name="T12" fmla="*/ 144260 w 55"/>
              <a:gd name="T13" fmla="*/ 58391 h 55"/>
              <a:gd name="T14" fmla="*/ 137391 w 55"/>
              <a:gd name="T15" fmla="*/ 54956 h 55"/>
              <a:gd name="T16" fmla="*/ 130521 w 55"/>
              <a:gd name="T17" fmla="*/ 58391 h 55"/>
              <a:gd name="T18" fmla="*/ 82434 w 55"/>
              <a:gd name="T19" fmla="*/ 106478 h 55"/>
              <a:gd name="T20" fmla="*/ 54956 w 55"/>
              <a:gd name="T21" fmla="*/ 79000 h 55"/>
              <a:gd name="T22" fmla="*/ 48087 w 55"/>
              <a:gd name="T23" fmla="*/ 75565 h 55"/>
              <a:gd name="T24" fmla="*/ 44652 w 55"/>
              <a:gd name="T25" fmla="*/ 79000 h 55"/>
              <a:gd name="T26" fmla="*/ 30913 w 55"/>
              <a:gd name="T27" fmla="*/ 89304 h 55"/>
              <a:gd name="T28" fmla="*/ 30913 w 55"/>
              <a:gd name="T29" fmla="*/ 96173 h 55"/>
              <a:gd name="T30" fmla="*/ 30913 w 55"/>
              <a:gd name="T31" fmla="*/ 103043 h 55"/>
              <a:gd name="T32" fmla="*/ 75565 w 55"/>
              <a:gd name="T33" fmla="*/ 147695 h 55"/>
              <a:gd name="T34" fmla="*/ 82434 w 55"/>
              <a:gd name="T35" fmla="*/ 147695 h 55"/>
              <a:gd name="T36" fmla="*/ 89304 w 55"/>
              <a:gd name="T37" fmla="*/ 147695 h 55"/>
              <a:gd name="T38" fmla="*/ 154564 w 55"/>
              <a:gd name="T39" fmla="*/ 79000 h 55"/>
              <a:gd name="T40" fmla="*/ 157999 w 55"/>
              <a:gd name="T41" fmla="*/ 75565 h 55"/>
              <a:gd name="T42" fmla="*/ 154564 w 55"/>
              <a:gd name="T43" fmla="*/ 68695 h 5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 dirty="0"/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35CFCF76-8F44-4A80-8622-D89366423E56}"/>
              </a:ext>
            </a:extLst>
          </p:cNvPr>
          <p:cNvSpPr txBox="1"/>
          <p:nvPr/>
        </p:nvSpPr>
        <p:spPr>
          <a:xfrm>
            <a:off x="836434" y="1889461"/>
            <a:ext cx="529975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pc="188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Segoe UI" panose="020B0502040204020203" pitchFamily="34" charset="0"/>
              </a:rPr>
              <a:t>Информация вносится единожды в месте возникновения</a:t>
            </a:r>
            <a:endParaRPr lang="en-US" spc="188" dirty="0">
              <a:solidFill>
                <a:schemeClr val="tx1">
                  <a:lumMod val="65000"/>
                  <a:lumOff val="3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49" name="Freeform 45">
            <a:extLst>
              <a:ext uri="{FF2B5EF4-FFF2-40B4-BE49-F238E27FC236}">
                <a16:creationId xmlns="" xmlns:a16="http://schemas.microsoft.com/office/drawing/2014/main" id="{B5019780-4B93-4244-B1CC-C1179AD13FD9}"/>
              </a:ext>
            </a:extLst>
          </p:cNvPr>
          <p:cNvSpPr>
            <a:spLocks noEditPoints="1"/>
          </p:cNvSpPr>
          <p:nvPr/>
        </p:nvSpPr>
        <p:spPr bwMode="auto">
          <a:xfrm>
            <a:off x="472684" y="2959047"/>
            <a:ext cx="210107" cy="200928"/>
          </a:xfrm>
          <a:custGeom>
            <a:avLst/>
            <a:gdLst>
              <a:gd name="T0" fmla="*/ 92739 w 55"/>
              <a:gd name="T1" fmla="*/ 188912 h 55"/>
              <a:gd name="T2" fmla="*/ 0 w 55"/>
              <a:gd name="T3" fmla="*/ 92739 h 55"/>
              <a:gd name="T4" fmla="*/ 92739 w 55"/>
              <a:gd name="T5" fmla="*/ 0 h 55"/>
              <a:gd name="T6" fmla="*/ 188912 w 55"/>
              <a:gd name="T7" fmla="*/ 92739 h 55"/>
              <a:gd name="T8" fmla="*/ 92739 w 55"/>
              <a:gd name="T9" fmla="*/ 188912 h 55"/>
              <a:gd name="T10" fmla="*/ 154564 w 55"/>
              <a:gd name="T11" fmla="*/ 68695 h 55"/>
              <a:gd name="T12" fmla="*/ 144260 w 55"/>
              <a:gd name="T13" fmla="*/ 58391 h 55"/>
              <a:gd name="T14" fmla="*/ 137391 w 55"/>
              <a:gd name="T15" fmla="*/ 54956 h 55"/>
              <a:gd name="T16" fmla="*/ 130521 w 55"/>
              <a:gd name="T17" fmla="*/ 58391 h 55"/>
              <a:gd name="T18" fmla="*/ 82434 w 55"/>
              <a:gd name="T19" fmla="*/ 106478 h 55"/>
              <a:gd name="T20" fmla="*/ 54956 w 55"/>
              <a:gd name="T21" fmla="*/ 79000 h 55"/>
              <a:gd name="T22" fmla="*/ 48087 w 55"/>
              <a:gd name="T23" fmla="*/ 75565 h 55"/>
              <a:gd name="T24" fmla="*/ 44652 w 55"/>
              <a:gd name="T25" fmla="*/ 79000 h 55"/>
              <a:gd name="T26" fmla="*/ 30913 w 55"/>
              <a:gd name="T27" fmla="*/ 89304 h 55"/>
              <a:gd name="T28" fmla="*/ 30913 w 55"/>
              <a:gd name="T29" fmla="*/ 96173 h 55"/>
              <a:gd name="T30" fmla="*/ 30913 w 55"/>
              <a:gd name="T31" fmla="*/ 103043 h 55"/>
              <a:gd name="T32" fmla="*/ 75565 w 55"/>
              <a:gd name="T33" fmla="*/ 147695 h 55"/>
              <a:gd name="T34" fmla="*/ 82434 w 55"/>
              <a:gd name="T35" fmla="*/ 147695 h 55"/>
              <a:gd name="T36" fmla="*/ 89304 w 55"/>
              <a:gd name="T37" fmla="*/ 147695 h 55"/>
              <a:gd name="T38" fmla="*/ 154564 w 55"/>
              <a:gd name="T39" fmla="*/ 79000 h 55"/>
              <a:gd name="T40" fmla="*/ 157999 w 55"/>
              <a:gd name="T41" fmla="*/ 75565 h 55"/>
              <a:gd name="T42" fmla="*/ 154564 w 55"/>
              <a:gd name="T43" fmla="*/ 68695 h 5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 dirty="0"/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588B36BD-41F8-4CCD-8997-ABE95CFCD791}"/>
              </a:ext>
            </a:extLst>
          </p:cNvPr>
          <p:cNvSpPr txBox="1"/>
          <p:nvPr/>
        </p:nvSpPr>
        <p:spPr>
          <a:xfrm>
            <a:off x="836433" y="2750568"/>
            <a:ext cx="4338842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pc="188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Segoe UI" panose="020B0502040204020203" pitchFamily="34" charset="0"/>
              </a:rPr>
              <a:t>Необходимая информация доступна в любой момент</a:t>
            </a:r>
            <a:endParaRPr lang="en-US" spc="188" dirty="0">
              <a:solidFill>
                <a:schemeClr val="tx1">
                  <a:lumMod val="65000"/>
                  <a:lumOff val="3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59" name="Freeform 45">
            <a:extLst>
              <a:ext uri="{FF2B5EF4-FFF2-40B4-BE49-F238E27FC236}">
                <a16:creationId xmlns="" xmlns:a16="http://schemas.microsoft.com/office/drawing/2014/main" id="{360906FB-AE06-4A43-9DFB-7CF260141A45}"/>
              </a:ext>
            </a:extLst>
          </p:cNvPr>
          <p:cNvSpPr>
            <a:spLocks noEditPoints="1"/>
          </p:cNvSpPr>
          <p:nvPr/>
        </p:nvSpPr>
        <p:spPr bwMode="auto">
          <a:xfrm>
            <a:off x="472684" y="3786464"/>
            <a:ext cx="210107" cy="200928"/>
          </a:xfrm>
          <a:custGeom>
            <a:avLst/>
            <a:gdLst>
              <a:gd name="T0" fmla="*/ 92739 w 55"/>
              <a:gd name="T1" fmla="*/ 188912 h 55"/>
              <a:gd name="T2" fmla="*/ 0 w 55"/>
              <a:gd name="T3" fmla="*/ 92739 h 55"/>
              <a:gd name="T4" fmla="*/ 92739 w 55"/>
              <a:gd name="T5" fmla="*/ 0 h 55"/>
              <a:gd name="T6" fmla="*/ 188912 w 55"/>
              <a:gd name="T7" fmla="*/ 92739 h 55"/>
              <a:gd name="T8" fmla="*/ 92739 w 55"/>
              <a:gd name="T9" fmla="*/ 188912 h 55"/>
              <a:gd name="T10" fmla="*/ 154564 w 55"/>
              <a:gd name="T11" fmla="*/ 68695 h 55"/>
              <a:gd name="T12" fmla="*/ 144260 w 55"/>
              <a:gd name="T13" fmla="*/ 58391 h 55"/>
              <a:gd name="T14" fmla="*/ 137391 w 55"/>
              <a:gd name="T15" fmla="*/ 54956 h 55"/>
              <a:gd name="T16" fmla="*/ 130521 w 55"/>
              <a:gd name="T17" fmla="*/ 58391 h 55"/>
              <a:gd name="T18" fmla="*/ 82434 w 55"/>
              <a:gd name="T19" fmla="*/ 106478 h 55"/>
              <a:gd name="T20" fmla="*/ 54956 w 55"/>
              <a:gd name="T21" fmla="*/ 79000 h 55"/>
              <a:gd name="T22" fmla="*/ 48087 w 55"/>
              <a:gd name="T23" fmla="*/ 75565 h 55"/>
              <a:gd name="T24" fmla="*/ 44652 w 55"/>
              <a:gd name="T25" fmla="*/ 79000 h 55"/>
              <a:gd name="T26" fmla="*/ 30913 w 55"/>
              <a:gd name="T27" fmla="*/ 89304 h 55"/>
              <a:gd name="T28" fmla="*/ 30913 w 55"/>
              <a:gd name="T29" fmla="*/ 96173 h 55"/>
              <a:gd name="T30" fmla="*/ 30913 w 55"/>
              <a:gd name="T31" fmla="*/ 103043 h 55"/>
              <a:gd name="T32" fmla="*/ 75565 w 55"/>
              <a:gd name="T33" fmla="*/ 147695 h 55"/>
              <a:gd name="T34" fmla="*/ 82434 w 55"/>
              <a:gd name="T35" fmla="*/ 147695 h 55"/>
              <a:gd name="T36" fmla="*/ 89304 w 55"/>
              <a:gd name="T37" fmla="*/ 147695 h 55"/>
              <a:gd name="T38" fmla="*/ 154564 w 55"/>
              <a:gd name="T39" fmla="*/ 79000 h 55"/>
              <a:gd name="T40" fmla="*/ 157999 w 55"/>
              <a:gd name="T41" fmla="*/ 75565 h 55"/>
              <a:gd name="T42" fmla="*/ 154564 w 55"/>
              <a:gd name="T43" fmla="*/ 68695 h 5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 dirty="0"/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19AEB2C4-001F-4FA4-A1BD-4517F763B395}"/>
              </a:ext>
            </a:extLst>
          </p:cNvPr>
          <p:cNvSpPr txBox="1"/>
          <p:nvPr/>
        </p:nvSpPr>
        <p:spPr>
          <a:xfrm>
            <a:off x="836433" y="3544295"/>
            <a:ext cx="479511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pc="188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Segoe UI" panose="020B0502040204020203" pitchFamily="34" charset="0"/>
              </a:rPr>
              <a:t>Информация передается от этапа к этапу без участия пользователей</a:t>
            </a:r>
            <a:endParaRPr lang="en-US" spc="188" dirty="0">
              <a:solidFill>
                <a:schemeClr val="tx1">
                  <a:lumMod val="65000"/>
                  <a:lumOff val="3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600B050F-B2C8-4CA3-A446-1F935C768051}"/>
              </a:ext>
            </a:extLst>
          </p:cNvPr>
          <p:cNvSpPr txBox="1"/>
          <p:nvPr/>
        </p:nvSpPr>
        <p:spPr>
          <a:xfrm>
            <a:off x="353903" y="241303"/>
            <a:ext cx="58566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>
                    <a:lumMod val="75000"/>
                  </a:schemeClr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Комплексная </a:t>
            </a:r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Взаимосвязь</a:t>
            </a:r>
            <a:endParaRPr lang="en-US" sz="3200" dirty="0" smtClean="0">
              <a:solidFill>
                <a:schemeClr val="tx1">
                  <a:lumMod val="75000"/>
                  <a:lumOff val="25000"/>
                </a:schemeClr>
              </a:solidFill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r>
              <a:rPr lang="ru-RU" sz="3200" dirty="0" smtClean="0">
                <a:solidFill>
                  <a:schemeClr val="accent4"/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Информации</a:t>
            </a:r>
            <a:endParaRPr lang="id-ID" sz="3200" i="1" dirty="0">
              <a:solidFill>
                <a:schemeClr val="accent4"/>
              </a:solidFill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29" name="Freeform 45">
            <a:extLst>
              <a:ext uri="{FF2B5EF4-FFF2-40B4-BE49-F238E27FC236}">
                <a16:creationId xmlns="" xmlns:a16="http://schemas.microsoft.com/office/drawing/2014/main" id="{360906FB-AE06-4A43-9DFB-7CF260141A45}"/>
              </a:ext>
            </a:extLst>
          </p:cNvPr>
          <p:cNvSpPr>
            <a:spLocks noEditPoints="1"/>
          </p:cNvSpPr>
          <p:nvPr/>
        </p:nvSpPr>
        <p:spPr bwMode="auto">
          <a:xfrm>
            <a:off x="472684" y="5346462"/>
            <a:ext cx="210107" cy="200928"/>
          </a:xfrm>
          <a:custGeom>
            <a:avLst/>
            <a:gdLst>
              <a:gd name="T0" fmla="*/ 92739 w 55"/>
              <a:gd name="T1" fmla="*/ 188912 h 55"/>
              <a:gd name="T2" fmla="*/ 0 w 55"/>
              <a:gd name="T3" fmla="*/ 92739 h 55"/>
              <a:gd name="T4" fmla="*/ 92739 w 55"/>
              <a:gd name="T5" fmla="*/ 0 h 55"/>
              <a:gd name="T6" fmla="*/ 188912 w 55"/>
              <a:gd name="T7" fmla="*/ 92739 h 55"/>
              <a:gd name="T8" fmla="*/ 92739 w 55"/>
              <a:gd name="T9" fmla="*/ 188912 h 55"/>
              <a:gd name="T10" fmla="*/ 154564 w 55"/>
              <a:gd name="T11" fmla="*/ 68695 h 55"/>
              <a:gd name="T12" fmla="*/ 144260 w 55"/>
              <a:gd name="T13" fmla="*/ 58391 h 55"/>
              <a:gd name="T14" fmla="*/ 137391 w 55"/>
              <a:gd name="T15" fmla="*/ 54956 h 55"/>
              <a:gd name="T16" fmla="*/ 130521 w 55"/>
              <a:gd name="T17" fmla="*/ 58391 h 55"/>
              <a:gd name="T18" fmla="*/ 82434 w 55"/>
              <a:gd name="T19" fmla="*/ 106478 h 55"/>
              <a:gd name="T20" fmla="*/ 54956 w 55"/>
              <a:gd name="T21" fmla="*/ 79000 h 55"/>
              <a:gd name="T22" fmla="*/ 48087 w 55"/>
              <a:gd name="T23" fmla="*/ 75565 h 55"/>
              <a:gd name="T24" fmla="*/ 44652 w 55"/>
              <a:gd name="T25" fmla="*/ 79000 h 55"/>
              <a:gd name="T26" fmla="*/ 30913 w 55"/>
              <a:gd name="T27" fmla="*/ 89304 h 55"/>
              <a:gd name="T28" fmla="*/ 30913 w 55"/>
              <a:gd name="T29" fmla="*/ 96173 h 55"/>
              <a:gd name="T30" fmla="*/ 30913 w 55"/>
              <a:gd name="T31" fmla="*/ 103043 h 55"/>
              <a:gd name="T32" fmla="*/ 75565 w 55"/>
              <a:gd name="T33" fmla="*/ 147695 h 55"/>
              <a:gd name="T34" fmla="*/ 82434 w 55"/>
              <a:gd name="T35" fmla="*/ 147695 h 55"/>
              <a:gd name="T36" fmla="*/ 89304 w 55"/>
              <a:gd name="T37" fmla="*/ 147695 h 55"/>
              <a:gd name="T38" fmla="*/ 154564 w 55"/>
              <a:gd name="T39" fmla="*/ 79000 h 55"/>
              <a:gd name="T40" fmla="*/ 157999 w 55"/>
              <a:gd name="T41" fmla="*/ 75565 h 55"/>
              <a:gd name="T42" fmla="*/ 154564 w 55"/>
              <a:gd name="T43" fmla="*/ 68695 h 5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 dirty="0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19AEB2C4-001F-4FA4-A1BD-4517F763B395}"/>
              </a:ext>
            </a:extLst>
          </p:cNvPr>
          <p:cNvSpPr txBox="1"/>
          <p:nvPr/>
        </p:nvSpPr>
        <p:spPr>
          <a:xfrm>
            <a:off x="836433" y="5104293"/>
            <a:ext cx="4967753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pc="188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Segoe UI" panose="020B0502040204020203" pitchFamily="34" charset="0"/>
              </a:rPr>
              <a:t>Сотрудники не тратят время на запросы, ожидание, интерпретацию и обработку требуемых данных </a:t>
            </a:r>
            <a:endParaRPr lang="en-US" spc="188" dirty="0">
              <a:solidFill>
                <a:schemeClr val="tx1">
                  <a:lumMod val="65000"/>
                  <a:lumOff val="3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71" name="Freeform 45">
            <a:extLst>
              <a:ext uri="{FF2B5EF4-FFF2-40B4-BE49-F238E27FC236}">
                <a16:creationId xmlns="" xmlns:a16="http://schemas.microsoft.com/office/drawing/2014/main" id="{360906FB-AE06-4A43-9DFB-7CF260141A45}"/>
              </a:ext>
            </a:extLst>
          </p:cNvPr>
          <p:cNvSpPr>
            <a:spLocks noEditPoints="1"/>
          </p:cNvSpPr>
          <p:nvPr/>
        </p:nvSpPr>
        <p:spPr bwMode="auto">
          <a:xfrm>
            <a:off x="472684" y="4574594"/>
            <a:ext cx="210107" cy="200928"/>
          </a:xfrm>
          <a:custGeom>
            <a:avLst/>
            <a:gdLst>
              <a:gd name="T0" fmla="*/ 92739 w 55"/>
              <a:gd name="T1" fmla="*/ 188912 h 55"/>
              <a:gd name="T2" fmla="*/ 0 w 55"/>
              <a:gd name="T3" fmla="*/ 92739 h 55"/>
              <a:gd name="T4" fmla="*/ 92739 w 55"/>
              <a:gd name="T5" fmla="*/ 0 h 55"/>
              <a:gd name="T6" fmla="*/ 188912 w 55"/>
              <a:gd name="T7" fmla="*/ 92739 h 55"/>
              <a:gd name="T8" fmla="*/ 92739 w 55"/>
              <a:gd name="T9" fmla="*/ 188912 h 55"/>
              <a:gd name="T10" fmla="*/ 154564 w 55"/>
              <a:gd name="T11" fmla="*/ 68695 h 55"/>
              <a:gd name="T12" fmla="*/ 144260 w 55"/>
              <a:gd name="T13" fmla="*/ 58391 h 55"/>
              <a:gd name="T14" fmla="*/ 137391 w 55"/>
              <a:gd name="T15" fmla="*/ 54956 h 55"/>
              <a:gd name="T16" fmla="*/ 130521 w 55"/>
              <a:gd name="T17" fmla="*/ 58391 h 55"/>
              <a:gd name="T18" fmla="*/ 82434 w 55"/>
              <a:gd name="T19" fmla="*/ 106478 h 55"/>
              <a:gd name="T20" fmla="*/ 54956 w 55"/>
              <a:gd name="T21" fmla="*/ 79000 h 55"/>
              <a:gd name="T22" fmla="*/ 48087 w 55"/>
              <a:gd name="T23" fmla="*/ 75565 h 55"/>
              <a:gd name="T24" fmla="*/ 44652 w 55"/>
              <a:gd name="T25" fmla="*/ 79000 h 55"/>
              <a:gd name="T26" fmla="*/ 30913 w 55"/>
              <a:gd name="T27" fmla="*/ 89304 h 55"/>
              <a:gd name="T28" fmla="*/ 30913 w 55"/>
              <a:gd name="T29" fmla="*/ 96173 h 55"/>
              <a:gd name="T30" fmla="*/ 30913 w 55"/>
              <a:gd name="T31" fmla="*/ 103043 h 55"/>
              <a:gd name="T32" fmla="*/ 75565 w 55"/>
              <a:gd name="T33" fmla="*/ 147695 h 55"/>
              <a:gd name="T34" fmla="*/ 82434 w 55"/>
              <a:gd name="T35" fmla="*/ 147695 h 55"/>
              <a:gd name="T36" fmla="*/ 89304 w 55"/>
              <a:gd name="T37" fmla="*/ 147695 h 55"/>
              <a:gd name="T38" fmla="*/ 154564 w 55"/>
              <a:gd name="T39" fmla="*/ 79000 h 55"/>
              <a:gd name="T40" fmla="*/ 157999 w 55"/>
              <a:gd name="T41" fmla="*/ 75565 h 55"/>
              <a:gd name="T42" fmla="*/ 154564 w 55"/>
              <a:gd name="T43" fmla="*/ 68695 h 5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 dirty="0"/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19AEB2C4-001F-4FA4-A1BD-4517F763B395}"/>
              </a:ext>
            </a:extLst>
          </p:cNvPr>
          <p:cNvSpPr txBox="1"/>
          <p:nvPr/>
        </p:nvSpPr>
        <p:spPr>
          <a:xfrm>
            <a:off x="836433" y="4332425"/>
            <a:ext cx="479511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pc="188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Segoe UI" panose="020B0502040204020203" pitchFamily="34" charset="0"/>
              </a:rPr>
              <a:t>Система обеспечивает глубокую детализацию и полноту данных</a:t>
            </a:r>
            <a:endParaRPr lang="en-US" spc="188" dirty="0">
              <a:solidFill>
                <a:schemeClr val="tx1">
                  <a:lumMod val="65000"/>
                  <a:lumOff val="35000"/>
                </a:schemeClr>
              </a:solidFill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6834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6447574" y="247897"/>
            <a:ext cx="5604043" cy="1488758"/>
            <a:chOff x="7145226" y="607440"/>
            <a:chExt cx="4843718" cy="1189182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xmlns="" id="{DA6799F7-A179-465E-A283-7AB38A8B10BD}"/>
                </a:ext>
              </a:extLst>
            </p:cNvPr>
            <p:cNvSpPr/>
            <p:nvPr/>
          </p:nvSpPr>
          <p:spPr>
            <a:xfrm>
              <a:off x="7145226" y="1262950"/>
              <a:ext cx="4658762" cy="533672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>
                <a:lnSpc>
                  <a:spcPct val="130000"/>
                </a:lnSpc>
              </a:pPr>
              <a:r>
                <a:rPr lang="ru-RU" sz="2800" b="1" spc="350" dirty="0" smtClean="0">
                  <a:solidFill>
                    <a:schemeClr val="bg1">
                      <a:lumMod val="65000"/>
                    </a:schemeClr>
                  </a:solidFill>
                  <a:latin typeface="+mj-lt"/>
                  <a:cs typeface="Segoe UI Light" panose="020B0502040204020203" pitchFamily="34" charset="0"/>
                </a:rPr>
                <a:t>ШВЕЙНОЕ ПРОИЗВОДСТВО</a:t>
              </a:r>
              <a:endParaRPr lang="id-ID" sz="2800" b="1" spc="350" dirty="0">
                <a:solidFill>
                  <a:schemeClr val="bg1">
                    <a:lumMod val="65000"/>
                  </a:schemeClr>
                </a:solidFill>
                <a:latin typeface="+mj-lt"/>
                <a:cs typeface="Segoe UI Light" panose="020B0502040204020203" pitchFamily="34" charset="0"/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33EDF2B3-B6C3-44CD-92C0-96DF7DADF0DA}"/>
                </a:ext>
              </a:extLst>
            </p:cNvPr>
            <p:cNvGrpSpPr/>
            <p:nvPr/>
          </p:nvGrpSpPr>
          <p:grpSpPr>
            <a:xfrm>
              <a:off x="7145226" y="607440"/>
              <a:ext cx="4843718" cy="893308"/>
              <a:chOff x="1978678" y="2187190"/>
              <a:chExt cx="10802300" cy="1429293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xmlns="" id="{50812931-85EA-4820-9AAD-84A1E84879D2}"/>
                  </a:ext>
                </a:extLst>
              </p:cNvPr>
              <p:cNvSpPr txBox="1"/>
              <p:nvPr/>
            </p:nvSpPr>
            <p:spPr>
              <a:xfrm>
                <a:off x="1978678" y="2318425"/>
                <a:ext cx="10565160" cy="12980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60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АСУП </a:t>
                </a:r>
                <a:r>
                  <a:rPr lang="ru-RU" sz="6000" b="1" dirty="0">
                    <a:solidFill>
                      <a:schemeClr val="accent4"/>
                    </a:solidFill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 </a:t>
                </a:r>
                <a:r>
                  <a:rPr lang="ru-RU" sz="6000" b="1" dirty="0" smtClean="0">
                    <a:solidFill>
                      <a:schemeClr val="accent4"/>
                    </a:solidFill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«</a:t>
                </a:r>
                <a:r>
                  <a:rPr lang="ru-RU" sz="6000" b="1" dirty="0" err="1" smtClean="0">
                    <a:solidFill>
                      <a:schemeClr val="accent4"/>
                    </a:solidFill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Стилон</a:t>
                </a:r>
                <a:r>
                  <a:rPr lang="ru-RU" sz="6000" b="1" dirty="0" smtClean="0">
                    <a:solidFill>
                      <a:schemeClr val="accent4"/>
                    </a:solidFill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»</a:t>
                </a:r>
                <a:endParaRPr lang="id-ID" sz="6000" b="1" dirty="0">
                  <a:solidFill>
                    <a:schemeClr val="accent4"/>
                  </a:solidFill>
                  <a:ea typeface="Liberation Sans" panose="020B0604020202020204" pitchFamily="34" charset="0"/>
                  <a:cs typeface="Liberation Sans" panose="020B0604020202020204" pitchFamily="34" charset="0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13C8B356-659E-4D7D-8FAC-855956EB58BD}"/>
                  </a:ext>
                </a:extLst>
              </p:cNvPr>
              <p:cNvSpPr txBox="1"/>
              <p:nvPr/>
            </p:nvSpPr>
            <p:spPr>
              <a:xfrm>
                <a:off x="1978678" y="2187190"/>
                <a:ext cx="10802300" cy="393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spc="300" dirty="0" smtClean="0">
                    <a:solidFill>
                      <a:schemeClr val="accent4"/>
                    </a:solidFill>
                    <a:ea typeface="Roboto Medium" panose="02000000000000000000" pitchFamily="2" charset="0"/>
                    <a:cs typeface="Segoe UI" panose="020B0502040204020203" pitchFamily="34" charset="0"/>
                  </a:rPr>
                  <a:t>ПРОФЕССИОНАЛЬНЫЙ ПРОГРАММНЫЙ ПРОДУКТ</a:t>
                </a:r>
                <a:endParaRPr lang="id-ID" sz="1400" spc="300" dirty="0">
                  <a:solidFill>
                    <a:schemeClr val="accent4"/>
                  </a:solidFill>
                  <a:ea typeface="Roboto Medium" panose="02000000000000000000" pitchFamily="2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4" name="Группа 3"/>
          <p:cNvGrpSpPr/>
          <p:nvPr/>
        </p:nvGrpSpPr>
        <p:grpSpPr>
          <a:xfrm>
            <a:off x="6397623" y="1893240"/>
            <a:ext cx="5619749" cy="3453458"/>
            <a:chOff x="6674121" y="1997387"/>
            <a:chExt cx="5012631" cy="278237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6250E0C5-D820-451E-AB35-D969F6984B75}"/>
                </a:ext>
              </a:extLst>
            </p:cNvPr>
            <p:cNvGrpSpPr/>
            <p:nvPr/>
          </p:nvGrpSpPr>
          <p:grpSpPr>
            <a:xfrm>
              <a:off x="6674121" y="1997387"/>
              <a:ext cx="5012631" cy="2782370"/>
              <a:chOff x="1601293" y="869567"/>
              <a:chExt cx="10506653" cy="5185578"/>
            </a:xfr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xmlns="" id="{B5C03462-F141-424A-946D-B3BD231F875B}"/>
                  </a:ext>
                </a:extLst>
              </p:cNvPr>
              <p:cNvSpPr/>
              <p:nvPr/>
            </p:nvSpPr>
            <p:spPr>
              <a:xfrm flipH="1">
                <a:off x="1601293" y="869567"/>
                <a:ext cx="10506653" cy="5185578"/>
              </a:xfrm>
              <a:prstGeom prst="roundRect">
                <a:avLst>
                  <a:gd name="adj" fmla="val 7612"/>
                </a:avLst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  <a:effectLst>
                <a:outerShdw blurRad="1270000" dist="1016000" dir="5400000" sx="80000" sy="80000" algn="t" rotWithShape="0">
                  <a:schemeClr val="tx1">
                    <a:lumMod val="95000"/>
                    <a:lumOff val="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id-ID" sz="1400" dirty="0"/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xmlns="" id="{B35A2A66-F24E-4724-9B36-E5E1A33ACCE9}"/>
                  </a:ext>
                </a:extLst>
              </p:cNvPr>
              <p:cNvGrpSpPr/>
              <p:nvPr/>
            </p:nvGrpSpPr>
            <p:grpSpPr>
              <a:xfrm>
                <a:off x="8347402" y="5814260"/>
                <a:ext cx="72231" cy="130969"/>
                <a:chOff x="7667742" y="3973834"/>
                <a:chExt cx="72231" cy="130969"/>
              </a:xfrm>
              <a:solidFill>
                <a:schemeClr val="bg1"/>
              </a:solidFill>
            </p:grpSpPr>
            <p:sp>
              <p:nvSpPr>
                <p:cNvPr id="31" name="AutoShape 39">
                  <a:extLst>
                    <a:ext uri="{FF2B5EF4-FFF2-40B4-BE49-F238E27FC236}">
                      <a16:creationId xmlns:a16="http://schemas.microsoft.com/office/drawing/2014/main" xmlns="" id="{EB941527-C639-452E-98A6-71F910EB90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67742" y="3973834"/>
                  <a:ext cx="72231" cy="7302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17279"/>
                      </a:moveTo>
                      <a:cubicBezTo>
                        <a:pt x="7218" y="17279"/>
                        <a:pt x="4320" y="14377"/>
                        <a:pt x="4320" y="10800"/>
                      </a:cubicBezTo>
                      <a:cubicBezTo>
                        <a:pt x="4320" y="7222"/>
                        <a:pt x="7218" y="4320"/>
                        <a:pt x="10800" y="4320"/>
                      </a:cubicBezTo>
                      <a:cubicBezTo>
                        <a:pt x="14381" y="4320"/>
                        <a:pt x="17280" y="7222"/>
                        <a:pt x="17280" y="10800"/>
                      </a:cubicBezTo>
                      <a:cubicBezTo>
                        <a:pt x="17280" y="14377"/>
                        <a:pt x="14381" y="17279"/>
                        <a:pt x="10800" y="17279"/>
                      </a:cubicBezTo>
                      <a:moveTo>
                        <a:pt x="10800" y="0"/>
                      </a:moveTo>
                      <a:cubicBezTo>
                        <a:pt x="4847" y="0"/>
                        <a:pt x="0" y="4843"/>
                        <a:pt x="0" y="10800"/>
                      </a:cubicBezTo>
                      <a:cubicBezTo>
                        <a:pt x="0" y="16756"/>
                        <a:pt x="4847" y="21599"/>
                        <a:pt x="10800" y="21599"/>
                      </a:cubicBezTo>
                      <a:cubicBezTo>
                        <a:pt x="16752" y="21599"/>
                        <a:pt x="21600" y="16756"/>
                        <a:pt x="21600" y="10800"/>
                      </a:cubicBezTo>
                      <a:cubicBezTo>
                        <a:pt x="21600" y="4843"/>
                        <a:pt x="16752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1906" tIns="11906" rIns="11906" bIns="11906" anchor="ctr"/>
                <a:lstStyle/>
                <a:p>
                  <a:pPr algn="ctr" defTabSz="142875" fontAlgn="base" hangingPunct="0">
                    <a:lnSpc>
                      <a:spcPct val="15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5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Gill Sans" charset="0"/>
                  </a:endParaRPr>
                </a:p>
              </p:txBody>
            </p:sp>
            <p:sp>
              <p:nvSpPr>
                <p:cNvPr id="34" name="AutoShape 42">
                  <a:extLst>
                    <a:ext uri="{FF2B5EF4-FFF2-40B4-BE49-F238E27FC236}">
                      <a16:creationId xmlns:a16="http://schemas.microsoft.com/office/drawing/2014/main" xmlns="" id="{1A98F4DD-3836-4AB3-A04C-6E4C63FB1D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82029" y="4075434"/>
                  <a:ext cx="28575" cy="2936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0"/>
                      </a:moveTo>
                      <a:cubicBezTo>
                        <a:pt x="4841" y="0"/>
                        <a:pt x="0" y="4830"/>
                        <a:pt x="0" y="10800"/>
                      </a:cubicBezTo>
                      <a:cubicBezTo>
                        <a:pt x="0" y="16769"/>
                        <a:pt x="4841" y="21599"/>
                        <a:pt x="10800" y="21599"/>
                      </a:cubicBezTo>
                      <a:cubicBezTo>
                        <a:pt x="16758" y="21599"/>
                        <a:pt x="21600" y="16769"/>
                        <a:pt x="21600" y="10800"/>
                      </a:cubicBezTo>
                      <a:cubicBezTo>
                        <a:pt x="21600" y="4830"/>
                        <a:pt x="16758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1906" tIns="11906" rIns="11906" bIns="11906" anchor="ctr"/>
                <a:lstStyle/>
                <a:p>
                  <a:pPr algn="ctr" defTabSz="142875" fontAlgn="base" hangingPunct="0">
                    <a:lnSpc>
                      <a:spcPct val="15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5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Gill Sans" charset="0"/>
                  </a:endParaRPr>
                </a:p>
              </p:txBody>
            </p:sp>
          </p:grp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E82A67B9-0C0A-4781-ADD4-15EE14F67BB1}"/>
                </a:ext>
              </a:extLst>
            </p:cNvPr>
            <p:cNvSpPr txBox="1"/>
            <p:nvPr/>
          </p:nvSpPr>
          <p:spPr>
            <a:xfrm>
              <a:off x="6891672" y="2086288"/>
              <a:ext cx="4671951" cy="967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2400" b="1" dirty="0" smtClean="0">
                  <a:solidFill>
                    <a:schemeClr val="accent2"/>
                  </a:solidFill>
                  <a:cs typeface="Segoe UI Light" panose="020B0502040204020203" pitchFamily="34" charset="0"/>
                </a:rPr>
                <a:t>ДЛЯ ЧЕГО?</a:t>
              </a:r>
              <a:r>
                <a:rPr lang="ru-RU" sz="2400" b="1" smtClean="0">
                  <a:solidFill>
                    <a:schemeClr val="accent2"/>
                  </a:solidFill>
                  <a:cs typeface="Segoe UI Light" panose="020B0502040204020203" pitchFamily="34" charset="0"/>
                </a:rPr>
                <a:t/>
              </a:r>
              <a:br>
                <a:rPr lang="ru-RU" sz="2400" b="1" smtClean="0">
                  <a:solidFill>
                    <a:schemeClr val="accent2"/>
                  </a:solidFill>
                  <a:cs typeface="Segoe UI Light" panose="020B0502040204020203" pitchFamily="34" charset="0"/>
                </a:rPr>
              </a:br>
              <a:endParaRPr lang="id-ID" sz="2400" dirty="0">
                <a:solidFill>
                  <a:schemeClr val="bg2">
                    <a:lumMod val="10000"/>
                  </a:schemeClr>
                </a:solidFill>
                <a:cs typeface="Segoe UI Light" panose="020B0502040204020203" pitchFamily="34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-16282" y="1185178"/>
            <a:ext cx="7321854" cy="5550167"/>
            <a:chOff x="-16282" y="1185178"/>
            <a:chExt cx="7321854" cy="5550167"/>
          </a:xfrm>
        </p:grpSpPr>
        <p:pic>
          <p:nvPicPr>
            <p:cNvPr id="52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6282" y="1185178"/>
              <a:ext cx="7321854" cy="5550167"/>
            </a:xfrm>
            <a:prstGeom prst="rect">
              <a:avLst/>
            </a:prstGeom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3902"/>
            <a:stretch/>
          </p:blipFill>
          <p:spPr bwMode="auto">
            <a:xfrm>
              <a:off x="0" y="1616302"/>
              <a:ext cx="5747881" cy="3976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Прямоугольник 22"/>
          <p:cNvSpPr/>
          <p:nvPr/>
        </p:nvSpPr>
        <p:spPr>
          <a:xfrm>
            <a:off x="6540501" y="2957668"/>
            <a:ext cx="54292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</a:pPr>
            <a:r>
              <a:rPr lang="ru-RU" smtClean="0">
                <a:solidFill>
                  <a:schemeClr val="bg2">
                    <a:lumMod val="10000"/>
                  </a:schemeClr>
                </a:solidFill>
                <a:cs typeface="Segoe UI Light" panose="020B0502040204020203" pitchFamily="34" charset="0"/>
              </a:rPr>
              <a:t>Управление информационной средой фабрики.</a:t>
            </a:r>
          </a:p>
          <a:p>
            <a:pPr marL="361950" indent="-361950"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</a:pPr>
            <a:endParaRPr lang="ru-RU" smtClean="0">
              <a:solidFill>
                <a:schemeClr val="bg2">
                  <a:lumMod val="10000"/>
                </a:schemeClr>
              </a:solidFill>
              <a:cs typeface="Segoe UI Light" panose="020B0502040204020203" pitchFamily="34" charset="0"/>
            </a:endParaRPr>
          </a:p>
          <a:p>
            <a:pPr marL="361950" indent="-361950"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</a:pPr>
            <a:r>
              <a:rPr lang="ru-RU" smtClean="0">
                <a:solidFill>
                  <a:schemeClr val="bg2">
                    <a:lumMod val="10000"/>
                  </a:schemeClr>
                </a:solidFill>
                <a:cs typeface="Segoe UI Light" panose="020B0502040204020203" pitchFamily="34" charset="0"/>
              </a:rPr>
              <a:t>Обеспечение эффективной работы всех служб.</a:t>
            </a:r>
          </a:p>
          <a:p>
            <a:pPr marL="361950" indent="-361950"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</a:pPr>
            <a:endParaRPr lang="ru-RU" smtClean="0">
              <a:solidFill>
                <a:schemeClr val="bg2">
                  <a:lumMod val="10000"/>
                </a:schemeClr>
              </a:solidFill>
              <a:cs typeface="Segoe UI Light" panose="020B0502040204020203" pitchFamily="34" charset="0"/>
            </a:endParaRPr>
          </a:p>
          <a:p>
            <a:pPr marL="361950" indent="-361950"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</a:pPr>
            <a:r>
              <a:rPr lang="ru-RU" smtClean="0">
                <a:solidFill>
                  <a:schemeClr val="bg2">
                    <a:lumMod val="10000"/>
                  </a:schemeClr>
                </a:solidFill>
                <a:cs typeface="Segoe UI Light" panose="020B0502040204020203" pitchFamily="34" charset="0"/>
              </a:rPr>
              <a:t>Оперативный анализ результатов деятельности для принятия управленческих решений.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72938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Группа 34"/>
          <p:cNvGrpSpPr/>
          <p:nvPr/>
        </p:nvGrpSpPr>
        <p:grpSpPr>
          <a:xfrm>
            <a:off x="4548547" y="702009"/>
            <a:ext cx="8089549" cy="5676075"/>
            <a:chOff x="4725527" y="627347"/>
            <a:chExt cx="8089549" cy="5676075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00"/>
            <a:stretch/>
          </p:blipFill>
          <p:spPr bwMode="auto">
            <a:xfrm>
              <a:off x="4725527" y="3999789"/>
              <a:ext cx="4332421" cy="2303633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scene3d>
              <a:camera prst="perspectiveBelow" fov="1800000">
                <a:rot lat="19800000" lon="20400000" rev="600000"/>
              </a:camera>
              <a:lightRig rig="glow" dir="t"/>
            </a:scene3d>
            <a:sp3d extrusionH="82550" prstMaterial="metal"/>
          </p:spPr>
        </p:pic>
        <p:pic>
          <p:nvPicPr>
            <p:cNvPr id="3" name="Picture 2" descr="C:\Users\EvgeBor\Desktop\2018-08-10_18-27-2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0790" y="2955152"/>
              <a:ext cx="4604197" cy="2274744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scene3d>
              <a:camera prst="perspectiveBelow" fov="1800000">
                <a:rot lat="19800000" lon="20400000" rev="600000"/>
              </a:camera>
              <a:lightRig rig="glow" dir="t"/>
            </a:scene3d>
            <a:sp3d extrusionH="82550" prstMaterial="metal"/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5301" y="1806776"/>
              <a:ext cx="4155678" cy="2250000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scene3d>
              <a:camera prst="perspectiveBelow" fov="1800000">
                <a:rot lat="19800000" lon="20400000" rev="600000"/>
              </a:camera>
              <a:lightRig rig="glow" dir="t"/>
            </a:scene3d>
            <a:sp3d extrusionH="82550" prstMaterial="metal"/>
          </p:spPr>
        </p:pic>
        <p:pic>
          <p:nvPicPr>
            <p:cNvPr id="5" name="Picture 3" descr="C:\Users\EvgeBor\Desktop\2018-08-10_18-13-19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5312" y="627347"/>
              <a:ext cx="4299764" cy="2249515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scene3d>
              <a:camera prst="perspectiveBelow" fov="1800000">
                <a:rot lat="19800000" lon="20400000" rev="600000"/>
              </a:camera>
              <a:lightRig rig="glow" dir="t"/>
            </a:scene3d>
            <a:sp3d extrusionH="82550" prstMaterial="metal"/>
          </p:spPr>
        </p:pic>
      </p:grpSp>
      <p:grpSp>
        <p:nvGrpSpPr>
          <p:cNvPr id="32" name="Группа 31"/>
          <p:cNvGrpSpPr/>
          <p:nvPr/>
        </p:nvGrpSpPr>
        <p:grpSpPr>
          <a:xfrm>
            <a:off x="532219" y="633060"/>
            <a:ext cx="4830355" cy="5974549"/>
            <a:chOff x="-55820" y="397873"/>
            <a:chExt cx="6257414" cy="2229608"/>
          </a:xfrm>
        </p:grpSpPr>
        <p:grpSp>
          <p:nvGrpSpPr>
            <p:cNvPr id="18" name="Group 19">
              <a:extLst>
                <a:ext uri="{FF2B5EF4-FFF2-40B4-BE49-F238E27FC236}">
                  <a16:creationId xmlns:a16="http://schemas.microsoft.com/office/drawing/2014/main" xmlns="" id="{6250E0C5-D820-451E-AB35-D969F6984B75}"/>
                </a:ext>
              </a:extLst>
            </p:cNvPr>
            <p:cNvGrpSpPr/>
            <p:nvPr/>
          </p:nvGrpSpPr>
          <p:grpSpPr>
            <a:xfrm>
              <a:off x="-55820" y="397873"/>
              <a:ext cx="6257414" cy="2229608"/>
              <a:chOff x="857356" y="1285767"/>
              <a:chExt cx="7764834" cy="6658673"/>
            </a:xfr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xmlns="" id="{B5C03462-F141-424A-946D-B3BD231F875B}"/>
                  </a:ext>
                </a:extLst>
              </p:cNvPr>
              <p:cNvSpPr/>
              <p:nvPr/>
            </p:nvSpPr>
            <p:spPr>
              <a:xfrm flipH="1">
                <a:off x="857356" y="1285767"/>
                <a:ext cx="7764834" cy="6658673"/>
              </a:xfrm>
              <a:prstGeom prst="roundRect">
                <a:avLst>
                  <a:gd name="adj" fmla="val 7612"/>
                </a:avLst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  <a:effectLst>
                <a:outerShdw blurRad="1270000" dist="1016000" dir="5400000" sx="80000" sy="80000" algn="t" rotWithShape="0">
                  <a:schemeClr val="tx1">
                    <a:lumMod val="95000"/>
                    <a:lumOff val="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 dirty="0"/>
              </a:p>
            </p:txBody>
          </p:sp>
          <p:grpSp>
            <p:nvGrpSpPr>
              <p:cNvPr id="22" name="Group 24">
                <a:extLst>
                  <a:ext uri="{FF2B5EF4-FFF2-40B4-BE49-F238E27FC236}">
                    <a16:creationId xmlns:a16="http://schemas.microsoft.com/office/drawing/2014/main" xmlns="" id="{B35A2A66-F24E-4724-9B36-E5E1A33ACCE9}"/>
                  </a:ext>
                </a:extLst>
              </p:cNvPr>
              <p:cNvGrpSpPr/>
              <p:nvPr/>
            </p:nvGrpSpPr>
            <p:grpSpPr>
              <a:xfrm>
                <a:off x="7955289" y="5814268"/>
                <a:ext cx="464344" cy="465139"/>
                <a:chOff x="7275629" y="3973834"/>
                <a:chExt cx="464344" cy="465138"/>
              </a:xfrm>
              <a:solidFill>
                <a:schemeClr val="bg1"/>
              </a:solidFill>
            </p:grpSpPr>
            <p:sp>
              <p:nvSpPr>
                <p:cNvPr id="23" name="AutoShape 37">
                  <a:extLst>
                    <a:ext uri="{FF2B5EF4-FFF2-40B4-BE49-F238E27FC236}">
                      <a16:creationId xmlns:a16="http://schemas.microsoft.com/office/drawing/2014/main" xmlns="" id="{2C2E2EA4-00DA-49CF-BB65-F4F36FAC66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75629" y="4017490"/>
                  <a:ext cx="423069" cy="421482"/>
                </a:xfrm>
                <a:custGeom>
                  <a:avLst/>
                  <a:gdLst>
                    <a:gd name="T0" fmla="+- 0 10849 98"/>
                    <a:gd name="T1" fmla="*/ T0 w 21502"/>
                    <a:gd name="T2" fmla="*/ 10800 h 21600"/>
                    <a:gd name="T3" fmla="+- 0 10849 98"/>
                    <a:gd name="T4" fmla="*/ T3 w 21502"/>
                    <a:gd name="T5" fmla="*/ 10800 h 21600"/>
                    <a:gd name="T6" fmla="+- 0 10849 98"/>
                    <a:gd name="T7" fmla="*/ T6 w 21502"/>
                    <a:gd name="T8" fmla="*/ 10800 h 21600"/>
                    <a:gd name="T9" fmla="+- 0 10849 98"/>
                    <a:gd name="T10" fmla="*/ T9 w 21502"/>
                    <a:gd name="T11" fmla="*/ 10800 h 21600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502" h="21600">
                      <a:moveTo>
                        <a:pt x="19917" y="7880"/>
                      </a:moveTo>
                      <a:lnTo>
                        <a:pt x="18875" y="8932"/>
                      </a:lnTo>
                      <a:cubicBezTo>
                        <a:pt x="18730" y="9079"/>
                        <a:pt x="18497" y="9079"/>
                        <a:pt x="18353" y="8932"/>
                      </a:cubicBezTo>
                      <a:lnTo>
                        <a:pt x="17048" y="7617"/>
                      </a:lnTo>
                      <a:lnTo>
                        <a:pt x="15991" y="10290"/>
                      </a:lnTo>
                      <a:lnTo>
                        <a:pt x="16080" y="10064"/>
                      </a:lnTo>
                      <a:cubicBezTo>
                        <a:pt x="13859" y="7826"/>
                        <a:pt x="11601" y="7544"/>
                        <a:pt x="9565" y="7291"/>
                      </a:cubicBezTo>
                      <a:cubicBezTo>
                        <a:pt x="8910" y="7210"/>
                        <a:pt x="8276" y="7126"/>
                        <a:pt x="7652" y="6990"/>
                      </a:cubicBezTo>
                      <a:lnTo>
                        <a:pt x="13918" y="4456"/>
                      </a:lnTo>
                      <a:lnTo>
                        <a:pt x="12652" y="3179"/>
                      </a:lnTo>
                      <a:cubicBezTo>
                        <a:pt x="12508" y="3033"/>
                        <a:pt x="12508" y="2798"/>
                        <a:pt x="12652" y="2652"/>
                      </a:cubicBezTo>
                      <a:lnTo>
                        <a:pt x="13695" y="1598"/>
                      </a:lnTo>
                      <a:cubicBezTo>
                        <a:pt x="13840" y="1453"/>
                        <a:pt x="14073" y="1453"/>
                        <a:pt x="14217" y="1598"/>
                      </a:cubicBezTo>
                      <a:lnTo>
                        <a:pt x="19917" y="7353"/>
                      </a:lnTo>
                      <a:cubicBezTo>
                        <a:pt x="20062" y="7499"/>
                        <a:pt x="20062" y="7734"/>
                        <a:pt x="19917" y="7880"/>
                      </a:cubicBezTo>
                      <a:moveTo>
                        <a:pt x="12292" y="19639"/>
                      </a:moveTo>
                      <a:cubicBezTo>
                        <a:pt x="12200" y="19872"/>
                        <a:pt x="11999" y="20044"/>
                        <a:pt x="11756" y="20095"/>
                      </a:cubicBezTo>
                      <a:cubicBezTo>
                        <a:pt x="11700" y="20106"/>
                        <a:pt x="11643" y="20111"/>
                        <a:pt x="11587" y="20110"/>
                      </a:cubicBezTo>
                      <a:cubicBezTo>
                        <a:pt x="11400" y="20105"/>
                        <a:pt x="11219" y="20030"/>
                        <a:pt x="11084" y="19892"/>
                      </a:cubicBezTo>
                      <a:lnTo>
                        <a:pt x="1692" y="10517"/>
                      </a:lnTo>
                      <a:cubicBezTo>
                        <a:pt x="1519" y="10343"/>
                        <a:pt x="1443" y="10094"/>
                        <a:pt x="1488" y="9852"/>
                      </a:cubicBezTo>
                      <a:cubicBezTo>
                        <a:pt x="1533" y="9610"/>
                        <a:pt x="1695" y="9407"/>
                        <a:pt x="1917" y="9308"/>
                      </a:cubicBezTo>
                      <a:lnTo>
                        <a:pt x="6505" y="7453"/>
                      </a:lnTo>
                      <a:cubicBezTo>
                        <a:pt x="9597" y="8490"/>
                        <a:pt x="12689" y="7491"/>
                        <a:pt x="15781" y="10821"/>
                      </a:cubicBezTo>
                      <a:cubicBezTo>
                        <a:pt x="15781" y="10821"/>
                        <a:pt x="12292" y="19639"/>
                        <a:pt x="12292" y="19639"/>
                      </a:cubicBezTo>
                      <a:close/>
                      <a:moveTo>
                        <a:pt x="15260" y="545"/>
                      </a:moveTo>
                      <a:cubicBezTo>
                        <a:pt x="14912" y="193"/>
                        <a:pt x="14449" y="0"/>
                        <a:pt x="13956" y="0"/>
                      </a:cubicBezTo>
                      <a:cubicBezTo>
                        <a:pt x="13463" y="0"/>
                        <a:pt x="13000" y="193"/>
                        <a:pt x="12651" y="546"/>
                      </a:cubicBezTo>
                      <a:lnTo>
                        <a:pt x="11610" y="1598"/>
                      </a:lnTo>
                      <a:cubicBezTo>
                        <a:pt x="11261" y="1949"/>
                        <a:pt x="11068" y="2417"/>
                        <a:pt x="11068" y="2915"/>
                      </a:cubicBezTo>
                      <a:cubicBezTo>
                        <a:pt x="11068" y="3265"/>
                        <a:pt x="11164" y="3601"/>
                        <a:pt x="11342" y="3893"/>
                      </a:cubicBezTo>
                      <a:lnTo>
                        <a:pt x="1324" y="7944"/>
                      </a:lnTo>
                      <a:cubicBezTo>
                        <a:pt x="654" y="8241"/>
                        <a:pt x="173" y="8851"/>
                        <a:pt x="38" y="9575"/>
                      </a:cubicBezTo>
                      <a:cubicBezTo>
                        <a:pt x="-98" y="10302"/>
                        <a:pt x="130" y="11048"/>
                        <a:pt x="654" y="11576"/>
                      </a:cubicBezTo>
                      <a:lnTo>
                        <a:pt x="10041" y="20946"/>
                      </a:lnTo>
                      <a:cubicBezTo>
                        <a:pt x="10445" y="21354"/>
                        <a:pt x="10982" y="21586"/>
                        <a:pt x="11549" y="21599"/>
                      </a:cubicBezTo>
                      <a:cubicBezTo>
                        <a:pt x="11562" y="21599"/>
                        <a:pt x="11593" y="21599"/>
                        <a:pt x="11605" y="21599"/>
                      </a:cubicBezTo>
                      <a:cubicBezTo>
                        <a:pt x="11754" y="21599"/>
                        <a:pt x="11906" y="21584"/>
                        <a:pt x="12056" y="21553"/>
                      </a:cubicBezTo>
                      <a:cubicBezTo>
                        <a:pt x="12789" y="21399"/>
                        <a:pt x="13390" y="20888"/>
                        <a:pt x="13662" y="20191"/>
                      </a:cubicBezTo>
                      <a:lnTo>
                        <a:pt x="17604" y="10229"/>
                      </a:lnTo>
                      <a:cubicBezTo>
                        <a:pt x="17902" y="10426"/>
                        <a:pt x="18250" y="10532"/>
                        <a:pt x="18613" y="10532"/>
                      </a:cubicBezTo>
                      <a:cubicBezTo>
                        <a:pt x="19107" y="10532"/>
                        <a:pt x="19570" y="10338"/>
                        <a:pt x="19918" y="9986"/>
                      </a:cubicBezTo>
                      <a:lnTo>
                        <a:pt x="20957" y="8937"/>
                      </a:lnTo>
                      <a:cubicBezTo>
                        <a:pt x="21308" y="8585"/>
                        <a:pt x="21502" y="8116"/>
                        <a:pt x="21502" y="7617"/>
                      </a:cubicBezTo>
                      <a:cubicBezTo>
                        <a:pt x="21502" y="7117"/>
                        <a:pt x="21308" y="6648"/>
                        <a:pt x="20961" y="6300"/>
                      </a:cubicBezTo>
                      <a:cubicBezTo>
                        <a:pt x="20961" y="6300"/>
                        <a:pt x="15260" y="545"/>
                        <a:pt x="15260" y="5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1906" tIns="11906" rIns="11906" bIns="11906" anchor="ctr"/>
                <a:lstStyle/>
                <a:p>
                  <a:pPr algn="ctr" defTabSz="142875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Gill Sans" charset="0"/>
                  </a:endParaRPr>
                </a:p>
              </p:txBody>
            </p:sp>
            <p:sp>
              <p:nvSpPr>
                <p:cNvPr id="24" name="AutoShape 38">
                  <a:extLst>
                    <a:ext uri="{FF2B5EF4-FFF2-40B4-BE49-F238E27FC236}">
                      <a16:creationId xmlns:a16="http://schemas.microsoft.com/office/drawing/2014/main" xmlns="" id="{DBEA2E69-B240-4C2C-9D5B-31BC65BBFB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78829" y="4206403"/>
                  <a:ext cx="72231" cy="7302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4320"/>
                      </a:moveTo>
                      <a:cubicBezTo>
                        <a:pt x="14381" y="4320"/>
                        <a:pt x="17279" y="7222"/>
                        <a:pt x="17279" y="10800"/>
                      </a:cubicBezTo>
                      <a:cubicBezTo>
                        <a:pt x="17279" y="14377"/>
                        <a:pt x="14381" y="17279"/>
                        <a:pt x="10800" y="17279"/>
                      </a:cubicBezTo>
                      <a:cubicBezTo>
                        <a:pt x="7218" y="17279"/>
                        <a:pt x="4319" y="14377"/>
                        <a:pt x="4319" y="10800"/>
                      </a:cubicBezTo>
                      <a:cubicBezTo>
                        <a:pt x="4319" y="7222"/>
                        <a:pt x="7218" y="4320"/>
                        <a:pt x="10800" y="4320"/>
                      </a:cubicBezTo>
                      <a:moveTo>
                        <a:pt x="10800" y="21599"/>
                      </a:moveTo>
                      <a:cubicBezTo>
                        <a:pt x="16752" y="21599"/>
                        <a:pt x="21600" y="16756"/>
                        <a:pt x="21600" y="10800"/>
                      </a:cubicBezTo>
                      <a:cubicBezTo>
                        <a:pt x="21600" y="4843"/>
                        <a:pt x="16752" y="0"/>
                        <a:pt x="10800" y="0"/>
                      </a:cubicBezTo>
                      <a:cubicBezTo>
                        <a:pt x="4847" y="0"/>
                        <a:pt x="0" y="4843"/>
                        <a:pt x="0" y="10800"/>
                      </a:cubicBezTo>
                      <a:cubicBezTo>
                        <a:pt x="0" y="16756"/>
                        <a:pt x="4847" y="21599"/>
                        <a:pt x="10800" y="21599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1906" tIns="11906" rIns="11906" bIns="11906" anchor="ctr"/>
                <a:lstStyle/>
                <a:p>
                  <a:pPr algn="ctr" defTabSz="142875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Gill Sans" charset="0"/>
                  </a:endParaRPr>
                </a:p>
              </p:txBody>
            </p:sp>
            <p:sp>
              <p:nvSpPr>
                <p:cNvPr id="25" name="AutoShape 39">
                  <a:extLst>
                    <a:ext uri="{FF2B5EF4-FFF2-40B4-BE49-F238E27FC236}">
                      <a16:creationId xmlns:a16="http://schemas.microsoft.com/office/drawing/2014/main" xmlns="" id="{EB941527-C639-452E-98A6-71F910EB90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67742" y="3973834"/>
                  <a:ext cx="72231" cy="7302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17279"/>
                      </a:moveTo>
                      <a:cubicBezTo>
                        <a:pt x="7218" y="17279"/>
                        <a:pt x="4320" y="14377"/>
                        <a:pt x="4320" y="10800"/>
                      </a:cubicBezTo>
                      <a:cubicBezTo>
                        <a:pt x="4320" y="7222"/>
                        <a:pt x="7218" y="4320"/>
                        <a:pt x="10800" y="4320"/>
                      </a:cubicBezTo>
                      <a:cubicBezTo>
                        <a:pt x="14381" y="4320"/>
                        <a:pt x="17280" y="7222"/>
                        <a:pt x="17280" y="10800"/>
                      </a:cubicBezTo>
                      <a:cubicBezTo>
                        <a:pt x="17280" y="14377"/>
                        <a:pt x="14381" y="17279"/>
                        <a:pt x="10800" y="17279"/>
                      </a:cubicBezTo>
                      <a:moveTo>
                        <a:pt x="10800" y="0"/>
                      </a:moveTo>
                      <a:cubicBezTo>
                        <a:pt x="4847" y="0"/>
                        <a:pt x="0" y="4843"/>
                        <a:pt x="0" y="10800"/>
                      </a:cubicBezTo>
                      <a:cubicBezTo>
                        <a:pt x="0" y="16756"/>
                        <a:pt x="4847" y="21599"/>
                        <a:pt x="10800" y="21599"/>
                      </a:cubicBezTo>
                      <a:cubicBezTo>
                        <a:pt x="16752" y="21599"/>
                        <a:pt x="21600" y="16756"/>
                        <a:pt x="21600" y="10800"/>
                      </a:cubicBezTo>
                      <a:cubicBezTo>
                        <a:pt x="21600" y="4843"/>
                        <a:pt x="16752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1906" tIns="11906" rIns="11906" bIns="11906" anchor="ctr"/>
                <a:lstStyle/>
                <a:p>
                  <a:pPr algn="ctr" defTabSz="142875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Gill Sans" charset="0"/>
                  </a:endParaRPr>
                </a:p>
              </p:txBody>
            </p:sp>
            <p:sp>
              <p:nvSpPr>
                <p:cNvPr id="26" name="AutoShape 40">
                  <a:extLst>
                    <a:ext uri="{FF2B5EF4-FFF2-40B4-BE49-F238E27FC236}">
                      <a16:creationId xmlns:a16="http://schemas.microsoft.com/office/drawing/2014/main" xmlns="" id="{0294C450-966F-4946-96A4-7DBC4F6787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91517" y="4192115"/>
                  <a:ext cx="57944" cy="57944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5400"/>
                      </a:moveTo>
                      <a:cubicBezTo>
                        <a:pt x="13779" y="5400"/>
                        <a:pt x="16199" y="7815"/>
                        <a:pt x="16199" y="10800"/>
                      </a:cubicBezTo>
                      <a:cubicBezTo>
                        <a:pt x="16199" y="13784"/>
                        <a:pt x="13779" y="16200"/>
                        <a:pt x="10800" y="16200"/>
                      </a:cubicBezTo>
                      <a:cubicBezTo>
                        <a:pt x="7820" y="16200"/>
                        <a:pt x="5399" y="13784"/>
                        <a:pt x="5399" y="10800"/>
                      </a:cubicBezTo>
                      <a:cubicBezTo>
                        <a:pt x="5399" y="7815"/>
                        <a:pt x="7820" y="5400"/>
                        <a:pt x="10800" y="5400"/>
                      </a:cubicBezTo>
                      <a:moveTo>
                        <a:pt x="0" y="10800"/>
                      </a:moveTo>
                      <a:cubicBezTo>
                        <a:pt x="0" y="16753"/>
                        <a:pt x="4843" y="21599"/>
                        <a:pt x="10800" y="21599"/>
                      </a:cubicBezTo>
                      <a:cubicBezTo>
                        <a:pt x="16756" y="21599"/>
                        <a:pt x="21600" y="16753"/>
                        <a:pt x="21600" y="10800"/>
                      </a:cubicBezTo>
                      <a:cubicBezTo>
                        <a:pt x="21600" y="4846"/>
                        <a:pt x="16756" y="0"/>
                        <a:pt x="10800" y="0"/>
                      </a:cubicBezTo>
                      <a:cubicBezTo>
                        <a:pt x="4843" y="0"/>
                        <a:pt x="0" y="4846"/>
                        <a:pt x="0" y="1080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1906" tIns="11906" rIns="11906" bIns="11906" anchor="ctr"/>
                <a:lstStyle/>
                <a:p>
                  <a:pPr algn="ctr" defTabSz="142875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Gill Sans" charset="0"/>
                  </a:endParaRPr>
                </a:p>
              </p:txBody>
            </p:sp>
            <p:sp>
              <p:nvSpPr>
                <p:cNvPr id="27" name="AutoShape 41">
                  <a:extLst>
                    <a:ext uri="{FF2B5EF4-FFF2-40B4-BE49-F238E27FC236}">
                      <a16:creationId xmlns:a16="http://schemas.microsoft.com/office/drawing/2014/main" xmlns="" id="{A9579653-19D5-41BB-B336-D27D589A10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49460" y="4293715"/>
                  <a:ext cx="29369" cy="2857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21599"/>
                      </a:moveTo>
                      <a:cubicBezTo>
                        <a:pt x="16758" y="21599"/>
                        <a:pt x="21600" y="16769"/>
                        <a:pt x="21600" y="10800"/>
                      </a:cubicBezTo>
                      <a:cubicBezTo>
                        <a:pt x="21600" y="4830"/>
                        <a:pt x="16758" y="0"/>
                        <a:pt x="10800" y="0"/>
                      </a:cubicBezTo>
                      <a:cubicBezTo>
                        <a:pt x="4841" y="0"/>
                        <a:pt x="0" y="4830"/>
                        <a:pt x="0" y="10800"/>
                      </a:cubicBezTo>
                      <a:cubicBezTo>
                        <a:pt x="0" y="16769"/>
                        <a:pt x="4841" y="21599"/>
                        <a:pt x="10800" y="21599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1906" tIns="11906" rIns="11906" bIns="11906" anchor="ctr"/>
                <a:lstStyle/>
                <a:p>
                  <a:pPr algn="ctr" defTabSz="142875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Gill Sans" charset="0"/>
                  </a:endParaRPr>
                </a:p>
              </p:txBody>
            </p:sp>
            <p:sp>
              <p:nvSpPr>
                <p:cNvPr id="28" name="AutoShape 42">
                  <a:extLst>
                    <a:ext uri="{FF2B5EF4-FFF2-40B4-BE49-F238E27FC236}">
                      <a16:creationId xmlns:a16="http://schemas.microsoft.com/office/drawing/2014/main" xmlns="" id="{1A98F4DD-3836-4AB3-A04C-6E4C63FB1D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82029" y="4075434"/>
                  <a:ext cx="28575" cy="2936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0"/>
                      </a:moveTo>
                      <a:cubicBezTo>
                        <a:pt x="4841" y="0"/>
                        <a:pt x="0" y="4830"/>
                        <a:pt x="0" y="10800"/>
                      </a:cubicBezTo>
                      <a:cubicBezTo>
                        <a:pt x="0" y="16769"/>
                        <a:pt x="4841" y="21599"/>
                        <a:pt x="10800" y="21599"/>
                      </a:cubicBezTo>
                      <a:cubicBezTo>
                        <a:pt x="16758" y="21599"/>
                        <a:pt x="21600" y="16769"/>
                        <a:pt x="21600" y="10800"/>
                      </a:cubicBezTo>
                      <a:cubicBezTo>
                        <a:pt x="21600" y="4830"/>
                        <a:pt x="16758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1906" tIns="11906" rIns="11906" bIns="11906" anchor="ctr"/>
                <a:lstStyle/>
                <a:p>
                  <a:pPr algn="ctr" defTabSz="142875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Gill Sans" charset="0"/>
                  </a:endParaRPr>
                </a:p>
              </p:txBody>
            </p:sp>
          </p:grp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82A67B9-0C0A-4781-ADD4-15EE14F67BB1}"/>
                </a:ext>
              </a:extLst>
            </p:cNvPr>
            <p:cNvSpPr txBox="1"/>
            <p:nvPr/>
          </p:nvSpPr>
          <p:spPr>
            <a:xfrm>
              <a:off x="119980" y="405831"/>
              <a:ext cx="6042781" cy="2175441"/>
            </a:xfrm>
            <a:prstGeom prst="rect">
              <a:avLst/>
            </a:prstGeom>
            <a:noFill/>
          </p:spPr>
          <p:txBody>
            <a:bodyPr wrap="square" numCol="1" rtlCol="0">
              <a:noAutofit/>
            </a:bodyPr>
            <a:lstStyle/>
            <a:p>
              <a:pPr>
                <a:lnSpc>
                  <a:spcPct val="150000"/>
                </a:lnSpc>
                <a:buClr>
                  <a:schemeClr val="accent3"/>
                </a:buClr>
                <a:buSzPct val="75000"/>
              </a:pPr>
              <a:r>
                <a:rPr lang="ru-RU" sz="2000" b="1" smtClean="0">
                  <a:solidFill>
                    <a:schemeClr val="accent2"/>
                  </a:solidFill>
                  <a:cs typeface="Segoe UI Light" panose="020B0502040204020203" pitchFamily="34" charset="0"/>
                </a:rPr>
                <a:t>РЕШАЕМЫЕ ЗАДАЧИ</a:t>
              </a:r>
            </a:p>
            <a:p>
              <a:pPr marL="285750" indent="-285750">
                <a:lnSpc>
                  <a:spcPct val="200000"/>
                </a:lnSpc>
                <a:buClr>
                  <a:schemeClr val="accent3"/>
                </a:buClr>
                <a:buSzPct val="75000"/>
                <a:buFont typeface="Arial" panose="020B0604020202020204" pitchFamily="34" charset="0"/>
                <a:buChar char="•"/>
              </a:pPr>
              <a:r>
                <a:rPr lang="ru-RU" smtClean="0">
                  <a:solidFill>
                    <a:schemeClr val="bg2">
                      <a:lumMod val="10000"/>
                    </a:schemeClr>
                  </a:solidFill>
                  <a:cs typeface="Segoe UI Light" panose="020B0502040204020203" pitchFamily="34" charset="0"/>
                </a:rPr>
                <a:t>Управление продажами</a:t>
              </a:r>
              <a:endParaRPr lang="ru-RU" dirty="0" smtClean="0">
                <a:solidFill>
                  <a:schemeClr val="bg2">
                    <a:lumMod val="10000"/>
                  </a:schemeClr>
                </a:solidFill>
                <a:cs typeface="Segoe UI Light" panose="020B0502040204020203" pitchFamily="34" charset="0"/>
              </a:endParaRPr>
            </a:p>
            <a:p>
              <a:pPr marL="285750" indent="-285750">
                <a:lnSpc>
                  <a:spcPct val="130000"/>
                </a:lnSpc>
                <a:buClr>
                  <a:schemeClr val="accent3"/>
                </a:buClr>
                <a:buSzPct val="75000"/>
                <a:buFont typeface="Arial" panose="020B0604020202020204" pitchFamily="34" charset="0"/>
                <a:buChar char="•"/>
              </a:pPr>
              <a:r>
                <a:rPr lang="ru-RU" smtClean="0">
                  <a:solidFill>
                    <a:schemeClr val="bg2">
                      <a:lumMod val="10000"/>
                    </a:schemeClr>
                  </a:solidFill>
                  <a:cs typeface="Segoe UI Light" panose="020B0502040204020203" pitchFamily="34" charset="0"/>
                </a:rPr>
                <a:t>Планирование </a:t>
              </a:r>
              <a:r>
                <a:rPr lang="ru-RU" dirty="0" smtClean="0">
                  <a:solidFill>
                    <a:schemeClr val="bg2">
                      <a:lumMod val="10000"/>
                    </a:schemeClr>
                  </a:solidFill>
                  <a:cs typeface="Segoe UI Light" panose="020B0502040204020203" pitchFamily="34" charset="0"/>
                </a:rPr>
                <a:t>производства</a:t>
              </a:r>
            </a:p>
            <a:p>
              <a:pPr marL="285750" indent="-285750">
                <a:lnSpc>
                  <a:spcPct val="130000"/>
                </a:lnSpc>
                <a:buClr>
                  <a:schemeClr val="accent3"/>
                </a:buClr>
                <a:buSzPct val="75000"/>
                <a:buFont typeface="Arial" panose="020B0604020202020204" pitchFamily="34" charset="0"/>
                <a:buChar char="•"/>
              </a:pPr>
              <a:r>
                <a:rPr lang="ru-RU" dirty="0" smtClean="0">
                  <a:solidFill>
                    <a:schemeClr val="bg2">
                      <a:lumMod val="10000"/>
                    </a:schemeClr>
                  </a:solidFill>
                  <a:cs typeface="Segoe UI Light" panose="020B0502040204020203" pitchFamily="34" charset="0"/>
                </a:rPr>
                <a:t>Технологическая подготовка производства</a:t>
              </a:r>
            </a:p>
            <a:p>
              <a:pPr marL="285750" indent="-285750">
                <a:lnSpc>
                  <a:spcPct val="130000"/>
                </a:lnSpc>
                <a:buClr>
                  <a:schemeClr val="accent3"/>
                </a:buClr>
                <a:buSzPct val="75000"/>
                <a:buFont typeface="Arial" panose="020B0604020202020204" pitchFamily="34" charset="0"/>
                <a:buChar char="•"/>
              </a:pPr>
              <a:r>
                <a:rPr lang="ru-RU" dirty="0" smtClean="0">
                  <a:solidFill>
                    <a:schemeClr val="bg2">
                      <a:lumMod val="10000"/>
                    </a:schemeClr>
                  </a:solidFill>
                  <a:cs typeface="Segoe UI Light" panose="020B0502040204020203" pitchFamily="34" charset="0"/>
                </a:rPr>
                <a:t>Управление  изделиями </a:t>
              </a:r>
              <a:r>
                <a:rPr lang="ru-RU" smtClean="0">
                  <a:solidFill>
                    <a:schemeClr val="bg2">
                      <a:lumMod val="10000"/>
                    </a:schemeClr>
                  </a:solidFill>
                  <a:cs typeface="Segoe UI Light" panose="020B0502040204020203" pitchFamily="34" charset="0"/>
                </a:rPr>
                <a:t>и коллекциями</a:t>
              </a:r>
            </a:p>
            <a:p>
              <a:pPr marL="285750" indent="-285750">
                <a:lnSpc>
                  <a:spcPct val="130000"/>
                </a:lnSpc>
                <a:buClr>
                  <a:schemeClr val="accent3"/>
                </a:buClr>
                <a:buSzPct val="75000"/>
                <a:buFont typeface="Arial" panose="020B0604020202020204" pitchFamily="34" charset="0"/>
                <a:buChar char="•"/>
              </a:pPr>
              <a:r>
                <a:rPr lang="ru-RU" smtClean="0">
                  <a:solidFill>
                    <a:schemeClr val="bg2">
                      <a:lumMod val="10000"/>
                    </a:schemeClr>
                  </a:solidFill>
                  <a:cs typeface="Segoe UI Light" panose="020B0502040204020203" pitchFamily="34" charset="0"/>
                </a:rPr>
                <a:t>Расчет потребности ресурсов</a:t>
              </a:r>
            </a:p>
            <a:p>
              <a:pPr marL="285750" indent="-285750">
                <a:lnSpc>
                  <a:spcPct val="130000"/>
                </a:lnSpc>
                <a:buClr>
                  <a:schemeClr val="accent3"/>
                </a:buClr>
                <a:buSzPct val="75000"/>
                <a:buFont typeface="Arial" panose="020B0604020202020204" pitchFamily="34" charset="0"/>
                <a:buChar char="•"/>
              </a:pPr>
              <a:r>
                <a:rPr lang="ru-RU" smtClean="0">
                  <a:solidFill>
                    <a:schemeClr val="bg2">
                      <a:lumMod val="10000"/>
                    </a:schemeClr>
                  </a:solidFill>
                  <a:cs typeface="Segoe UI Light" panose="020B0502040204020203" pitchFamily="34" charset="0"/>
                </a:rPr>
                <a:t>Управление поставками</a:t>
              </a:r>
            </a:p>
            <a:p>
              <a:pPr marL="285750" indent="-285750">
                <a:lnSpc>
                  <a:spcPct val="130000"/>
                </a:lnSpc>
                <a:buClr>
                  <a:schemeClr val="accent3"/>
                </a:buClr>
                <a:buSzPct val="75000"/>
                <a:buFont typeface="Arial" panose="020B0604020202020204" pitchFamily="34" charset="0"/>
                <a:buChar char="•"/>
              </a:pPr>
              <a:r>
                <a:rPr lang="ru-RU" smtClean="0">
                  <a:solidFill>
                    <a:schemeClr val="bg2">
                      <a:lumMod val="10000"/>
                    </a:schemeClr>
                  </a:solidFill>
                  <a:cs typeface="Segoe UI Light" panose="020B0502040204020203" pitchFamily="34" charset="0"/>
                </a:rPr>
                <a:t>Складской учет</a:t>
              </a:r>
            </a:p>
            <a:p>
              <a:pPr marL="285750" indent="-285750">
                <a:lnSpc>
                  <a:spcPct val="130000"/>
                </a:lnSpc>
                <a:buClr>
                  <a:schemeClr val="accent3"/>
                </a:buClr>
                <a:buSzPct val="75000"/>
                <a:buFont typeface="Arial" panose="020B0604020202020204" pitchFamily="34" charset="0"/>
                <a:buChar char="•"/>
              </a:pPr>
              <a:r>
                <a:rPr lang="ru-RU" smtClean="0">
                  <a:solidFill>
                    <a:schemeClr val="bg2">
                      <a:lumMod val="10000"/>
                    </a:schemeClr>
                  </a:solidFill>
                  <a:cs typeface="Segoe UI Light" panose="020B0502040204020203" pitchFamily="34" charset="0"/>
                </a:rPr>
                <a:t>Организация </a:t>
              </a:r>
              <a:r>
                <a:rPr lang="ru-RU" dirty="0" smtClean="0">
                  <a:solidFill>
                    <a:schemeClr val="bg2">
                      <a:lumMod val="10000"/>
                    </a:schemeClr>
                  </a:solidFill>
                  <a:cs typeface="Segoe UI Light" panose="020B0502040204020203" pitchFamily="34" charset="0"/>
                </a:rPr>
                <a:t>потоков</a:t>
              </a:r>
            </a:p>
            <a:p>
              <a:pPr marL="285750" indent="-285750">
                <a:lnSpc>
                  <a:spcPct val="130000"/>
                </a:lnSpc>
                <a:buClr>
                  <a:schemeClr val="accent3"/>
                </a:buClr>
                <a:buSzPct val="75000"/>
                <a:buFont typeface="Arial" panose="020B0604020202020204" pitchFamily="34" charset="0"/>
                <a:buChar char="•"/>
              </a:pPr>
              <a:r>
                <a:rPr lang="ru-RU" dirty="0" smtClean="0">
                  <a:solidFill>
                    <a:schemeClr val="bg2">
                      <a:lumMod val="10000"/>
                    </a:schemeClr>
                  </a:solidFill>
                  <a:cs typeface="Segoe UI Light" panose="020B0502040204020203" pitchFamily="34" charset="0"/>
                </a:rPr>
                <a:t>Координация </a:t>
              </a:r>
              <a:r>
                <a:rPr lang="ru-RU" smtClean="0">
                  <a:solidFill>
                    <a:schemeClr val="bg2">
                      <a:lumMod val="10000"/>
                    </a:schemeClr>
                  </a:solidFill>
                  <a:cs typeface="Segoe UI Light" panose="020B0502040204020203" pitchFamily="34" charset="0"/>
                </a:rPr>
                <a:t>работы производства</a:t>
              </a:r>
            </a:p>
            <a:p>
              <a:pPr marL="285750" indent="-285750">
                <a:lnSpc>
                  <a:spcPct val="130000"/>
                </a:lnSpc>
                <a:buClr>
                  <a:schemeClr val="accent3"/>
                </a:buClr>
                <a:buSzPct val="75000"/>
                <a:buFont typeface="Arial" panose="020B0604020202020204" pitchFamily="34" charset="0"/>
                <a:buChar char="•"/>
              </a:pPr>
              <a:r>
                <a:rPr lang="ru-RU" smtClean="0">
                  <a:solidFill>
                    <a:schemeClr val="bg2">
                      <a:lumMod val="10000"/>
                    </a:schemeClr>
                  </a:solidFill>
                  <a:cs typeface="Segoe UI Light" panose="020B0502040204020203" pitchFamily="34" charset="0"/>
                </a:rPr>
                <a:t>Маркировка продукции</a:t>
              </a:r>
            </a:p>
            <a:p>
              <a:pPr marL="285750" indent="-285750">
                <a:lnSpc>
                  <a:spcPct val="130000"/>
                </a:lnSpc>
                <a:buClr>
                  <a:schemeClr val="accent3"/>
                </a:buClr>
                <a:buSzPct val="75000"/>
                <a:buFont typeface="Arial" panose="020B0604020202020204" pitchFamily="34" charset="0"/>
                <a:buChar char="•"/>
              </a:pPr>
              <a:r>
                <a:rPr lang="ru-RU" smtClean="0">
                  <a:solidFill>
                    <a:schemeClr val="bg2">
                      <a:lumMod val="10000"/>
                    </a:schemeClr>
                  </a:solidFill>
                  <a:cs typeface="Segoe UI Light" panose="020B0502040204020203" pitchFamily="34" charset="0"/>
                </a:rPr>
                <a:t>Расчет </a:t>
              </a:r>
              <a:r>
                <a:rPr lang="ru-RU" dirty="0" smtClean="0">
                  <a:solidFill>
                    <a:schemeClr val="bg2">
                      <a:lumMod val="10000"/>
                    </a:schemeClr>
                  </a:solidFill>
                  <a:cs typeface="Segoe UI Light" panose="020B0502040204020203" pitchFamily="34" charset="0"/>
                </a:rPr>
                <a:t>и начисление заработной платы</a:t>
              </a:r>
            </a:p>
            <a:p>
              <a:pPr marL="285750" indent="-285750">
                <a:lnSpc>
                  <a:spcPct val="130000"/>
                </a:lnSpc>
                <a:buClr>
                  <a:schemeClr val="accent3"/>
                </a:buClr>
                <a:buSzPct val="75000"/>
                <a:buFont typeface="Arial" panose="020B0604020202020204" pitchFamily="34" charset="0"/>
                <a:buChar char="•"/>
              </a:pPr>
              <a:r>
                <a:rPr lang="ru-RU" smtClean="0">
                  <a:solidFill>
                    <a:schemeClr val="bg2">
                      <a:lumMod val="10000"/>
                    </a:schemeClr>
                  </a:solidFill>
                  <a:cs typeface="Segoe UI Light" panose="020B0502040204020203" pitchFamily="34" charset="0"/>
                </a:rPr>
                <a:t>Расчет  себестоимости </a:t>
              </a:r>
            </a:p>
            <a:p>
              <a:pPr marL="285750" indent="-285750">
                <a:lnSpc>
                  <a:spcPct val="130000"/>
                </a:lnSpc>
                <a:buClr>
                  <a:schemeClr val="accent3"/>
                </a:buClr>
                <a:buSzPct val="75000"/>
                <a:buFont typeface="Arial" panose="020B0604020202020204" pitchFamily="34" charset="0"/>
                <a:buChar char="•"/>
              </a:pPr>
              <a:r>
                <a:rPr lang="ru-RU" smtClean="0">
                  <a:solidFill>
                    <a:schemeClr val="bg2">
                      <a:lumMod val="10000"/>
                    </a:schemeClr>
                  </a:solidFill>
                  <a:cs typeface="Segoe UI Light" panose="020B0502040204020203" pitchFamily="34" charset="0"/>
                </a:rPr>
                <a:t>Аналитика</a:t>
              </a:r>
            </a:p>
            <a:p>
              <a:pPr marL="285750" indent="-285750">
                <a:lnSpc>
                  <a:spcPct val="130000"/>
                </a:lnSpc>
                <a:buClr>
                  <a:schemeClr val="accent3"/>
                </a:buClr>
                <a:buSzPct val="75000"/>
                <a:buFont typeface="Arial" panose="020B0604020202020204" pitchFamily="34" charset="0"/>
                <a:buChar char="•"/>
              </a:pPr>
              <a:r>
                <a:rPr lang="ru-RU" smtClean="0">
                  <a:solidFill>
                    <a:schemeClr val="bg2">
                      <a:lumMod val="10000"/>
                    </a:schemeClr>
                  </a:solidFill>
                  <a:cs typeface="Segoe UI Light" panose="020B0502040204020203" pitchFamily="34" charset="0"/>
                </a:rPr>
                <a:t>Внутренняя </a:t>
              </a:r>
              <a:r>
                <a:rPr lang="ru-RU" dirty="0" smtClean="0">
                  <a:solidFill>
                    <a:schemeClr val="bg2">
                      <a:lumMod val="10000"/>
                    </a:schemeClr>
                  </a:solidFill>
                  <a:cs typeface="Segoe UI Light" panose="020B0502040204020203" pitchFamily="34" charset="0"/>
                </a:rPr>
                <a:t>коммуникация сотрудников</a:t>
              </a:r>
            </a:p>
            <a:p>
              <a:pPr marL="285750" indent="-285750">
                <a:lnSpc>
                  <a:spcPct val="130000"/>
                </a:lnSpc>
                <a:buClr>
                  <a:schemeClr val="accent3"/>
                </a:buClr>
                <a:buSzPct val="75000"/>
                <a:buFont typeface="Arial" panose="020B0604020202020204" pitchFamily="34" charset="0"/>
                <a:buChar char="•"/>
              </a:pPr>
              <a:endParaRPr lang="ru-RU" dirty="0" smtClean="0">
                <a:solidFill>
                  <a:schemeClr val="bg2">
                    <a:lumMod val="10000"/>
                  </a:schemeClr>
                </a:solidFill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446763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45"/>
          <p:cNvSpPr/>
          <p:nvPr/>
        </p:nvSpPr>
        <p:spPr>
          <a:xfrm rot="5400000">
            <a:off x="4804109" y="4972342"/>
            <a:ext cx="237315" cy="385615"/>
          </a:xfrm>
          <a:prstGeom prst="rtTriangle">
            <a:avLst/>
          </a:prstGeom>
          <a:solidFill>
            <a:sysClr val="windowText" lastClr="000000">
              <a:lumMod val="65000"/>
              <a:lumOff val="3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ight Triangle 50"/>
          <p:cNvSpPr/>
          <p:nvPr/>
        </p:nvSpPr>
        <p:spPr>
          <a:xfrm rot="5400000" flipV="1">
            <a:off x="762692" y="4973126"/>
            <a:ext cx="237315" cy="384048"/>
          </a:xfrm>
          <a:prstGeom prst="rtTriangle">
            <a:avLst/>
          </a:prstGeom>
          <a:solidFill>
            <a:sysClr val="windowText" lastClr="000000">
              <a:lumMod val="65000"/>
              <a:lumOff val="3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ight Triangle 39"/>
          <p:cNvSpPr/>
          <p:nvPr/>
        </p:nvSpPr>
        <p:spPr>
          <a:xfrm rot="5400000">
            <a:off x="3455295" y="2738227"/>
            <a:ext cx="237315" cy="385615"/>
          </a:xfrm>
          <a:prstGeom prst="rtTriangle">
            <a:avLst/>
          </a:prstGeom>
          <a:solidFill>
            <a:sysClr val="windowText" lastClr="000000">
              <a:lumMod val="65000"/>
              <a:lumOff val="3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ight Triangle 41"/>
          <p:cNvSpPr/>
          <p:nvPr/>
        </p:nvSpPr>
        <p:spPr>
          <a:xfrm rot="5400000">
            <a:off x="4141694" y="3865495"/>
            <a:ext cx="237315" cy="385615"/>
          </a:xfrm>
          <a:prstGeom prst="rtTriangle">
            <a:avLst/>
          </a:prstGeom>
          <a:solidFill>
            <a:sysClr val="windowText" lastClr="000000">
              <a:lumMod val="65000"/>
              <a:lumOff val="3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ight Triangle 46"/>
          <p:cNvSpPr/>
          <p:nvPr/>
        </p:nvSpPr>
        <p:spPr>
          <a:xfrm rot="5400000" flipV="1">
            <a:off x="2094311" y="2735722"/>
            <a:ext cx="237315" cy="384048"/>
          </a:xfrm>
          <a:prstGeom prst="rtTriangle">
            <a:avLst/>
          </a:prstGeom>
          <a:solidFill>
            <a:sysClr val="windowText" lastClr="000000">
              <a:lumMod val="65000"/>
              <a:lumOff val="3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ight Triangle 48"/>
          <p:cNvSpPr/>
          <p:nvPr/>
        </p:nvSpPr>
        <p:spPr>
          <a:xfrm rot="5400000" flipV="1">
            <a:off x="1430026" y="3866279"/>
            <a:ext cx="237315" cy="384048"/>
          </a:xfrm>
          <a:prstGeom prst="rtTriangle">
            <a:avLst/>
          </a:prstGeom>
          <a:solidFill>
            <a:sysClr val="windowText" lastClr="000000">
              <a:lumMod val="65000"/>
              <a:lumOff val="3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Isosceles Triangle 52"/>
          <p:cNvSpPr/>
          <p:nvPr/>
        </p:nvSpPr>
        <p:spPr>
          <a:xfrm>
            <a:off x="304818" y="1723742"/>
            <a:ext cx="5209324" cy="4490796"/>
          </a:xfrm>
          <a:prstGeom prst="triangle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lIns="0" tIns="0" rIns="0" bIns="72000" rtlCol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Производственная </a:t>
            </a:r>
            <a:b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система «Стилон»</a:t>
            </a:r>
          </a:p>
        </p:txBody>
      </p:sp>
      <p:sp>
        <p:nvSpPr>
          <p:cNvPr id="13" name="Трапеция 12"/>
          <p:cNvSpPr/>
          <p:nvPr/>
        </p:nvSpPr>
        <p:spPr>
          <a:xfrm>
            <a:off x="689325" y="4296471"/>
            <a:ext cx="4426250" cy="750021"/>
          </a:xfrm>
          <a:prstGeom prst="trapezoid">
            <a:avLst>
              <a:gd name="adj" fmla="val 65216"/>
            </a:avLst>
          </a:prstGeom>
          <a:solidFill>
            <a:schemeClr val="accent1">
              <a:alpha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bIns="10800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Автоматизация</a:t>
            </a:r>
          </a:p>
        </p:txBody>
      </p:sp>
      <p:sp>
        <p:nvSpPr>
          <p:cNvPr id="14" name="Трапеция 13"/>
          <p:cNvSpPr/>
          <p:nvPr/>
        </p:nvSpPr>
        <p:spPr>
          <a:xfrm>
            <a:off x="1354200" y="3200892"/>
            <a:ext cx="3096500" cy="750021"/>
          </a:xfrm>
          <a:prstGeom prst="trapezoid">
            <a:avLst>
              <a:gd name="adj" fmla="val 64575"/>
            </a:avLst>
          </a:prstGeom>
          <a:solidFill>
            <a:schemeClr val="accent2">
              <a:alpha val="7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bIns="14400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Эффективное управление</a:t>
            </a:r>
          </a:p>
        </p:txBody>
      </p:sp>
      <p:sp>
        <p:nvSpPr>
          <p:cNvPr id="15" name="Трапеция 14"/>
          <p:cNvSpPr/>
          <p:nvPr/>
        </p:nvSpPr>
        <p:spPr>
          <a:xfrm>
            <a:off x="2031714" y="2169436"/>
            <a:ext cx="1735046" cy="641509"/>
          </a:xfrm>
          <a:prstGeom prst="trapezoid">
            <a:avLst>
              <a:gd name="adj" fmla="val 58020"/>
            </a:avLst>
          </a:prstGeom>
          <a:solidFill>
            <a:schemeClr val="accent4">
              <a:alpha val="76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bIns="18000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Снижение издержек</a:t>
            </a:r>
          </a:p>
        </p:txBody>
      </p:sp>
      <p:grpSp>
        <p:nvGrpSpPr>
          <p:cNvPr id="2058" name="Группа 2057"/>
          <p:cNvGrpSpPr/>
          <p:nvPr/>
        </p:nvGrpSpPr>
        <p:grpSpPr>
          <a:xfrm>
            <a:off x="5115574" y="5140065"/>
            <a:ext cx="6460815" cy="1059358"/>
            <a:chOff x="5115574" y="5140065"/>
            <a:chExt cx="6460815" cy="1059358"/>
          </a:xfrm>
        </p:grpSpPr>
        <p:grpSp>
          <p:nvGrpSpPr>
            <p:cNvPr id="21" name="Group 70"/>
            <p:cNvGrpSpPr/>
            <p:nvPr/>
          </p:nvGrpSpPr>
          <p:grpSpPr>
            <a:xfrm>
              <a:off x="6384560" y="5140065"/>
              <a:ext cx="5191829" cy="1059358"/>
              <a:chOff x="9178462" y="4115621"/>
              <a:chExt cx="2742589" cy="1059358"/>
            </a:xfrm>
          </p:grpSpPr>
          <p:sp>
            <p:nvSpPr>
              <p:cNvPr id="24" name="TextBox 61"/>
              <p:cNvSpPr txBox="1"/>
              <p:nvPr/>
            </p:nvSpPr>
            <p:spPr>
              <a:xfrm>
                <a:off x="9178462" y="4115621"/>
                <a:ext cx="1890372" cy="461665"/>
              </a:xfrm>
              <a:prstGeom prst="rect">
                <a:avLst/>
              </a:prstGeom>
              <a:noFill/>
            </p:spPr>
            <p:txBody>
              <a:bodyPr wrap="square" lIns="0" rtlCol="0" anchor="ctr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3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7F7F7F"/>
                    </a:solidFill>
                    <a:effectLst/>
                    <a:uLnTx/>
                    <a:uFillTx/>
                  </a:rPr>
                  <a:t>Производственная система</a:t>
                </a:r>
                <a:endParaRPr kumimoji="0" lang="en-US" sz="2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TextBox 62"/>
              <p:cNvSpPr txBox="1"/>
              <p:nvPr/>
            </p:nvSpPr>
            <p:spPr>
              <a:xfrm>
                <a:off x="9178462" y="4528648"/>
                <a:ext cx="2742589" cy="646331"/>
              </a:xfrm>
              <a:prstGeom prst="rect">
                <a:avLst/>
              </a:prstGeom>
              <a:noFill/>
            </p:spPr>
            <p:txBody>
              <a:bodyPr wrap="square" lIns="0" rIns="0" rtlCol="0" anchor="ctr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</a:rPr>
                  <a:t>Это логика взаимодействия функций,  материальных и информационных потоков. Система взаимосвязи данных, технологических и экономических факторов, с которыми сталкивается предприятие в процессе производства.</a:t>
                </a:r>
                <a:endPara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2" name="Oval 97"/>
            <p:cNvSpPr/>
            <p:nvPr/>
          </p:nvSpPr>
          <p:spPr>
            <a:xfrm>
              <a:off x="5115574" y="5614931"/>
              <a:ext cx="202851" cy="202851"/>
            </a:xfrm>
            <a:prstGeom prst="ellipse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3" name="Straight Connector 20"/>
            <p:cNvCxnSpPr>
              <a:cxnSpLocks/>
              <a:stCxn id="22" idx="6"/>
            </p:cNvCxnSpPr>
            <p:nvPr/>
          </p:nvCxnSpPr>
          <p:spPr>
            <a:xfrm>
              <a:off x="5318425" y="5716357"/>
              <a:ext cx="758682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2056" name="Прямоугольник 2055"/>
            <p:cNvSpPr/>
            <p:nvPr/>
          </p:nvSpPr>
          <p:spPr>
            <a:xfrm>
              <a:off x="6086055" y="5250998"/>
              <a:ext cx="45719" cy="904730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059" name="Группа 2058"/>
          <p:cNvGrpSpPr/>
          <p:nvPr/>
        </p:nvGrpSpPr>
        <p:grpSpPr>
          <a:xfrm>
            <a:off x="4729959" y="4078666"/>
            <a:ext cx="7462041" cy="1031578"/>
            <a:chOff x="4729959" y="4078666"/>
            <a:chExt cx="7462041" cy="1031578"/>
          </a:xfrm>
        </p:grpSpPr>
        <p:grpSp>
          <p:nvGrpSpPr>
            <p:cNvPr id="11" name="Group 65"/>
            <p:cNvGrpSpPr/>
            <p:nvPr/>
          </p:nvGrpSpPr>
          <p:grpSpPr>
            <a:xfrm>
              <a:off x="5898649" y="4078666"/>
              <a:ext cx="6293351" cy="947082"/>
              <a:chOff x="8947828" y="4069266"/>
              <a:chExt cx="2959206" cy="947082"/>
            </a:xfrm>
          </p:grpSpPr>
          <p:sp>
            <p:nvSpPr>
              <p:cNvPr id="28" name="TextBox 47"/>
              <p:cNvSpPr txBox="1"/>
              <p:nvPr/>
            </p:nvSpPr>
            <p:spPr>
              <a:xfrm>
                <a:off x="8969946" y="4069266"/>
                <a:ext cx="2937088" cy="461665"/>
              </a:xfrm>
              <a:prstGeom prst="rect">
                <a:avLst/>
              </a:prstGeom>
              <a:noFill/>
            </p:spPr>
            <p:txBody>
              <a:bodyPr wrap="square" lIns="0" rtlCol="0" anchor="ctr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Автоматизация</a:t>
                </a:r>
                <a:endPara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TextBox 48"/>
              <p:cNvSpPr txBox="1"/>
              <p:nvPr/>
            </p:nvSpPr>
            <p:spPr>
              <a:xfrm>
                <a:off x="8947828" y="4554683"/>
                <a:ext cx="2753245" cy="461665"/>
              </a:xfrm>
              <a:prstGeom prst="rect">
                <a:avLst/>
              </a:prstGeom>
              <a:noFill/>
            </p:spPr>
            <p:txBody>
              <a:bodyPr wrap="square" lIns="0" rIns="0" rtlCol="0" anchor="ctr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</a:rPr>
                  <a:t>Автоматизация хранения данных, передачи информации, а также  разработанные алгоритмы выполнения расчетов, базирующиеся на логике производственной системы.</a:t>
                </a:r>
                <a:endPara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</a:endParaRPr>
              </a:p>
            </p:txBody>
          </p:sp>
        </p:grpSp>
        <p:cxnSp>
          <p:nvCxnSpPr>
            <p:cNvPr id="12" name="Straight Connector 18"/>
            <p:cNvCxnSpPr>
              <a:cxnSpLocks/>
              <a:stCxn id="20" idx="2"/>
            </p:cNvCxnSpPr>
            <p:nvPr/>
          </p:nvCxnSpPr>
          <p:spPr>
            <a:xfrm>
              <a:off x="4932992" y="4652022"/>
              <a:ext cx="700084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</p:cxnSp>
        <p:sp>
          <p:nvSpPr>
            <p:cNvPr id="20" name="Oval 108"/>
            <p:cNvSpPr/>
            <p:nvPr/>
          </p:nvSpPr>
          <p:spPr>
            <a:xfrm flipH="1">
              <a:off x="4729959" y="4550596"/>
              <a:ext cx="203033" cy="202851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Прямоугольник 113"/>
            <p:cNvSpPr/>
            <p:nvPr/>
          </p:nvSpPr>
          <p:spPr>
            <a:xfrm>
              <a:off x="5642654" y="4205514"/>
              <a:ext cx="45719" cy="90473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060" name="Группа 2059"/>
          <p:cNvGrpSpPr/>
          <p:nvPr/>
        </p:nvGrpSpPr>
        <p:grpSpPr>
          <a:xfrm>
            <a:off x="4067544" y="2920501"/>
            <a:ext cx="7686438" cy="1048101"/>
            <a:chOff x="4067544" y="2920501"/>
            <a:chExt cx="7686438" cy="1048101"/>
          </a:xfrm>
        </p:grpSpPr>
        <p:grpSp>
          <p:nvGrpSpPr>
            <p:cNvPr id="17" name="Group 70"/>
            <p:cNvGrpSpPr/>
            <p:nvPr/>
          </p:nvGrpSpPr>
          <p:grpSpPr>
            <a:xfrm>
              <a:off x="5283034" y="2920501"/>
              <a:ext cx="6470948" cy="1048101"/>
              <a:chOff x="9060810" y="3866970"/>
              <a:chExt cx="3215340" cy="1048101"/>
            </a:xfrm>
          </p:grpSpPr>
          <p:sp>
            <p:nvSpPr>
              <p:cNvPr id="26" name="TextBox 55"/>
              <p:cNvSpPr txBox="1"/>
              <p:nvPr/>
            </p:nvSpPr>
            <p:spPr>
              <a:xfrm>
                <a:off x="9060810" y="3866970"/>
                <a:ext cx="3215340" cy="461665"/>
              </a:xfrm>
              <a:prstGeom prst="rect">
                <a:avLst/>
              </a:prstGeom>
              <a:noFill/>
            </p:spPr>
            <p:txBody>
              <a:bodyPr wrap="square" lIns="0" rtlCol="0" anchor="ctr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3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EF4235"/>
                    </a:solidFill>
                    <a:effectLst/>
                    <a:uLnTx/>
                    <a:uFillTx/>
                  </a:rPr>
                  <a:t>Эффективное управление</a:t>
                </a:r>
                <a:endParaRPr kumimoji="0" lang="en-US" sz="2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EF4235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TextBox 56"/>
              <p:cNvSpPr txBox="1"/>
              <p:nvPr/>
            </p:nvSpPr>
            <p:spPr>
              <a:xfrm>
                <a:off x="9060810" y="4268740"/>
                <a:ext cx="3086258" cy="646331"/>
              </a:xfrm>
              <a:prstGeom prst="rect">
                <a:avLst/>
              </a:prstGeom>
              <a:noFill/>
            </p:spPr>
            <p:txBody>
              <a:bodyPr wrap="square" lIns="0" rIns="0" rtlCol="0" anchor="ctr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just">
                  <a:defRPr/>
                </a:pPr>
                <a:r>
                  <a:rPr kumimoji="0" lang="ru-RU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</a:rPr>
                  <a:t>Доступность данных, автоматизированный расчет сроков, ресурсов  и экономических показателей  позволяет </a:t>
                </a:r>
                <a:r>
                  <a:rPr lang="ru-RU" sz="1200" kern="0" dirty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увеличить как </a:t>
                </a:r>
                <a:r>
                  <a:rPr kumimoji="0" lang="ru-RU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</a:rPr>
                  <a:t>качество, так и скорость принятия управленческих решений,</a:t>
                </a:r>
                <a:r>
                  <a:rPr kumimoji="0" lang="ru-RU" sz="1200" b="0" i="0" u="none" strike="noStrike" kern="0" cap="none" spc="0" normalizeH="0" noProof="0" dirty="0" smtClean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</a:rPr>
                  <a:t> р</a:t>
                </a:r>
                <a:r>
                  <a:rPr kumimoji="0" lang="ru-RU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</a:rPr>
                  <a:t>азработать верную стратегию и тактику развития.  </a:t>
                </a:r>
                <a:endPara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8" name="Oval 97"/>
            <p:cNvSpPr/>
            <p:nvPr/>
          </p:nvSpPr>
          <p:spPr>
            <a:xfrm>
              <a:off x="4067544" y="3367145"/>
              <a:ext cx="202851" cy="202851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9" name="Straight Connector 20"/>
            <p:cNvCxnSpPr>
              <a:cxnSpLocks/>
              <a:stCxn id="18" idx="6"/>
            </p:cNvCxnSpPr>
            <p:nvPr/>
          </p:nvCxnSpPr>
          <p:spPr>
            <a:xfrm>
              <a:off x="4270395" y="3468571"/>
              <a:ext cx="662597" cy="0"/>
            </a:xfrm>
            <a:prstGeom prst="line">
              <a:avLst/>
            </a:prstGeom>
            <a:noFill/>
            <a:ln w="635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</p:cxnSp>
        <p:sp>
          <p:nvSpPr>
            <p:cNvPr id="115" name="Прямоугольник 114"/>
            <p:cNvSpPr/>
            <p:nvPr/>
          </p:nvSpPr>
          <p:spPr>
            <a:xfrm>
              <a:off x="4951878" y="3034051"/>
              <a:ext cx="45719" cy="904730"/>
            </a:xfrm>
            <a:prstGeom prst="rect">
              <a:avLst/>
            </a:prstGeom>
            <a:solidFill>
              <a:srgbClr val="EF42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062" name="Группа 2061"/>
          <p:cNvGrpSpPr/>
          <p:nvPr/>
        </p:nvGrpSpPr>
        <p:grpSpPr>
          <a:xfrm>
            <a:off x="3438904" y="1865625"/>
            <a:ext cx="8634736" cy="1016742"/>
            <a:chOff x="3438904" y="1865625"/>
            <a:chExt cx="8634736" cy="1016742"/>
          </a:xfrm>
        </p:grpSpPr>
        <p:grpSp>
          <p:nvGrpSpPr>
            <p:cNvPr id="9" name="Group 94"/>
            <p:cNvGrpSpPr/>
            <p:nvPr/>
          </p:nvGrpSpPr>
          <p:grpSpPr>
            <a:xfrm>
              <a:off x="4653733" y="1865625"/>
              <a:ext cx="7419907" cy="900915"/>
              <a:chOff x="8930390" y="3900086"/>
              <a:chExt cx="2946731" cy="900915"/>
            </a:xfrm>
          </p:grpSpPr>
          <p:sp>
            <p:nvSpPr>
              <p:cNvPr id="30" name="TextBox 43"/>
              <p:cNvSpPr txBox="1"/>
              <p:nvPr/>
            </p:nvSpPr>
            <p:spPr>
              <a:xfrm>
                <a:off x="8940033" y="3900086"/>
                <a:ext cx="2937088" cy="461665"/>
              </a:xfrm>
              <a:prstGeom prst="rect">
                <a:avLst/>
              </a:prstGeom>
              <a:noFill/>
            </p:spPr>
            <p:txBody>
              <a:bodyPr wrap="square" lIns="0" rtlCol="0" anchor="ctr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55C3D"/>
                    </a:solidFill>
                    <a:effectLst/>
                    <a:uLnTx/>
                    <a:uFillTx/>
                  </a:rPr>
                  <a:t>Снижение издержек</a:t>
                </a:r>
                <a:endPara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55C3D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" name="TextBox 44"/>
              <p:cNvSpPr txBox="1"/>
              <p:nvPr/>
            </p:nvSpPr>
            <p:spPr>
              <a:xfrm>
                <a:off x="8930390" y="4339336"/>
                <a:ext cx="2749252" cy="461665"/>
              </a:xfrm>
              <a:prstGeom prst="rect">
                <a:avLst/>
              </a:prstGeom>
              <a:noFill/>
            </p:spPr>
            <p:txBody>
              <a:bodyPr wrap="square" lIns="0" rIns="0" rtlCol="0" anchor="ctr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</a:rPr>
                  <a:t>Вовремя принятые верные управленческие решения способны повлиять на снижение издержек, увеличение объёма выпуска и, как следствие, увеличение прибыли для компании.</a:t>
                </a:r>
                <a:endPara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</a:endParaRPr>
              </a:p>
            </p:txBody>
          </p:sp>
        </p:grpSp>
        <p:cxnSp>
          <p:nvCxnSpPr>
            <p:cNvPr id="10" name="Straight Connector 16"/>
            <p:cNvCxnSpPr>
              <a:cxnSpLocks/>
              <a:stCxn id="16" idx="2"/>
            </p:cNvCxnSpPr>
            <p:nvPr/>
          </p:nvCxnSpPr>
          <p:spPr>
            <a:xfrm flipV="1">
              <a:off x="3641937" y="2445017"/>
              <a:ext cx="808763" cy="129"/>
            </a:xfrm>
            <a:prstGeom prst="line">
              <a:avLst/>
            </a:prstGeom>
            <a:noFill/>
            <a:ln w="6350" cap="flat" cmpd="sng" algn="ctr">
              <a:solidFill>
                <a:schemeClr val="accent4"/>
              </a:solidFill>
              <a:prstDash val="solid"/>
              <a:miter lim="800000"/>
            </a:ln>
            <a:effectLst/>
          </p:spPr>
        </p:cxnSp>
        <p:sp>
          <p:nvSpPr>
            <p:cNvPr id="16" name="Oval 112"/>
            <p:cNvSpPr/>
            <p:nvPr/>
          </p:nvSpPr>
          <p:spPr>
            <a:xfrm flipH="1">
              <a:off x="3438904" y="2343720"/>
              <a:ext cx="203033" cy="202851"/>
            </a:xfrm>
            <a:prstGeom prst="ellipse">
              <a:avLst/>
            </a:prstGeom>
            <a:solidFill>
              <a:schemeClr val="accent4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Прямоугольник 115"/>
            <p:cNvSpPr/>
            <p:nvPr/>
          </p:nvSpPr>
          <p:spPr>
            <a:xfrm>
              <a:off x="4415211" y="1977637"/>
              <a:ext cx="45719" cy="904730"/>
            </a:xfrm>
            <a:prstGeom prst="rect">
              <a:avLst/>
            </a:prstGeom>
            <a:solidFill>
              <a:srgbClr val="EF42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8" name="TextBox 117">
            <a:extLst>
              <a:ext uri="{FF2B5EF4-FFF2-40B4-BE49-F238E27FC236}">
                <a16:creationId xmlns="" xmlns:a16="http://schemas.microsoft.com/office/drawing/2014/main" id="{600B050F-B2C8-4CA3-A446-1F935C768051}"/>
              </a:ext>
            </a:extLst>
          </p:cNvPr>
          <p:cNvSpPr txBox="1"/>
          <p:nvPr/>
        </p:nvSpPr>
        <p:spPr>
          <a:xfrm>
            <a:off x="349203" y="254402"/>
            <a:ext cx="58566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>
                    <a:lumMod val="75000"/>
                  </a:schemeClr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Роль </a:t>
            </a:r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Производственной</a:t>
            </a:r>
            <a:endParaRPr lang="en-US" sz="3200" dirty="0" smtClean="0">
              <a:solidFill>
                <a:schemeClr val="tx1">
                  <a:lumMod val="75000"/>
                  <a:lumOff val="25000"/>
                </a:schemeClr>
              </a:solidFill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r>
              <a:rPr lang="ru-RU" sz="3200" dirty="0" smtClean="0">
                <a:solidFill>
                  <a:schemeClr val="accent4"/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Системы</a:t>
            </a:r>
            <a:endParaRPr lang="id-ID" sz="3200" i="1" dirty="0">
              <a:solidFill>
                <a:schemeClr val="accent4"/>
              </a:solidFill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9149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8367484" y="1984446"/>
            <a:ext cx="3847495" cy="3139099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t="-2000" r="-21000" b="1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ручной ввод 12"/>
          <p:cNvSpPr/>
          <p:nvPr/>
        </p:nvSpPr>
        <p:spPr>
          <a:xfrm>
            <a:off x="8367485" y="4358938"/>
            <a:ext cx="3847495" cy="2499062"/>
          </a:xfrm>
          <a:prstGeom prst="flowChartManualInpu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ручной ввод 13"/>
          <p:cNvSpPr/>
          <p:nvPr/>
        </p:nvSpPr>
        <p:spPr>
          <a:xfrm rot="10800000">
            <a:off x="8367485" y="-3283"/>
            <a:ext cx="3847495" cy="2499062"/>
          </a:xfrm>
          <a:prstGeom prst="flowChartManualInpu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V="1">
            <a:off x="8367485" y="1951862"/>
            <a:ext cx="3984238" cy="543918"/>
          </a:xfrm>
          <a:prstGeom prst="line">
            <a:avLst/>
          </a:prstGeom>
          <a:ln w="177800">
            <a:gradFill>
              <a:gsLst>
                <a:gs pos="0">
                  <a:schemeClr val="accent4"/>
                </a:gs>
                <a:gs pos="74000">
                  <a:schemeClr val="accent4"/>
                </a:gs>
                <a:gs pos="8300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8367484" y="4329757"/>
            <a:ext cx="4071259" cy="555798"/>
          </a:xfrm>
          <a:prstGeom prst="line">
            <a:avLst/>
          </a:prstGeom>
          <a:ln w="177800">
            <a:gradFill>
              <a:gsLst>
                <a:gs pos="0">
                  <a:schemeClr val="accent4"/>
                </a:gs>
                <a:gs pos="74000">
                  <a:schemeClr val="accent4"/>
                </a:gs>
                <a:gs pos="8300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7368421" y="-115115"/>
            <a:ext cx="4823579" cy="714375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8000">
                <a:schemeClr val="bg1"/>
              </a:gs>
              <a:gs pos="39000">
                <a:srgbClr val="FFFDFD">
                  <a:alpha val="58000"/>
                </a:srgbClr>
              </a:gs>
              <a:gs pos="53000">
                <a:srgbClr val="FFFAFA">
                  <a:lumMod val="99000"/>
                  <a:lumOff val="1000"/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00B050F-B2C8-4CA3-A446-1F935C768051}"/>
              </a:ext>
            </a:extLst>
          </p:cNvPr>
          <p:cNvSpPr txBox="1"/>
          <p:nvPr/>
        </p:nvSpPr>
        <p:spPr>
          <a:xfrm>
            <a:off x="418743" y="1624379"/>
            <a:ext cx="10953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Инструменты, правила, рамки и четкие задачи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Liberation Sans" panose="020B0604020202020204" pitchFamily="34" charset="0"/>
                <a:cs typeface="Liberation Sans" panose="020B0604020202020204" pitchFamily="34" charset="0"/>
                <a:sym typeface="Wingdings" panose="05000000000000000000" pitchFamily="2" charset="2"/>
              </a:rPr>
              <a:t>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00B050F-B2C8-4CA3-A446-1F935C768051}"/>
              </a:ext>
            </a:extLst>
          </p:cNvPr>
          <p:cNvSpPr txBox="1"/>
          <p:nvPr/>
        </p:nvSpPr>
        <p:spPr>
          <a:xfrm>
            <a:off x="960010" y="2047432"/>
            <a:ext cx="7802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ü"/>
            </a:pPr>
            <a:r>
              <a:rPr lang="ru-RU" sz="3600" dirty="0" smtClean="0">
                <a:solidFill>
                  <a:schemeClr val="accent4"/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Порядок в организации</a:t>
            </a:r>
            <a:endParaRPr lang="id-ID" sz="3600" i="1" dirty="0">
              <a:solidFill>
                <a:schemeClr val="accent4"/>
              </a:solidFill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00B050F-B2C8-4CA3-A446-1F935C768051}"/>
              </a:ext>
            </a:extLst>
          </p:cNvPr>
          <p:cNvSpPr txBox="1"/>
          <p:nvPr/>
        </p:nvSpPr>
        <p:spPr>
          <a:xfrm>
            <a:off x="418743" y="3102817"/>
            <a:ext cx="10953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Учет, сопровождение процесса, управляемость и прозрачность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ea typeface="Liberation Sans" panose="020B0604020202020204" pitchFamily="34" charset="0"/>
                <a:cs typeface="Liberation Sans" panose="020B0604020202020204" pitchFamily="34" charset="0"/>
                <a:sym typeface="Wingdings" panose="05000000000000000000" pitchFamily="2" charset="2"/>
              </a:rPr>
              <a:t>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q"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00B050F-B2C8-4CA3-A446-1F935C768051}"/>
              </a:ext>
            </a:extLst>
          </p:cNvPr>
          <p:cNvSpPr txBox="1"/>
          <p:nvPr/>
        </p:nvSpPr>
        <p:spPr>
          <a:xfrm>
            <a:off x="960010" y="3525870"/>
            <a:ext cx="7802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ü"/>
            </a:pPr>
            <a:r>
              <a:rPr lang="ru-RU" sz="3600" dirty="0" smtClean="0">
                <a:solidFill>
                  <a:schemeClr val="accent4"/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Порядок в процессах</a:t>
            </a:r>
            <a:endParaRPr lang="id-ID" sz="3600" i="1" dirty="0">
              <a:solidFill>
                <a:schemeClr val="accent4"/>
              </a:solidFill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00B050F-B2C8-4CA3-A446-1F935C768051}"/>
              </a:ext>
            </a:extLst>
          </p:cNvPr>
          <p:cNvSpPr txBox="1"/>
          <p:nvPr/>
        </p:nvSpPr>
        <p:spPr>
          <a:xfrm>
            <a:off x="418743" y="4572388"/>
            <a:ext cx="10953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Расчеты, аналитика, контроль результатов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ea typeface="Liberation Sans" panose="020B0604020202020204" pitchFamily="34" charset="0"/>
                <a:cs typeface="Liberation Sans" panose="020B0604020202020204" pitchFamily="34" charset="0"/>
                <a:sym typeface="Wingdings" panose="05000000000000000000" pitchFamily="2" charset="2"/>
              </a:rPr>
              <a:t>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q"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00B050F-B2C8-4CA3-A446-1F935C768051}"/>
              </a:ext>
            </a:extLst>
          </p:cNvPr>
          <p:cNvSpPr txBox="1"/>
          <p:nvPr/>
        </p:nvSpPr>
        <p:spPr>
          <a:xfrm>
            <a:off x="960010" y="4995441"/>
            <a:ext cx="7802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ü"/>
            </a:pPr>
            <a:r>
              <a:rPr lang="ru-RU" sz="3600" dirty="0" smtClean="0">
                <a:solidFill>
                  <a:schemeClr val="accent4"/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Порядок в «кошельке»</a:t>
            </a:r>
            <a:endParaRPr lang="id-ID" sz="3600" i="1" dirty="0">
              <a:solidFill>
                <a:schemeClr val="accent4"/>
              </a:solidFill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600B050F-B2C8-4CA3-A446-1F935C768051}"/>
              </a:ext>
            </a:extLst>
          </p:cNvPr>
          <p:cNvSpPr txBox="1"/>
          <p:nvPr/>
        </p:nvSpPr>
        <p:spPr>
          <a:xfrm>
            <a:off x="280167" y="315218"/>
            <a:ext cx="6443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>
                    <a:lumMod val="75000"/>
                  </a:schemeClr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Что</a:t>
            </a:r>
            <a:r>
              <a:rPr lang="ru-RU" sz="3200" dirty="0" smtClean="0"/>
              <a:t> Приносит </a:t>
            </a:r>
            <a:r>
              <a:rPr lang="ru-RU" sz="3200" dirty="0" err="1" smtClean="0">
                <a:solidFill>
                  <a:schemeClr val="accent4"/>
                </a:solidFill>
              </a:rPr>
              <a:t>Стилон</a:t>
            </a:r>
            <a:endParaRPr lang="ru-RU" sz="32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687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176836" y="1947423"/>
            <a:ext cx="3260631" cy="447507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Clr>
                <a:schemeClr val="accent1"/>
              </a:buClr>
              <a:buFont typeface="Courier New" pitchFamily="49" charset="0"/>
              <a:buChar char="o"/>
            </a:pPr>
            <a:r>
              <a:rPr lang="ru-RU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Отсутствие планирования мощностей</a:t>
            </a:r>
          </a:p>
          <a:p>
            <a:pPr marL="285750" indent="-285750">
              <a:lnSpc>
                <a:spcPct val="120000"/>
              </a:lnSpc>
              <a:buClr>
                <a:schemeClr val="accent1"/>
              </a:buClr>
              <a:buFont typeface="Courier New" pitchFamily="49" charset="0"/>
              <a:buChar char="o"/>
            </a:pPr>
            <a:r>
              <a:rPr lang="ru-RU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Отсутствие документации и проработки образцов</a:t>
            </a:r>
          </a:p>
          <a:p>
            <a:pPr marL="285750" indent="-285750">
              <a:lnSpc>
                <a:spcPct val="120000"/>
              </a:lnSpc>
              <a:buClr>
                <a:schemeClr val="accent1"/>
              </a:buClr>
              <a:buFont typeface="Courier New" pitchFamily="49" charset="0"/>
              <a:buChar char="o"/>
            </a:pPr>
            <a:r>
              <a:rPr lang="ru-RU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Инструктажи. Выяснения причин и проблем</a:t>
            </a:r>
          </a:p>
          <a:p>
            <a:pPr marL="285750" indent="-285750">
              <a:lnSpc>
                <a:spcPct val="120000"/>
              </a:lnSpc>
              <a:buClr>
                <a:schemeClr val="accent1"/>
              </a:buClr>
              <a:buFont typeface="Courier New" pitchFamily="49" charset="0"/>
              <a:buChar char="o"/>
            </a:pPr>
            <a:r>
              <a:rPr lang="ru-RU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Ожидание кроя, фурнитуры</a:t>
            </a:r>
            <a:r>
              <a:rPr lang="en-US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 полуфабриката. Путаница в поставках</a:t>
            </a:r>
          </a:p>
          <a:p>
            <a:pPr marL="285750" indent="-285750">
              <a:lnSpc>
                <a:spcPct val="120000"/>
              </a:lnSpc>
              <a:buClr>
                <a:schemeClr val="accent1"/>
              </a:buClr>
              <a:buFont typeface="Courier New" pitchFamily="49" charset="0"/>
              <a:buChar char="o"/>
            </a:pPr>
            <a:r>
              <a:rPr lang="ru-RU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Несбалансированные потоки и «Бутылочные горлышки»</a:t>
            </a:r>
          </a:p>
          <a:p>
            <a:pPr marL="285750" indent="-285750">
              <a:lnSpc>
                <a:spcPct val="120000"/>
              </a:lnSpc>
              <a:buClr>
                <a:schemeClr val="accent1"/>
              </a:buClr>
              <a:buFont typeface="Courier New" pitchFamily="49" charset="0"/>
              <a:buChar char="o"/>
            </a:pPr>
            <a:r>
              <a:rPr lang="ru-RU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Переделка брака, в том числе массового</a:t>
            </a:r>
          </a:p>
          <a:p>
            <a:pPr marL="285750" indent="-285750">
              <a:lnSpc>
                <a:spcPct val="120000"/>
              </a:lnSpc>
              <a:buClr>
                <a:schemeClr val="accent1"/>
              </a:buClr>
              <a:buFont typeface="Courier New" pitchFamily="49" charset="0"/>
              <a:buChar char="o"/>
            </a:pPr>
            <a:r>
              <a:rPr lang="ru-RU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 пр…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95279" y="1452469"/>
            <a:ext cx="2039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solidFill>
                  <a:schemeClr val="bg1">
                    <a:lumMod val="50000"/>
                  </a:schemeClr>
                </a:solidFill>
              </a:rPr>
              <a:t>Причины потерь</a:t>
            </a:r>
            <a:endParaRPr lang="ru-RU" sz="2000" b="1" u="sng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87" name="Группа 86"/>
          <p:cNvGrpSpPr/>
          <p:nvPr/>
        </p:nvGrpSpPr>
        <p:grpSpPr>
          <a:xfrm>
            <a:off x="6990235" y="1896187"/>
            <a:ext cx="1426084" cy="1178934"/>
            <a:chOff x="5638583" y="710978"/>
            <a:chExt cx="2679178" cy="2168067"/>
          </a:xfrm>
        </p:grpSpPr>
        <p:sp>
          <p:nvSpPr>
            <p:cNvPr id="85" name="Shape">
              <a:extLst>
                <a:ext uri="{FF2B5EF4-FFF2-40B4-BE49-F238E27FC236}">
                  <a16:creationId xmlns:a16="http://schemas.microsoft.com/office/drawing/2014/main" xmlns="" id="{F5A00309-D67C-446F-B065-70799179A0A9}"/>
                </a:ext>
              </a:extLst>
            </p:cNvPr>
            <p:cNvSpPr/>
            <p:nvPr/>
          </p:nvSpPr>
          <p:spPr>
            <a:xfrm>
              <a:off x="5638583" y="710978"/>
              <a:ext cx="2679178" cy="2168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4" extrusionOk="0">
                  <a:moveTo>
                    <a:pt x="20175" y="17191"/>
                  </a:moveTo>
                  <a:lnTo>
                    <a:pt x="20175" y="12626"/>
                  </a:lnTo>
                  <a:cubicBezTo>
                    <a:pt x="20175" y="5702"/>
                    <a:pt x="15546" y="-127"/>
                    <a:pt x="9893" y="2"/>
                  </a:cubicBezTo>
                  <a:cubicBezTo>
                    <a:pt x="4410" y="131"/>
                    <a:pt x="0" y="5608"/>
                    <a:pt x="0" y="12348"/>
                  </a:cubicBezTo>
                  <a:lnTo>
                    <a:pt x="0" y="12938"/>
                  </a:lnTo>
                  <a:cubicBezTo>
                    <a:pt x="0" y="8522"/>
                    <a:pt x="3005" y="4963"/>
                    <a:pt x="6649" y="5157"/>
                  </a:cubicBezTo>
                  <a:cubicBezTo>
                    <a:pt x="10083" y="5340"/>
                    <a:pt x="12724" y="8973"/>
                    <a:pt x="12724" y="13181"/>
                  </a:cubicBezTo>
                  <a:lnTo>
                    <a:pt x="12724" y="17191"/>
                  </a:lnTo>
                  <a:lnTo>
                    <a:pt x="11432" y="17191"/>
                  </a:lnTo>
                  <a:lnTo>
                    <a:pt x="15915" y="21156"/>
                  </a:lnTo>
                  <a:cubicBezTo>
                    <a:pt x="16275" y="21473"/>
                    <a:pt x="16757" y="21473"/>
                    <a:pt x="17117" y="21156"/>
                  </a:cubicBezTo>
                  <a:lnTo>
                    <a:pt x="21600" y="17191"/>
                  </a:lnTo>
                  <a:lnTo>
                    <a:pt x="20175" y="17191"/>
                  </a:lnTo>
                  <a:close/>
                </a:path>
              </a:pathLst>
            </a:cu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0" tIns="38100" rIns="4320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 sz="3000">
                  <a:solidFill>
                    <a:srgbClr val="FFFFFF"/>
                  </a:solidFill>
                </a:defRPr>
              </a:pPr>
              <a:endParaRPr sz="28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6" name="Freeform: Shape 92">
              <a:extLst>
                <a:ext uri="{FF2B5EF4-FFF2-40B4-BE49-F238E27FC236}">
                  <a16:creationId xmlns:a16="http://schemas.microsoft.com/office/drawing/2014/main" xmlns="" id="{D62E4A1B-BC4C-45D9-8253-BD6DBB9927CD}"/>
                </a:ext>
              </a:extLst>
            </p:cNvPr>
            <p:cNvSpPr/>
            <p:nvPr/>
          </p:nvSpPr>
          <p:spPr>
            <a:xfrm>
              <a:off x="6934434" y="1427902"/>
              <a:ext cx="361522" cy="1087001"/>
            </a:xfrm>
            <a:custGeom>
              <a:avLst/>
              <a:gdLst>
                <a:gd name="connsiteX0" fmla="*/ 0 w 357231"/>
                <a:gd name="connsiteY0" fmla="*/ 0 h 1074100"/>
                <a:gd name="connsiteX1" fmla="*/ 33203 w 357231"/>
                <a:gd name="connsiteY1" fmla="*/ 20229 h 1074100"/>
                <a:gd name="connsiteX2" fmla="*/ 357231 w 357231"/>
                <a:gd name="connsiteY2" fmla="*/ 672549 h 1074100"/>
                <a:gd name="connsiteX3" fmla="*/ 357231 w 357231"/>
                <a:gd name="connsiteY3" fmla="*/ 1074100 h 1074100"/>
                <a:gd name="connsiteX4" fmla="*/ 205175 w 357231"/>
                <a:gd name="connsiteY4" fmla="*/ 1074100 h 1074100"/>
                <a:gd name="connsiteX5" fmla="*/ 120681 w 357231"/>
                <a:gd name="connsiteY5" fmla="*/ 1013043 h 1074100"/>
                <a:gd name="connsiteX6" fmla="*/ 279033 w 357231"/>
                <a:gd name="connsiteY6" fmla="*/ 1013043 h 1074100"/>
                <a:gd name="connsiteX7" fmla="*/ 279033 w 357231"/>
                <a:gd name="connsiteY7" fmla="*/ 611492 h 1074100"/>
                <a:gd name="connsiteX8" fmla="*/ 64577 w 357231"/>
                <a:gd name="connsiteY8" fmla="*/ 58597 h 107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7231" h="1074100">
                  <a:moveTo>
                    <a:pt x="0" y="0"/>
                  </a:moveTo>
                  <a:lnTo>
                    <a:pt x="33203" y="20229"/>
                  </a:lnTo>
                  <a:cubicBezTo>
                    <a:pt x="230789" y="168319"/>
                    <a:pt x="357231" y="409189"/>
                    <a:pt x="357231" y="672549"/>
                  </a:cubicBezTo>
                  <a:lnTo>
                    <a:pt x="357231" y="1074100"/>
                  </a:lnTo>
                  <a:lnTo>
                    <a:pt x="205175" y="1074100"/>
                  </a:lnTo>
                  <a:lnTo>
                    <a:pt x="120681" y="1013043"/>
                  </a:lnTo>
                  <a:lnTo>
                    <a:pt x="279033" y="1013043"/>
                  </a:lnTo>
                  <a:lnTo>
                    <a:pt x="279033" y="611492"/>
                  </a:lnTo>
                  <a:cubicBezTo>
                    <a:pt x="279033" y="400804"/>
                    <a:pt x="198110" y="204510"/>
                    <a:pt x="64577" y="58597"/>
                  </a:cubicBez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 w="12700">
              <a:miter lim="400000"/>
            </a:ln>
          </p:spPr>
          <p:txBody>
            <a:bodyPr wrap="square" lIns="0" tIns="38100" rIns="4320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 sz="3000">
                  <a:solidFill>
                    <a:srgbClr val="FFFFFF"/>
                  </a:solidFill>
                </a:defRPr>
              </a:pPr>
              <a:endParaRPr sz="2800" dirty="0"/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6506662" y="1686231"/>
            <a:ext cx="232844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ru-RU" sz="1600" dirty="0"/>
              <a:t>Инженерная подготовка</a:t>
            </a:r>
          </a:p>
        </p:txBody>
      </p:sp>
      <p:grpSp>
        <p:nvGrpSpPr>
          <p:cNvPr id="92" name="Группа 91"/>
          <p:cNvGrpSpPr/>
          <p:nvPr/>
        </p:nvGrpSpPr>
        <p:grpSpPr>
          <a:xfrm>
            <a:off x="8733820" y="2309812"/>
            <a:ext cx="2728700" cy="2734428"/>
            <a:chOff x="8510800" y="2149865"/>
            <a:chExt cx="2728700" cy="2734428"/>
          </a:xfrm>
        </p:grpSpPr>
        <p:sp>
          <p:nvSpPr>
            <p:cNvPr id="59" name="Freeform 5">
              <a:extLst>
                <a:ext uri="{FF2B5EF4-FFF2-40B4-BE49-F238E27FC236}">
                  <a16:creationId xmlns:a16="http://schemas.microsoft.com/office/drawing/2014/main" xmlns="" id="{BD7296F0-0150-4552-85EA-52E5E3525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4625" y="2149865"/>
              <a:ext cx="383759" cy="617452"/>
            </a:xfrm>
            <a:custGeom>
              <a:avLst/>
              <a:gdLst>
                <a:gd name="T0" fmla="*/ 0 w 852"/>
                <a:gd name="T1" fmla="*/ 0 h 1368"/>
                <a:gd name="T2" fmla="*/ 852 w 852"/>
                <a:gd name="T3" fmla="*/ 135 h 1368"/>
                <a:gd name="T4" fmla="*/ 452 w 852"/>
                <a:gd name="T5" fmla="*/ 1368 h 1368"/>
                <a:gd name="T6" fmla="*/ 0 w 852"/>
                <a:gd name="T7" fmla="*/ 1297 h 1368"/>
                <a:gd name="T8" fmla="*/ 0 w 852"/>
                <a:gd name="T9" fmla="*/ 0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2" h="1368">
                  <a:moveTo>
                    <a:pt x="0" y="0"/>
                  </a:moveTo>
                  <a:cubicBezTo>
                    <a:pt x="289" y="0"/>
                    <a:pt x="577" y="45"/>
                    <a:pt x="852" y="135"/>
                  </a:cubicBezTo>
                  <a:lnTo>
                    <a:pt x="452" y="1368"/>
                  </a:lnTo>
                  <a:cubicBezTo>
                    <a:pt x="306" y="1321"/>
                    <a:pt x="153" y="1297"/>
                    <a:pt x="0" y="1297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63000">
                  <a:srgbClr val="F24D38"/>
                </a:gs>
                <a:gs pos="100000">
                  <a:schemeClr val="accent4">
                    <a:alpha val="62000"/>
                  </a:schemeClr>
                </a:gs>
              </a:gsLst>
              <a:lin ang="13500000" scaled="1"/>
            </a:gradFill>
            <a:ln>
              <a:noFill/>
            </a:ln>
            <a:effectLst>
              <a:outerShdw blurRad="520700" dist="228600" dir="5400000" sx="95000" sy="95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lt1"/>
                </a:solidFill>
                <a:latin typeface="+mj-lt"/>
              </a:endParaRPr>
            </a:p>
          </p:txBody>
        </p:sp>
        <p:sp>
          <p:nvSpPr>
            <p:cNvPr id="60" name="Freeform 6">
              <a:extLst>
                <a:ext uri="{FF2B5EF4-FFF2-40B4-BE49-F238E27FC236}">
                  <a16:creationId xmlns:a16="http://schemas.microsoft.com/office/drawing/2014/main" xmlns="" id="{71F38257-AB55-4286-B264-10C6809420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5190" y="2222035"/>
              <a:ext cx="526953" cy="650672"/>
            </a:xfrm>
            <a:custGeom>
              <a:avLst/>
              <a:gdLst>
                <a:gd name="T0" fmla="*/ 401 w 1170"/>
                <a:gd name="T1" fmla="*/ 0 h 1442"/>
                <a:gd name="T2" fmla="*/ 1170 w 1170"/>
                <a:gd name="T3" fmla="*/ 392 h 1442"/>
                <a:gd name="T4" fmla="*/ 407 w 1170"/>
                <a:gd name="T5" fmla="*/ 1442 h 1442"/>
                <a:gd name="T6" fmla="*/ 0 w 1170"/>
                <a:gd name="T7" fmla="*/ 1234 h 1442"/>
                <a:gd name="T8" fmla="*/ 401 w 1170"/>
                <a:gd name="T9" fmla="*/ 0 h 1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0" h="1442">
                  <a:moveTo>
                    <a:pt x="401" y="0"/>
                  </a:moveTo>
                  <a:cubicBezTo>
                    <a:pt x="676" y="90"/>
                    <a:pt x="936" y="222"/>
                    <a:pt x="1170" y="392"/>
                  </a:cubicBezTo>
                  <a:lnTo>
                    <a:pt x="407" y="1442"/>
                  </a:lnTo>
                  <a:cubicBezTo>
                    <a:pt x="283" y="1352"/>
                    <a:pt x="146" y="1281"/>
                    <a:pt x="0" y="1234"/>
                  </a:cubicBezTo>
                  <a:lnTo>
                    <a:pt x="401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63000">
                  <a:srgbClr val="F24D38"/>
                </a:gs>
                <a:gs pos="100000">
                  <a:schemeClr val="accent4">
                    <a:alpha val="62000"/>
                  </a:schemeClr>
                </a:gs>
              </a:gsLst>
              <a:lin ang="13500000" scaled="1"/>
            </a:gradFill>
            <a:ln>
              <a:noFill/>
            </a:ln>
            <a:effectLst>
              <a:outerShdw blurRad="520700" dist="228600" dir="5400000" sx="95000" sy="95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lt1"/>
                </a:solidFill>
                <a:latin typeface="+mj-lt"/>
              </a:endParaRPr>
            </a:p>
          </p:txBody>
        </p:sp>
        <p:sp>
          <p:nvSpPr>
            <p:cNvPr id="61" name="Freeform 7">
              <a:extLst>
                <a:ext uri="{FF2B5EF4-FFF2-40B4-BE49-F238E27FC236}">
                  <a16:creationId xmlns:a16="http://schemas.microsoft.com/office/drawing/2014/main" xmlns="" id="{9DF76602-9FDE-4F7B-9A15-9DDA67EA3F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49408" y="2422505"/>
              <a:ext cx="618597" cy="618597"/>
            </a:xfrm>
            <a:custGeom>
              <a:avLst/>
              <a:gdLst>
                <a:gd name="T0" fmla="*/ 763 w 1373"/>
                <a:gd name="T1" fmla="*/ 0 h 1373"/>
                <a:gd name="T2" fmla="*/ 1373 w 1373"/>
                <a:gd name="T3" fmla="*/ 611 h 1373"/>
                <a:gd name="T4" fmla="*/ 324 w 1373"/>
                <a:gd name="T5" fmla="*/ 1373 h 1373"/>
                <a:gd name="T6" fmla="*/ 0 w 1373"/>
                <a:gd name="T7" fmla="*/ 1050 h 1373"/>
                <a:gd name="T8" fmla="*/ 763 w 1373"/>
                <a:gd name="T9" fmla="*/ 0 h 1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3" h="1373">
                  <a:moveTo>
                    <a:pt x="763" y="0"/>
                  </a:moveTo>
                  <a:cubicBezTo>
                    <a:pt x="997" y="170"/>
                    <a:pt x="1203" y="376"/>
                    <a:pt x="1373" y="611"/>
                  </a:cubicBezTo>
                  <a:lnTo>
                    <a:pt x="324" y="1373"/>
                  </a:lnTo>
                  <a:cubicBezTo>
                    <a:pt x="234" y="1249"/>
                    <a:pt x="125" y="1140"/>
                    <a:pt x="0" y="1050"/>
                  </a:cubicBezTo>
                  <a:lnTo>
                    <a:pt x="763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63000">
                  <a:srgbClr val="F24D38"/>
                </a:gs>
                <a:gs pos="100000">
                  <a:schemeClr val="accent4">
                    <a:alpha val="62000"/>
                  </a:schemeClr>
                </a:gs>
              </a:gsLst>
              <a:lin ang="13500000" scaled="1"/>
            </a:gradFill>
            <a:ln>
              <a:noFill/>
            </a:ln>
            <a:effectLst>
              <a:outerShdw blurRad="520700" dist="228600" dir="5400000" sx="95000" sy="95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lt1"/>
                </a:solidFill>
                <a:latin typeface="+mj-lt"/>
              </a:endParaRPr>
            </a:p>
          </p:txBody>
        </p:sp>
        <p:sp>
          <p:nvSpPr>
            <p:cNvPr id="62" name="Freeform 8">
              <a:extLst>
                <a:ext uri="{FF2B5EF4-FFF2-40B4-BE49-F238E27FC236}">
                  <a16:creationId xmlns:a16="http://schemas.microsoft.com/office/drawing/2014/main" xmlns="" id="{AB97AC0C-E497-4C40-AA20-E9784F40F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8949" y="2729513"/>
              <a:ext cx="648381" cy="526953"/>
            </a:xfrm>
            <a:custGeom>
              <a:avLst/>
              <a:gdLst>
                <a:gd name="T0" fmla="*/ 1049 w 1441"/>
                <a:gd name="T1" fmla="*/ 0 h 1170"/>
                <a:gd name="T2" fmla="*/ 1441 w 1441"/>
                <a:gd name="T3" fmla="*/ 769 h 1170"/>
                <a:gd name="T4" fmla="*/ 207 w 1441"/>
                <a:gd name="T5" fmla="*/ 1170 h 1170"/>
                <a:gd name="T6" fmla="*/ 0 w 1441"/>
                <a:gd name="T7" fmla="*/ 762 h 1170"/>
                <a:gd name="T8" fmla="*/ 1049 w 1441"/>
                <a:gd name="T9" fmla="*/ 0 h 1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1" h="1170">
                  <a:moveTo>
                    <a:pt x="1049" y="0"/>
                  </a:moveTo>
                  <a:cubicBezTo>
                    <a:pt x="1219" y="234"/>
                    <a:pt x="1352" y="493"/>
                    <a:pt x="1441" y="769"/>
                  </a:cubicBezTo>
                  <a:lnTo>
                    <a:pt x="207" y="1170"/>
                  </a:lnTo>
                  <a:cubicBezTo>
                    <a:pt x="160" y="1024"/>
                    <a:pt x="90" y="886"/>
                    <a:pt x="0" y="762"/>
                  </a:cubicBezTo>
                  <a:lnTo>
                    <a:pt x="1049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63000">
                  <a:srgbClr val="F24D38"/>
                </a:gs>
                <a:gs pos="100000">
                  <a:schemeClr val="accent4">
                    <a:alpha val="62000"/>
                  </a:schemeClr>
                </a:gs>
              </a:gsLst>
              <a:lin ang="13500000" scaled="1"/>
            </a:gradFill>
            <a:ln>
              <a:noFill/>
            </a:ln>
            <a:effectLst>
              <a:outerShdw blurRad="520700" dist="228600" dir="5400000" sx="95000" sy="95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lt1"/>
                </a:solidFill>
                <a:latin typeface="+mj-lt"/>
              </a:endParaRPr>
            </a:p>
          </p:txBody>
        </p:sp>
        <p:sp>
          <p:nvSpPr>
            <p:cNvPr id="63" name="Freeform 9">
              <a:extLst>
                <a:ext uri="{FF2B5EF4-FFF2-40B4-BE49-F238E27FC236}">
                  <a16:creationId xmlns:a16="http://schemas.microsoft.com/office/drawing/2014/main" xmlns="" id="{722391B4-B6D0-4A7C-92AF-B592A095D2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24340" y="3113273"/>
              <a:ext cx="615160" cy="384905"/>
            </a:xfrm>
            <a:custGeom>
              <a:avLst/>
              <a:gdLst>
                <a:gd name="T0" fmla="*/ 1234 w 1369"/>
                <a:gd name="T1" fmla="*/ 0 h 853"/>
                <a:gd name="T2" fmla="*/ 1369 w 1369"/>
                <a:gd name="T3" fmla="*/ 853 h 853"/>
                <a:gd name="T4" fmla="*/ 72 w 1369"/>
                <a:gd name="T5" fmla="*/ 853 h 853"/>
                <a:gd name="T6" fmla="*/ 0 w 1369"/>
                <a:gd name="T7" fmla="*/ 401 h 853"/>
                <a:gd name="T8" fmla="*/ 1234 w 1369"/>
                <a:gd name="T9" fmla="*/ 0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9" h="853">
                  <a:moveTo>
                    <a:pt x="1234" y="0"/>
                  </a:moveTo>
                  <a:cubicBezTo>
                    <a:pt x="1323" y="275"/>
                    <a:pt x="1369" y="563"/>
                    <a:pt x="1369" y="853"/>
                  </a:cubicBezTo>
                  <a:lnTo>
                    <a:pt x="72" y="853"/>
                  </a:lnTo>
                  <a:cubicBezTo>
                    <a:pt x="72" y="699"/>
                    <a:pt x="48" y="547"/>
                    <a:pt x="0" y="401"/>
                  </a:cubicBezTo>
                  <a:lnTo>
                    <a:pt x="1234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63000">
                  <a:srgbClr val="F24D38"/>
                </a:gs>
                <a:gs pos="100000">
                  <a:schemeClr val="accent4">
                    <a:alpha val="62000"/>
                  </a:schemeClr>
                </a:gs>
              </a:gsLst>
              <a:lin ang="13500000" scaled="1"/>
            </a:gradFill>
            <a:ln>
              <a:noFill/>
            </a:ln>
            <a:effectLst>
              <a:outerShdw blurRad="520700" dist="228600" dir="5400000" sx="95000" sy="95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lt1"/>
                </a:solidFill>
                <a:latin typeface="+mj-lt"/>
              </a:endParaRPr>
            </a:p>
          </p:txBody>
        </p:sp>
        <p:sp>
          <p:nvSpPr>
            <p:cNvPr id="64" name="Freeform 10">
              <a:extLst>
                <a:ext uri="{FF2B5EF4-FFF2-40B4-BE49-F238E27FC236}">
                  <a16:creationId xmlns:a16="http://schemas.microsoft.com/office/drawing/2014/main" xmlns="" id="{591076E1-E513-4642-B9F0-639D03CE92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24340" y="3537126"/>
              <a:ext cx="615160" cy="383759"/>
            </a:xfrm>
            <a:custGeom>
              <a:avLst/>
              <a:gdLst>
                <a:gd name="T0" fmla="*/ 1369 w 1369"/>
                <a:gd name="T1" fmla="*/ 0 h 853"/>
                <a:gd name="T2" fmla="*/ 1234 w 1369"/>
                <a:gd name="T3" fmla="*/ 853 h 853"/>
                <a:gd name="T4" fmla="*/ 0 w 1369"/>
                <a:gd name="T5" fmla="*/ 452 h 853"/>
                <a:gd name="T6" fmla="*/ 72 w 1369"/>
                <a:gd name="T7" fmla="*/ 0 h 853"/>
                <a:gd name="T8" fmla="*/ 1369 w 1369"/>
                <a:gd name="T9" fmla="*/ 0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9" h="853">
                  <a:moveTo>
                    <a:pt x="1369" y="0"/>
                  </a:moveTo>
                  <a:cubicBezTo>
                    <a:pt x="1369" y="290"/>
                    <a:pt x="1323" y="578"/>
                    <a:pt x="1234" y="853"/>
                  </a:cubicBezTo>
                  <a:lnTo>
                    <a:pt x="0" y="452"/>
                  </a:lnTo>
                  <a:cubicBezTo>
                    <a:pt x="48" y="306"/>
                    <a:pt x="72" y="154"/>
                    <a:pt x="72" y="0"/>
                  </a:cubicBezTo>
                  <a:lnTo>
                    <a:pt x="1369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63000">
                  <a:srgbClr val="F24D38"/>
                </a:gs>
                <a:gs pos="100000">
                  <a:schemeClr val="accent4">
                    <a:alpha val="62000"/>
                  </a:schemeClr>
                </a:gs>
              </a:gsLst>
              <a:lin ang="13500000" scaled="1"/>
            </a:gradFill>
            <a:ln>
              <a:noFill/>
            </a:ln>
            <a:effectLst>
              <a:outerShdw blurRad="520700" dist="228600" dir="5400000" sx="95000" sy="95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lt1"/>
                </a:solidFill>
                <a:latin typeface="+mj-lt"/>
              </a:endParaRPr>
            </a:p>
          </p:txBody>
        </p:sp>
        <p:sp>
          <p:nvSpPr>
            <p:cNvPr id="65" name="Freeform 11">
              <a:extLst>
                <a:ext uri="{FF2B5EF4-FFF2-40B4-BE49-F238E27FC236}">
                  <a16:creationId xmlns:a16="http://schemas.microsoft.com/office/drawing/2014/main" xmlns="" id="{2237B5D5-B718-4C5D-88BB-CC04D11D72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8949" y="3777691"/>
              <a:ext cx="648381" cy="526953"/>
            </a:xfrm>
            <a:custGeom>
              <a:avLst/>
              <a:gdLst>
                <a:gd name="T0" fmla="*/ 1441 w 1441"/>
                <a:gd name="T1" fmla="*/ 401 h 1170"/>
                <a:gd name="T2" fmla="*/ 1049 w 1441"/>
                <a:gd name="T3" fmla="*/ 1170 h 1170"/>
                <a:gd name="T4" fmla="*/ 0 w 1441"/>
                <a:gd name="T5" fmla="*/ 408 h 1170"/>
                <a:gd name="T6" fmla="*/ 207 w 1441"/>
                <a:gd name="T7" fmla="*/ 0 h 1170"/>
                <a:gd name="T8" fmla="*/ 1441 w 1441"/>
                <a:gd name="T9" fmla="*/ 401 h 1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1" h="1170">
                  <a:moveTo>
                    <a:pt x="1441" y="401"/>
                  </a:moveTo>
                  <a:cubicBezTo>
                    <a:pt x="1352" y="676"/>
                    <a:pt x="1219" y="936"/>
                    <a:pt x="1049" y="1170"/>
                  </a:cubicBezTo>
                  <a:lnTo>
                    <a:pt x="0" y="408"/>
                  </a:lnTo>
                  <a:cubicBezTo>
                    <a:pt x="90" y="284"/>
                    <a:pt x="160" y="146"/>
                    <a:pt x="207" y="0"/>
                  </a:cubicBezTo>
                  <a:lnTo>
                    <a:pt x="1441" y="401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63000">
                  <a:srgbClr val="F24D38"/>
                </a:gs>
                <a:gs pos="100000">
                  <a:schemeClr val="accent4">
                    <a:alpha val="62000"/>
                  </a:schemeClr>
                </a:gs>
              </a:gsLst>
              <a:lin ang="13500000" scaled="1"/>
            </a:gradFill>
            <a:ln>
              <a:noFill/>
            </a:ln>
            <a:effectLst>
              <a:outerShdw blurRad="520700" dist="228600" dir="5400000" sx="95000" sy="95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lt1"/>
                </a:solidFill>
                <a:latin typeface="+mj-lt"/>
              </a:endParaRPr>
            </a:p>
          </p:txBody>
        </p:sp>
        <p:sp>
          <p:nvSpPr>
            <p:cNvPr id="66" name="Freeform 12">
              <a:extLst>
                <a:ext uri="{FF2B5EF4-FFF2-40B4-BE49-F238E27FC236}">
                  <a16:creationId xmlns:a16="http://schemas.microsoft.com/office/drawing/2014/main" xmlns="" id="{461EF1D9-DEF6-412F-A120-C9D6DC189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49408" y="3993055"/>
              <a:ext cx="618597" cy="618597"/>
            </a:xfrm>
            <a:custGeom>
              <a:avLst/>
              <a:gdLst>
                <a:gd name="T0" fmla="*/ 1373 w 1373"/>
                <a:gd name="T1" fmla="*/ 762 h 1373"/>
                <a:gd name="T2" fmla="*/ 763 w 1373"/>
                <a:gd name="T3" fmla="*/ 1373 h 1373"/>
                <a:gd name="T4" fmla="*/ 0 w 1373"/>
                <a:gd name="T5" fmla="*/ 323 h 1373"/>
                <a:gd name="T6" fmla="*/ 324 w 1373"/>
                <a:gd name="T7" fmla="*/ 0 h 1373"/>
                <a:gd name="T8" fmla="*/ 1373 w 1373"/>
                <a:gd name="T9" fmla="*/ 762 h 1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3" h="1373">
                  <a:moveTo>
                    <a:pt x="1373" y="762"/>
                  </a:moveTo>
                  <a:cubicBezTo>
                    <a:pt x="1203" y="997"/>
                    <a:pt x="997" y="1203"/>
                    <a:pt x="763" y="1373"/>
                  </a:cubicBezTo>
                  <a:lnTo>
                    <a:pt x="0" y="323"/>
                  </a:lnTo>
                  <a:cubicBezTo>
                    <a:pt x="125" y="233"/>
                    <a:pt x="234" y="124"/>
                    <a:pt x="324" y="0"/>
                  </a:cubicBezTo>
                  <a:lnTo>
                    <a:pt x="1373" y="762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63000">
                  <a:srgbClr val="F24D38"/>
                </a:gs>
                <a:gs pos="100000">
                  <a:schemeClr val="accent4">
                    <a:alpha val="62000"/>
                  </a:schemeClr>
                </a:gs>
              </a:gsLst>
              <a:lin ang="13500000" scaled="1"/>
            </a:gradFill>
            <a:ln>
              <a:noFill/>
            </a:ln>
            <a:effectLst>
              <a:outerShdw blurRad="520700" dist="228600" dir="5400000" sx="95000" sy="95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lt1"/>
                </a:solidFill>
                <a:latin typeface="+mj-lt"/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xmlns="" id="{0D8A36D2-BB56-4ACB-975F-087034752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5190" y="4161451"/>
              <a:ext cx="526953" cy="650672"/>
            </a:xfrm>
            <a:custGeom>
              <a:avLst/>
              <a:gdLst>
                <a:gd name="T0" fmla="*/ 1170 w 1170"/>
                <a:gd name="T1" fmla="*/ 1050 h 1442"/>
                <a:gd name="T2" fmla="*/ 401 w 1170"/>
                <a:gd name="T3" fmla="*/ 1442 h 1442"/>
                <a:gd name="T4" fmla="*/ 0 w 1170"/>
                <a:gd name="T5" fmla="*/ 208 h 1442"/>
                <a:gd name="T6" fmla="*/ 407 w 1170"/>
                <a:gd name="T7" fmla="*/ 0 h 1442"/>
                <a:gd name="T8" fmla="*/ 1170 w 1170"/>
                <a:gd name="T9" fmla="*/ 1050 h 1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0" h="1442">
                  <a:moveTo>
                    <a:pt x="1170" y="1050"/>
                  </a:moveTo>
                  <a:cubicBezTo>
                    <a:pt x="936" y="1220"/>
                    <a:pt x="676" y="1352"/>
                    <a:pt x="401" y="1442"/>
                  </a:cubicBezTo>
                  <a:lnTo>
                    <a:pt x="0" y="208"/>
                  </a:lnTo>
                  <a:cubicBezTo>
                    <a:pt x="146" y="160"/>
                    <a:pt x="283" y="90"/>
                    <a:pt x="407" y="0"/>
                  </a:cubicBezTo>
                  <a:lnTo>
                    <a:pt x="1170" y="105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63000">
                  <a:srgbClr val="F24D38"/>
                </a:gs>
                <a:gs pos="100000">
                  <a:schemeClr val="accent4">
                    <a:alpha val="62000"/>
                  </a:schemeClr>
                </a:gs>
              </a:gsLst>
              <a:lin ang="13500000" scaled="1"/>
            </a:gradFill>
            <a:ln>
              <a:noFill/>
            </a:ln>
            <a:effectLst>
              <a:outerShdw blurRad="520700" dist="228600" dir="5400000" sx="95000" sy="95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lt1"/>
                </a:solidFill>
                <a:latin typeface="+mj-lt"/>
              </a:endParaRPr>
            </a:p>
          </p:txBody>
        </p:sp>
        <p:sp>
          <p:nvSpPr>
            <p:cNvPr id="68" name="Freeform 14">
              <a:extLst>
                <a:ext uri="{FF2B5EF4-FFF2-40B4-BE49-F238E27FC236}">
                  <a16:creationId xmlns:a16="http://schemas.microsoft.com/office/drawing/2014/main" xmlns="" id="{F1A577B6-C1AE-4963-98EF-E91BF2B8A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4625" y="4267987"/>
              <a:ext cx="383759" cy="616306"/>
            </a:xfrm>
            <a:custGeom>
              <a:avLst/>
              <a:gdLst>
                <a:gd name="T0" fmla="*/ 852 w 852"/>
                <a:gd name="T1" fmla="*/ 1233 h 1368"/>
                <a:gd name="T2" fmla="*/ 0 w 852"/>
                <a:gd name="T3" fmla="*/ 1368 h 1368"/>
                <a:gd name="T4" fmla="*/ 0 w 852"/>
                <a:gd name="T5" fmla="*/ 71 h 1368"/>
                <a:gd name="T6" fmla="*/ 452 w 852"/>
                <a:gd name="T7" fmla="*/ 0 h 1368"/>
                <a:gd name="T8" fmla="*/ 852 w 852"/>
                <a:gd name="T9" fmla="*/ 1233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2" h="1368">
                  <a:moveTo>
                    <a:pt x="852" y="1233"/>
                  </a:moveTo>
                  <a:cubicBezTo>
                    <a:pt x="577" y="1323"/>
                    <a:pt x="289" y="1368"/>
                    <a:pt x="0" y="1368"/>
                  </a:cubicBezTo>
                  <a:lnTo>
                    <a:pt x="0" y="71"/>
                  </a:lnTo>
                  <a:cubicBezTo>
                    <a:pt x="153" y="71"/>
                    <a:pt x="306" y="47"/>
                    <a:pt x="452" y="0"/>
                  </a:cubicBezTo>
                  <a:lnTo>
                    <a:pt x="852" y="123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63000">
                  <a:srgbClr val="F24D38"/>
                </a:gs>
                <a:gs pos="100000">
                  <a:schemeClr val="accent4">
                    <a:alpha val="62000"/>
                  </a:schemeClr>
                </a:gs>
              </a:gsLst>
              <a:lin ang="13500000" scaled="1"/>
            </a:gradFill>
            <a:ln>
              <a:noFill/>
            </a:ln>
            <a:effectLst>
              <a:outerShdw blurRad="520700" dist="228600" dir="5400000" sx="95000" sy="95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lt1"/>
                </a:solidFill>
                <a:latin typeface="+mj-lt"/>
              </a:endParaRPr>
            </a:p>
          </p:txBody>
        </p:sp>
        <p:sp>
          <p:nvSpPr>
            <p:cNvPr id="69" name="Freeform 15">
              <a:extLst>
                <a:ext uri="{FF2B5EF4-FFF2-40B4-BE49-F238E27FC236}">
                  <a16:creationId xmlns:a16="http://schemas.microsoft.com/office/drawing/2014/main" xmlns="" id="{DBC4A944-E3D1-495C-8659-AF7E708A2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1916" y="4267987"/>
              <a:ext cx="383759" cy="616306"/>
            </a:xfrm>
            <a:custGeom>
              <a:avLst/>
              <a:gdLst>
                <a:gd name="T0" fmla="*/ 852 w 852"/>
                <a:gd name="T1" fmla="*/ 1368 h 1368"/>
                <a:gd name="T2" fmla="*/ 0 w 852"/>
                <a:gd name="T3" fmla="*/ 1233 h 1368"/>
                <a:gd name="T4" fmla="*/ 400 w 852"/>
                <a:gd name="T5" fmla="*/ 0 h 1368"/>
                <a:gd name="T6" fmla="*/ 852 w 852"/>
                <a:gd name="T7" fmla="*/ 71 h 1368"/>
                <a:gd name="T8" fmla="*/ 852 w 852"/>
                <a:gd name="T9" fmla="*/ 1368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2" h="1368">
                  <a:moveTo>
                    <a:pt x="852" y="1368"/>
                  </a:moveTo>
                  <a:cubicBezTo>
                    <a:pt x="563" y="1368"/>
                    <a:pt x="275" y="1323"/>
                    <a:pt x="0" y="1233"/>
                  </a:cubicBezTo>
                  <a:lnTo>
                    <a:pt x="400" y="0"/>
                  </a:lnTo>
                  <a:cubicBezTo>
                    <a:pt x="546" y="47"/>
                    <a:pt x="699" y="71"/>
                    <a:pt x="852" y="71"/>
                  </a:cubicBezTo>
                  <a:lnTo>
                    <a:pt x="852" y="1368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63000">
                  <a:srgbClr val="F24D38"/>
                </a:gs>
                <a:gs pos="100000">
                  <a:schemeClr val="accent4">
                    <a:alpha val="62000"/>
                  </a:schemeClr>
                </a:gs>
              </a:gsLst>
              <a:lin ang="13500000" scaled="1"/>
            </a:gradFill>
            <a:ln>
              <a:noFill/>
            </a:ln>
            <a:effectLst>
              <a:outerShdw blurRad="520700" dist="228600" dir="5400000" sx="95000" sy="95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lt1"/>
                </a:solidFill>
                <a:latin typeface="+mj-lt"/>
              </a:endParaRPr>
            </a:p>
          </p:txBody>
        </p:sp>
        <p:sp>
          <p:nvSpPr>
            <p:cNvPr id="70" name="Freeform 16">
              <a:extLst>
                <a:ext uri="{FF2B5EF4-FFF2-40B4-BE49-F238E27FC236}">
                  <a16:creationId xmlns:a16="http://schemas.microsoft.com/office/drawing/2014/main" xmlns="" id="{84F90E1E-40D5-4AE5-9237-127786824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089302" y="4161451"/>
              <a:ext cx="525807" cy="650672"/>
            </a:xfrm>
            <a:custGeom>
              <a:avLst/>
              <a:gdLst>
                <a:gd name="T0" fmla="*/ 769 w 1170"/>
                <a:gd name="T1" fmla="*/ 1442 h 1442"/>
                <a:gd name="T2" fmla="*/ 0 w 1170"/>
                <a:gd name="T3" fmla="*/ 1050 h 1442"/>
                <a:gd name="T4" fmla="*/ 762 w 1170"/>
                <a:gd name="T5" fmla="*/ 0 h 1442"/>
                <a:gd name="T6" fmla="*/ 1170 w 1170"/>
                <a:gd name="T7" fmla="*/ 208 h 1442"/>
                <a:gd name="T8" fmla="*/ 769 w 1170"/>
                <a:gd name="T9" fmla="*/ 1442 h 1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0" h="1442">
                  <a:moveTo>
                    <a:pt x="769" y="1442"/>
                  </a:moveTo>
                  <a:cubicBezTo>
                    <a:pt x="494" y="1352"/>
                    <a:pt x="234" y="1220"/>
                    <a:pt x="0" y="1050"/>
                  </a:cubicBezTo>
                  <a:lnTo>
                    <a:pt x="762" y="0"/>
                  </a:lnTo>
                  <a:cubicBezTo>
                    <a:pt x="887" y="90"/>
                    <a:pt x="1024" y="161"/>
                    <a:pt x="1170" y="208"/>
                  </a:cubicBezTo>
                  <a:lnTo>
                    <a:pt x="769" y="1442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63000">
                  <a:srgbClr val="F24D38"/>
                </a:gs>
                <a:gs pos="100000">
                  <a:schemeClr val="accent4">
                    <a:alpha val="62000"/>
                  </a:schemeClr>
                </a:gs>
              </a:gsLst>
              <a:lin ang="13500000" scaled="1"/>
            </a:gradFill>
            <a:ln>
              <a:noFill/>
            </a:ln>
            <a:effectLst>
              <a:outerShdw blurRad="520700" dist="228600" dir="5400000" sx="95000" sy="95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lt1"/>
                </a:solidFill>
                <a:latin typeface="+mj-lt"/>
              </a:endParaRPr>
            </a:p>
          </p:txBody>
        </p:sp>
        <p:sp>
          <p:nvSpPr>
            <p:cNvPr id="71" name="Freeform 17">
              <a:extLst>
                <a:ext uri="{FF2B5EF4-FFF2-40B4-BE49-F238E27FC236}">
                  <a16:creationId xmlns:a16="http://schemas.microsoft.com/office/drawing/2014/main" xmlns="" id="{6FD18DE6-AF0C-4B65-A144-61C703209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3441" y="3993055"/>
              <a:ext cx="617451" cy="618597"/>
            </a:xfrm>
            <a:custGeom>
              <a:avLst/>
              <a:gdLst>
                <a:gd name="T0" fmla="*/ 610 w 1373"/>
                <a:gd name="T1" fmla="*/ 1373 h 1373"/>
                <a:gd name="T2" fmla="*/ 0 w 1373"/>
                <a:gd name="T3" fmla="*/ 762 h 1373"/>
                <a:gd name="T4" fmla="*/ 1049 w 1373"/>
                <a:gd name="T5" fmla="*/ 0 h 1373"/>
                <a:gd name="T6" fmla="*/ 1373 w 1373"/>
                <a:gd name="T7" fmla="*/ 323 h 1373"/>
                <a:gd name="T8" fmla="*/ 610 w 1373"/>
                <a:gd name="T9" fmla="*/ 1373 h 1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3" h="1373">
                  <a:moveTo>
                    <a:pt x="610" y="1373"/>
                  </a:moveTo>
                  <a:cubicBezTo>
                    <a:pt x="376" y="1203"/>
                    <a:pt x="170" y="997"/>
                    <a:pt x="0" y="762"/>
                  </a:cubicBezTo>
                  <a:lnTo>
                    <a:pt x="1049" y="0"/>
                  </a:lnTo>
                  <a:cubicBezTo>
                    <a:pt x="1139" y="124"/>
                    <a:pt x="1248" y="233"/>
                    <a:pt x="1373" y="323"/>
                  </a:cubicBezTo>
                  <a:lnTo>
                    <a:pt x="610" y="137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63000">
                  <a:srgbClr val="F24D38"/>
                </a:gs>
                <a:gs pos="100000">
                  <a:schemeClr val="accent4">
                    <a:alpha val="62000"/>
                  </a:schemeClr>
                </a:gs>
              </a:gsLst>
              <a:lin ang="13500000" scaled="1"/>
            </a:gradFill>
            <a:ln>
              <a:noFill/>
            </a:ln>
            <a:effectLst>
              <a:outerShdw blurRad="520700" dist="228600" dir="5400000" sx="95000" sy="95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lt1"/>
                </a:solidFill>
                <a:latin typeface="+mj-lt"/>
              </a:endParaRPr>
            </a:p>
          </p:txBody>
        </p:sp>
        <p:sp>
          <p:nvSpPr>
            <p:cNvPr id="72" name="Freeform 18">
              <a:extLst>
                <a:ext uri="{FF2B5EF4-FFF2-40B4-BE49-F238E27FC236}">
                  <a16:creationId xmlns:a16="http://schemas.microsoft.com/office/drawing/2014/main" xmlns="" id="{7DBB0522-F466-40D4-9790-9DC013FE8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4116" y="3777691"/>
              <a:ext cx="648381" cy="526953"/>
            </a:xfrm>
            <a:custGeom>
              <a:avLst/>
              <a:gdLst>
                <a:gd name="T0" fmla="*/ 392 w 1441"/>
                <a:gd name="T1" fmla="*/ 1170 h 1170"/>
                <a:gd name="T2" fmla="*/ 0 w 1441"/>
                <a:gd name="T3" fmla="*/ 401 h 1170"/>
                <a:gd name="T4" fmla="*/ 1234 w 1441"/>
                <a:gd name="T5" fmla="*/ 0 h 1170"/>
                <a:gd name="T6" fmla="*/ 1441 w 1441"/>
                <a:gd name="T7" fmla="*/ 408 h 1170"/>
                <a:gd name="T8" fmla="*/ 392 w 1441"/>
                <a:gd name="T9" fmla="*/ 1170 h 1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1" h="1170">
                  <a:moveTo>
                    <a:pt x="392" y="1170"/>
                  </a:moveTo>
                  <a:cubicBezTo>
                    <a:pt x="222" y="936"/>
                    <a:pt x="89" y="676"/>
                    <a:pt x="0" y="401"/>
                  </a:cubicBezTo>
                  <a:lnTo>
                    <a:pt x="1234" y="0"/>
                  </a:lnTo>
                  <a:cubicBezTo>
                    <a:pt x="1281" y="146"/>
                    <a:pt x="1351" y="284"/>
                    <a:pt x="1441" y="408"/>
                  </a:cubicBezTo>
                  <a:lnTo>
                    <a:pt x="392" y="117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63000">
                  <a:srgbClr val="F24D38"/>
                </a:gs>
                <a:gs pos="100000">
                  <a:schemeClr val="accent4">
                    <a:alpha val="62000"/>
                  </a:schemeClr>
                </a:gs>
              </a:gsLst>
              <a:lin ang="13500000" scaled="1"/>
            </a:gradFill>
            <a:ln>
              <a:noFill/>
            </a:ln>
            <a:effectLst>
              <a:outerShdw blurRad="520700" dist="228600" dir="5400000" sx="95000" sy="95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lt1"/>
                </a:solidFill>
                <a:latin typeface="+mj-lt"/>
              </a:endParaRPr>
            </a:p>
          </p:txBody>
        </p:sp>
        <p:sp>
          <p:nvSpPr>
            <p:cNvPr id="73" name="Freeform 19">
              <a:extLst>
                <a:ext uri="{FF2B5EF4-FFF2-40B4-BE49-F238E27FC236}">
                  <a16:creationId xmlns:a16="http://schemas.microsoft.com/office/drawing/2014/main" xmlns="" id="{92F55997-F6AD-4C99-89F4-A3CEC1B2CC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0800" y="3537126"/>
              <a:ext cx="616306" cy="383759"/>
            </a:xfrm>
            <a:custGeom>
              <a:avLst/>
              <a:gdLst>
                <a:gd name="T0" fmla="*/ 135 w 1369"/>
                <a:gd name="T1" fmla="*/ 853 h 853"/>
                <a:gd name="T2" fmla="*/ 0 w 1369"/>
                <a:gd name="T3" fmla="*/ 0 h 853"/>
                <a:gd name="T4" fmla="*/ 1297 w 1369"/>
                <a:gd name="T5" fmla="*/ 0 h 853"/>
                <a:gd name="T6" fmla="*/ 1369 w 1369"/>
                <a:gd name="T7" fmla="*/ 452 h 853"/>
                <a:gd name="T8" fmla="*/ 135 w 1369"/>
                <a:gd name="T9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9" h="853">
                  <a:moveTo>
                    <a:pt x="135" y="853"/>
                  </a:moveTo>
                  <a:cubicBezTo>
                    <a:pt x="46" y="578"/>
                    <a:pt x="0" y="290"/>
                    <a:pt x="0" y="0"/>
                  </a:cubicBezTo>
                  <a:lnTo>
                    <a:pt x="1297" y="0"/>
                  </a:lnTo>
                  <a:cubicBezTo>
                    <a:pt x="1297" y="154"/>
                    <a:pt x="1321" y="306"/>
                    <a:pt x="1369" y="452"/>
                  </a:cubicBezTo>
                  <a:lnTo>
                    <a:pt x="135" y="85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63000">
                  <a:srgbClr val="F24D38"/>
                </a:gs>
                <a:gs pos="100000">
                  <a:schemeClr val="accent4">
                    <a:alpha val="62000"/>
                  </a:schemeClr>
                </a:gs>
              </a:gsLst>
              <a:lin ang="13500000" scaled="1"/>
            </a:gradFill>
            <a:ln>
              <a:noFill/>
            </a:ln>
            <a:effectLst>
              <a:outerShdw blurRad="520700" dist="228600" dir="5400000" sx="95000" sy="95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lt1"/>
                </a:solidFill>
                <a:latin typeface="+mj-lt"/>
              </a:endParaRPr>
            </a:p>
          </p:txBody>
        </p:sp>
        <p:sp>
          <p:nvSpPr>
            <p:cNvPr id="74" name="Freeform 20">
              <a:extLst>
                <a:ext uri="{FF2B5EF4-FFF2-40B4-BE49-F238E27FC236}">
                  <a16:creationId xmlns:a16="http://schemas.microsoft.com/office/drawing/2014/main" xmlns="" id="{2C6CE539-FDC8-4663-9A53-85383ACB5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0800" y="3113273"/>
              <a:ext cx="616306" cy="384905"/>
            </a:xfrm>
            <a:custGeom>
              <a:avLst/>
              <a:gdLst>
                <a:gd name="T0" fmla="*/ 0 w 1369"/>
                <a:gd name="T1" fmla="*/ 853 h 853"/>
                <a:gd name="T2" fmla="*/ 135 w 1369"/>
                <a:gd name="T3" fmla="*/ 0 h 853"/>
                <a:gd name="T4" fmla="*/ 1369 w 1369"/>
                <a:gd name="T5" fmla="*/ 401 h 853"/>
                <a:gd name="T6" fmla="*/ 1297 w 1369"/>
                <a:gd name="T7" fmla="*/ 853 h 853"/>
                <a:gd name="T8" fmla="*/ 0 w 1369"/>
                <a:gd name="T9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9" h="853">
                  <a:moveTo>
                    <a:pt x="0" y="853"/>
                  </a:moveTo>
                  <a:cubicBezTo>
                    <a:pt x="0" y="563"/>
                    <a:pt x="46" y="275"/>
                    <a:pt x="135" y="0"/>
                  </a:cubicBezTo>
                  <a:lnTo>
                    <a:pt x="1369" y="401"/>
                  </a:lnTo>
                  <a:cubicBezTo>
                    <a:pt x="1321" y="547"/>
                    <a:pt x="1297" y="699"/>
                    <a:pt x="1297" y="853"/>
                  </a:cubicBezTo>
                  <a:lnTo>
                    <a:pt x="0" y="853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kern="0">
                <a:solidFill>
                  <a:prstClr val="black"/>
                </a:solidFill>
              </a:endParaRPr>
            </a:p>
          </p:txBody>
        </p:sp>
        <p:sp>
          <p:nvSpPr>
            <p:cNvPr id="75" name="Freeform 21">
              <a:extLst>
                <a:ext uri="{FF2B5EF4-FFF2-40B4-BE49-F238E27FC236}">
                  <a16:creationId xmlns:a16="http://schemas.microsoft.com/office/drawing/2014/main" xmlns="" id="{98CB439F-0922-404B-966C-06EBF51AA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4116" y="2729513"/>
              <a:ext cx="648381" cy="526953"/>
            </a:xfrm>
            <a:custGeom>
              <a:avLst/>
              <a:gdLst>
                <a:gd name="T0" fmla="*/ 0 w 1441"/>
                <a:gd name="T1" fmla="*/ 769 h 1170"/>
                <a:gd name="T2" fmla="*/ 392 w 1441"/>
                <a:gd name="T3" fmla="*/ 0 h 1170"/>
                <a:gd name="T4" fmla="*/ 1441 w 1441"/>
                <a:gd name="T5" fmla="*/ 762 h 1170"/>
                <a:gd name="T6" fmla="*/ 1234 w 1441"/>
                <a:gd name="T7" fmla="*/ 1170 h 1170"/>
                <a:gd name="T8" fmla="*/ 0 w 1441"/>
                <a:gd name="T9" fmla="*/ 769 h 1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1" h="1170">
                  <a:moveTo>
                    <a:pt x="0" y="769"/>
                  </a:moveTo>
                  <a:cubicBezTo>
                    <a:pt x="89" y="493"/>
                    <a:pt x="222" y="234"/>
                    <a:pt x="392" y="0"/>
                  </a:cubicBezTo>
                  <a:lnTo>
                    <a:pt x="1441" y="762"/>
                  </a:lnTo>
                  <a:cubicBezTo>
                    <a:pt x="1351" y="886"/>
                    <a:pt x="1281" y="1024"/>
                    <a:pt x="1234" y="1170"/>
                  </a:cubicBezTo>
                  <a:lnTo>
                    <a:pt x="0" y="76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kern="0">
                <a:solidFill>
                  <a:prstClr val="black"/>
                </a:solidFill>
              </a:endParaRPr>
            </a:p>
          </p:txBody>
        </p:sp>
        <p:sp>
          <p:nvSpPr>
            <p:cNvPr id="76" name="Freeform 22">
              <a:extLst>
                <a:ext uri="{FF2B5EF4-FFF2-40B4-BE49-F238E27FC236}">
                  <a16:creationId xmlns:a16="http://schemas.microsoft.com/office/drawing/2014/main" xmlns="" id="{8F6CF607-A042-48FB-A0F6-B76D2D5D2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3441" y="2422505"/>
              <a:ext cx="617451" cy="618597"/>
            </a:xfrm>
            <a:custGeom>
              <a:avLst/>
              <a:gdLst>
                <a:gd name="T0" fmla="*/ 0 w 1373"/>
                <a:gd name="T1" fmla="*/ 611 h 1373"/>
                <a:gd name="T2" fmla="*/ 610 w 1373"/>
                <a:gd name="T3" fmla="*/ 0 h 1373"/>
                <a:gd name="T4" fmla="*/ 1373 w 1373"/>
                <a:gd name="T5" fmla="*/ 1050 h 1373"/>
                <a:gd name="T6" fmla="*/ 1049 w 1373"/>
                <a:gd name="T7" fmla="*/ 1373 h 1373"/>
                <a:gd name="T8" fmla="*/ 0 w 1373"/>
                <a:gd name="T9" fmla="*/ 611 h 1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3" h="1373">
                  <a:moveTo>
                    <a:pt x="0" y="611"/>
                  </a:moveTo>
                  <a:cubicBezTo>
                    <a:pt x="170" y="376"/>
                    <a:pt x="376" y="170"/>
                    <a:pt x="610" y="0"/>
                  </a:cubicBezTo>
                  <a:lnTo>
                    <a:pt x="1373" y="1050"/>
                  </a:lnTo>
                  <a:cubicBezTo>
                    <a:pt x="1248" y="1140"/>
                    <a:pt x="1139" y="1249"/>
                    <a:pt x="1049" y="1373"/>
                  </a:cubicBezTo>
                  <a:lnTo>
                    <a:pt x="0" y="611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kern="0">
                <a:solidFill>
                  <a:prstClr val="black"/>
                </a:solidFill>
              </a:endParaRPr>
            </a:p>
          </p:txBody>
        </p:sp>
        <p:sp>
          <p:nvSpPr>
            <p:cNvPr id="77" name="Freeform 23">
              <a:extLst>
                <a:ext uri="{FF2B5EF4-FFF2-40B4-BE49-F238E27FC236}">
                  <a16:creationId xmlns:a16="http://schemas.microsoft.com/office/drawing/2014/main" xmlns="" id="{080B954E-55B6-482B-B5CA-ABF8015CE4F5}"/>
                </a:ext>
              </a:extLst>
            </p:cNvPr>
            <p:cNvSpPr>
              <a:spLocks/>
            </p:cNvSpPr>
            <p:nvPr/>
          </p:nvSpPr>
          <p:spPr bwMode="auto">
            <a:xfrm>
              <a:off x="9089302" y="2222035"/>
              <a:ext cx="525807" cy="650672"/>
            </a:xfrm>
            <a:custGeom>
              <a:avLst/>
              <a:gdLst>
                <a:gd name="T0" fmla="*/ 0 w 1170"/>
                <a:gd name="T1" fmla="*/ 392 h 1442"/>
                <a:gd name="T2" fmla="*/ 769 w 1170"/>
                <a:gd name="T3" fmla="*/ 0 h 1442"/>
                <a:gd name="T4" fmla="*/ 1170 w 1170"/>
                <a:gd name="T5" fmla="*/ 1234 h 1442"/>
                <a:gd name="T6" fmla="*/ 762 w 1170"/>
                <a:gd name="T7" fmla="*/ 1442 h 1442"/>
                <a:gd name="T8" fmla="*/ 0 w 1170"/>
                <a:gd name="T9" fmla="*/ 392 h 1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0" h="1442">
                  <a:moveTo>
                    <a:pt x="0" y="392"/>
                  </a:moveTo>
                  <a:cubicBezTo>
                    <a:pt x="234" y="222"/>
                    <a:pt x="494" y="90"/>
                    <a:pt x="769" y="0"/>
                  </a:cubicBezTo>
                  <a:lnTo>
                    <a:pt x="1170" y="1234"/>
                  </a:lnTo>
                  <a:cubicBezTo>
                    <a:pt x="1024" y="1281"/>
                    <a:pt x="887" y="1352"/>
                    <a:pt x="762" y="1442"/>
                  </a:cubicBezTo>
                  <a:lnTo>
                    <a:pt x="0" y="392"/>
                  </a:lnTo>
                  <a:close/>
                </a:path>
              </a:pathLst>
            </a:custGeom>
            <a:solidFill>
              <a:srgbClr val="D3D3D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Freeform 24">
              <a:extLst>
                <a:ext uri="{FF2B5EF4-FFF2-40B4-BE49-F238E27FC236}">
                  <a16:creationId xmlns:a16="http://schemas.microsoft.com/office/drawing/2014/main" xmlns="" id="{D501DE1E-1905-42AB-BBFE-D89627C9F6EF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1916" y="2149865"/>
              <a:ext cx="383759" cy="617452"/>
            </a:xfrm>
            <a:custGeom>
              <a:avLst/>
              <a:gdLst>
                <a:gd name="T0" fmla="*/ 0 w 853"/>
                <a:gd name="T1" fmla="*/ 135 h 1368"/>
                <a:gd name="T2" fmla="*/ 853 w 853"/>
                <a:gd name="T3" fmla="*/ 0 h 1368"/>
                <a:gd name="T4" fmla="*/ 853 w 853"/>
                <a:gd name="T5" fmla="*/ 1297 h 1368"/>
                <a:gd name="T6" fmla="*/ 401 w 853"/>
                <a:gd name="T7" fmla="*/ 1368 h 1368"/>
                <a:gd name="T8" fmla="*/ 0 w 853"/>
                <a:gd name="T9" fmla="*/ 13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3" h="1368">
                  <a:moveTo>
                    <a:pt x="0" y="135"/>
                  </a:moveTo>
                  <a:cubicBezTo>
                    <a:pt x="276" y="45"/>
                    <a:pt x="564" y="0"/>
                    <a:pt x="853" y="0"/>
                  </a:cubicBezTo>
                  <a:lnTo>
                    <a:pt x="853" y="1297"/>
                  </a:lnTo>
                  <a:cubicBezTo>
                    <a:pt x="700" y="1297"/>
                    <a:pt x="547" y="1321"/>
                    <a:pt x="401" y="1368"/>
                  </a:cubicBezTo>
                  <a:lnTo>
                    <a:pt x="0" y="135"/>
                  </a:lnTo>
                  <a:close/>
                </a:path>
              </a:pathLst>
            </a:custGeom>
            <a:solidFill>
              <a:srgbClr val="D3D3D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Freeform: Shape 34">
              <a:extLst>
                <a:ext uri="{FF2B5EF4-FFF2-40B4-BE49-F238E27FC236}">
                  <a16:creationId xmlns:a16="http://schemas.microsoft.com/office/drawing/2014/main" xmlns="" id="{28D5B329-55F4-43CA-90BA-D3F0F7E1A160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9714" y="2471672"/>
              <a:ext cx="2090874" cy="2090816"/>
            </a:xfrm>
            <a:custGeom>
              <a:avLst/>
              <a:gdLst>
                <a:gd name="connsiteX0" fmla="*/ 1757886 w 2897527"/>
                <a:gd name="connsiteY0" fmla="*/ 2489329 h 2897447"/>
                <a:gd name="connsiteX1" fmla="*/ 1870356 w 2897527"/>
                <a:gd name="connsiteY1" fmla="*/ 2836089 h 2897447"/>
                <a:gd name="connsiteX2" fmla="*/ 1741006 w 2897527"/>
                <a:gd name="connsiteY2" fmla="*/ 2869349 h 2897447"/>
                <a:gd name="connsiteX3" fmla="*/ 1597026 w 2897527"/>
                <a:gd name="connsiteY3" fmla="*/ 2891323 h 2897447"/>
                <a:gd name="connsiteX4" fmla="*/ 1475750 w 2897527"/>
                <a:gd name="connsiteY4" fmla="*/ 2897447 h 2897447"/>
                <a:gd name="connsiteX5" fmla="*/ 1475750 w 2897527"/>
                <a:gd name="connsiteY5" fmla="*/ 2533656 h 2897447"/>
                <a:gd name="connsiteX6" fmla="*/ 1757886 w 2897527"/>
                <a:gd name="connsiteY6" fmla="*/ 2489329 h 2897447"/>
                <a:gd name="connsiteX7" fmla="*/ 1139640 w 2897527"/>
                <a:gd name="connsiteY7" fmla="*/ 2489329 h 2897447"/>
                <a:gd name="connsiteX8" fmla="*/ 1421776 w 2897527"/>
                <a:gd name="connsiteY8" fmla="*/ 2533656 h 2897447"/>
                <a:gd name="connsiteX9" fmla="*/ 1421776 w 2897527"/>
                <a:gd name="connsiteY9" fmla="*/ 2897447 h 2897447"/>
                <a:gd name="connsiteX10" fmla="*/ 1300500 w 2897527"/>
                <a:gd name="connsiteY10" fmla="*/ 2891323 h 2897447"/>
                <a:gd name="connsiteX11" fmla="*/ 1156520 w 2897527"/>
                <a:gd name="connsiteY11" fmla="*/ 2869349 h 2897447"/>
                <a:gd name="connsiteX12" fmla="*/ 1027171 w 2897527"/>
                <a:gd name="connsiteY12" fmla="*/ 2836089 h 2897447"/>
                <a:gd name="connsiteX13" fmla="*/ 2063152 w 2897527"/>
                <a:gd name="connsiteY13" fmla="*/ 2341691 h 2897447"/>
                <a:gd name="connsiteX14" fmla="*/ 2277733 w 2897527"/>
                <a:gd name="connsiteY14" fmla="*/ 2637538 h 2897447"/>
                <a:gd name="connsiteX15" fmla="*/ 2259520 w 2897527"/>
                <a:gd name="connsiteY15" fmla="*/ 2651157 h 2897447"/>
                <a:gd name="connsiteX16" fmla="*/ 2013202 w 2897527"/>
                <a:gd name="connsiteY16" fmla="*/ 2784854 h 2897447"/>
                <a:gd name="connsiteX17" fmla="*/ 1921559 w 2897527"/>
                <a:gd name="connsiteY17" fmla="*/ 2818396 h 2897447"/>
                <a:gd name="connsiteX18" fmla="*/ 1809125 w 2897527"/>
                <a:gd name="connsiteY18" fmla="*/ 2471756 h 2897447"/>
                <a:gd name="connsiteX19" fmla="*/ 2063152 w 2897527"/>
                <a:gd name="connsiteY19" fmla="*/ 2341691 h 2897447"/>
                <a:gd name="connsiteX20" fmla="*/ 834303 w 2897527"/>
                <a:gd name="connsiteY20" fmla="*/ 2341691 h 2897447"/>
                <a:gd name="connsiteX21" fmla="*/ 1088401 w 2897527"/>
                <a:gd name="connsiteY21" fmla="*/ 2471756 h 2897447"/>
                <a:gd name="connsiteX22" fmla="*/ 976186 w 2897527"/>
                <a:gd name="connsiteY22" fmla="*/ 2818476 h 2897447"/>
                <a:gd name="connsiteX23" fmla="*/ 884325 w 2897527"/>
                <a:gd name="connsiteY23" fmla="*/ 2784854 h 2897447"/>
                <a:gd name="connsiteX24" fmla="*/ 638007 w 2897527"/>
                <a:gd name="connsiteY24" fmla="*/ 2651157 h 2897447"/>
                <a:gd name="connsiteX25" fmla="*/ 620233 w 2897527"/>
                <a:gd name="connsiteY25" fmla="*/ 2637866 h 2897447"/>
                <a:gd name="connsiteX26" fmla="*/ 2308282 w 2897527"/>
                <a:gd name="connsiteY26" fmla="*/ 2108329 h 2897447"/>
                <a:gd name="connsiteX27" fmla="*/ 2603736 w 2897527"/>
                <a:gd name="connsiteY27" fmla="*/ 2322949 h 2897447"/>
                <a:gd name="connsiteX28" fmla="*/ 2567720 w 2897527"/>
                <a:gd name="connsiteY28" fmla="*/ 2371112 h 2897447"/>
                <a:gd name="connsiteX29" fmla="*/ 2371152 w 2897527"/>
                <a:gd name="connsiteY29" fmla="*/ 2567680 h 2897447"/>
                <a:gd name="connsiteX30" fmla="*/ 2320669 w 2897527"/>
                <a:gd name="connsiteY30" fmla="*/ 2605431 h 2897447"/>
                <a:gd name="connsiteX31" fmla="*/ 2105988 w 2897527"/>
                <a:gd name="connsiteY31" fmla="*/ 2309998 h 2897447"/>
                <a:gd name="connsiteX32" fmla="*/ 2308282 w 2897527"/>
                <a:gd name="connsiteY32" fmla="*/ 2108329 h 2897447"/>
                <a:gd name="connsiteX33" fmla="*/ 589619 w 2897527"/>
                <a:gd name="connsiteY33" fmla="*/ 2108329 h 2897447"/>
                <a:gd name="connsiteX34" fmla="*/ 791538 w 2897527"/>
                <a:gd name="connsiteY34" fmla="*/ 2309998 h 2897447"/>
                <a:gd name="connsiteX35" fmla="*/ 577115 w 2897527"/>
                <a:gd name="connsiteY35" fmla="*/ 2605623 h 2897447"/>
                <a:gd name="connsiteX36" fmla="*/ 526374 w 2897527"/>
                <a:gd name="connsiteY36" fmla="*/ 2567680 h 2897447"/>
                <a:gd name="connsiteX37" fmla="*/ 329807 w 2897527"/>
                <a:gd name="connsiteY37" fmla="*/ 2371112 h 2897447"/>
                <a:gd name="connsiteX38" fmla="*/ 294115 w 2897527"/>
                <a:gd name="connsiteY38" fmla="*/ 2323383 h 2897447"/>
                <a:gd name="connsiteX39" fmla="*/ 2470012 w 2897527"/>
                <a:gd name="connsiteY39" fmla="*/ 1809879 h 2897447"/>
                <a:gd name="connsiteX40" fmla="*/ 2817882 w 2897527"/>
                <a:gd name="connsiteY40" fmla="*/ 1923032 h 2897447"/>
                <a:gd name="connsiteX41" fmla="*/ 2784894 w 2897527"/>
                <a:gd name="connsiteY41" fmla="*/ 2013162 h 2897447"/>
                <a:gd name="connsiteX42" fmla="*/ 2651197 w 2897527"/>
                <a:gd name="connsiteY42" fmla="*/ 2259480 h 2897447"/>
                <a:gd name="connsiteX43" fmla="*/ 2636354 w 2897527"/>
                <a:gd name="connsiteY43" fmla="*/ 2279330 h 2897447"/>
                <a:gd name="connsiteX44" fmla="*/ 2340938 w 2897527"/>
                <a:gd name="connsiteY44" fmla="*/ 2064530 h 2897447"/>
                <a:gd name="connsiteX45" fmla="*/ 2470012 w 2897527"/>
                <a:gd name="connsiteY45" fmla="*/ 1809879 h 2897447"/>
                <a:gd name="connsiteX46" fmla="*/ 429101 w 2897527"/>
                <a:gd name="connsiteY46" fmla="*/ 1809879 h 2897447"/>
                <a:gd name="connsiteX47" fmla="*/ 558175 w 2897527"/>
                <a:gd name="connsiteY47" fmla="*/ 2064530 h 2897447"/>
                <a:gd name="connsiteX48" fmla="*/ 261731 w 2897527"/>
                <a:gd name="connsiteY48" fmla="*/ 2280077 h 2897447"/>
                <a:gd name="connsiteX49" fmla="*/ 246329 w 2897527"/>
                <a:gd name="connsiteY49" fmla="*/ 2259480 h 2897447"/>
                <a:gd name="connsiteX50" fmla="*/ 112632 w 2897527"/>
                <a:gd name="connsiteY50" fmla="*/ 2013162 h 2897447"/>
                <a:gd name="connsiteX51" fmla="*/ 79813 w 2897527"/>
                <a:gd name="connsiteY51" fmla="*/ 1923493 h 2897447"/>
                <a:gd name="connsiteX52" fmla="*/ 2531823 w 2897527"/>
                <a:gd name="connsiteY52" fmla="*/ 1476504 h 2897447"/>
                <a:gd name="connsiteX53" fmla="*/ 2897446 w 2897527"/>
                <a:gd name="connsiteY53" fmla="*/ 1476504 h 2897447"/>
                <a:gd name="connsiteX54" fmla="*/ 2891363 w 2897527"/>
                <a:gd name="connsiteY54" fmla="*/ 1596986 h 2897447"/>
                <a:gd name="connsiteX55" fmla="*/ 2869389 w 2897527"/>
                <a:gd name="connsiteY55" fmla="*/ 1740966 h 2897447"/>
                <a:gd name="connsiteX56" fmla="*/ 2835753 w 2897527"/>
                <a:gd name="connsiteY56" fmla="*/ 1871780 h 2897447"/>
                <a:gd name="connsiteX57" fmla="*/ 2486988 w 2897527"/>
                <a:gd name="connsiteY57" fmla="*/ 1758309 h 2897447"/>
                <a:gd name="connsiteX58" fmla="*/ 2531823 w 2897527"/>
                <a:gd name="connsiteY58" fmla="*/ 1476504 h 2897447"/>
                <a:gd name="connsiteX59" fmla="*/ 80 w 2897527"/>
                <a:gd name="connsiteY59" fmla="*/ 1476504 h 2897447"/>
                <a:gd name="connsiteX60" fmla="*/ 367206 w 2897527"/>
                <a:gd name="connsiteY60" fmla="*/ 1476504 h 2897447"/>
                <a:gd name="connsiteX61" fmla="*/ 412125 w 2897527"/>
                <a:gd name="connsiteY61" fmla="*/ 1758309 h 2897447"/>
                <a:gd name="connsiteX62" fmla="*/ 61846 w 2897527"/>
                <a:gd name="connsiteY62" fmla="*/ 1872062 h 2897447"/>
                <a:gd name="connsiteX63" fmla="*/ 28138 w 2897527"/>
                <a:gd name="connsiteY63" fmla="*/ 1740966 h 2897447"/>
                <a:gd name="connsiteX64" fmla="*/ 6164 w 2897527"/>
                <a:gd name="connsiteY64" fmla="*/ 1596986 h 2897447"/>
                <a:gd name="connsiteX65" fmla="*/ 2835849 w 2897527"/>
                <a:gd name="connsiteY65" fmla="*/ 1026042 h 2897447"/>
                <a:gd name="connsiteX66" fmla="*/ 2869389 w 2897527"/>
                <a:gd name="connsiteY66" fmla="*/ 1156480 h 2897447"/>
                <a:gd name="connsiteX67" fmla="*/ 2891363 w 2897527"/>
                <a:gd name="connsiteY67" fmla="*/ 1300460 h 2897447"/>
                <a:gd name="connsiteX68" fmla="*/ 2897527 w 2897527"/>
                <a:gd name="connsiteY68" fmla="*/ 1422529 h 2897447"/>
                <a:gd name="connsiteX69" fmla="*/ 2531823 w 2897527"/>
                <a:gd name="connsiteY69" fmla="*/ 1422529 h 2897447"/>
                <a:gd name="connsiteX70" fmla="*/ 2486988 w 2897527"/>
                <a:gd name="connsiteY70" fmla="*/ 1139883 h 2897447"/>
                <a:gd name="connsiteX71" fmla="*/ 61750 w 2897527"/>
                <a:gd name="connsiteY71" fmla="*/ 1025760 h 2897447"/>
                <a:gd name="connsiteX72" fmla="*/ 412125 w 2897527"/>
                <a:gd name="connsiteY72" fmla="*/ 1139883 h 2897447"/>
                <a:gd name="connsiteX73" fmla="*/ 367206 w 2897527"/>
                <a:gd name="connsiteY73" fmla="*/ 1422529 h 2897447"/>
                <a:gd name="connsiteX74" fmla="*/ 0 w 2897527"/>
                <a:gd name="connsiteY74" fmla="*/ 1422529 h 2897447"/>
                <a:gd name="connsiteX75" fmla="*/ 6164 w 2897527"/>
                <a:gd name="connsiteY75" fmla="*/ 1300460 h 2897447"/>
                <a:gd name="connsiteX76" fmla="*/ 28138 w 2897527"/>
                <a:gd name="connsiteY76" fmla="*/ 1156480 h 2897447"/>
                <a:gd name="connsiteX77" fmla="*/ 2636353 w 2897527"/>
                <a:gd name="connsiteY77" fmla="*/ 618116 h 2897447"/>
                <a:gd name="connsiteX78" fmla="*/ 2651197 w 2897527"/>
                <a:gd name="connsiteY78" fmla="*/ 637966 h 2897447"/>
                <a:gd name="connsiteX79" fmla="*/ 2784894 w 2897527"/>
                <a:gd name="connsiteY79" fmla="*/ 884284 h 2897447"/>
                <a:gd name="connsiteX80" fmla="*/ 2817882 w 2897527"/>
                <a:gd name="connsiteY80" fmla="*/ 974413 h 2897447"/>
                <a:gd name="connsiteX81" fmla="*/ 2470012 w 2897527"/>
                <a:gd name="connsiteY81" fmla="*/ 1087566 h 2897447"/>
                <a:gd name="connsiteX82" fmla="*/ 2340938 w 2897527"/>
                <a:gd name="connsiteY82" fmla="*/ 832915 h 2897447"/>
                <a:gd name="connsiteX83" fmla="*/ 261732 w 2897527"/>
                <a:gd name="connsiteY83" fmla="*/ 617369 h 2897447"/>
                <a:gd name="connsiteX84" fmla="*/ 558175 w 2897527"/>
                <a:gd name="connsiteY84" fmla="*/ 832915 h 2897447"/>
                <a:gd name="connsiteX85" fmla="*/ 429101 w 2897527"/>
                <a:gd name="connsiteY85" fmla="*/ 1087566 h 2897447"/>
                <a:gd name="connsiteX86" fmla="*/ 79813 w 2897527"/>
                <a:gd name="connsiteY86" fmla="*/ 973952 h 2897447"/>
                <a:gd name="connsiteX87" fmla="*/ 112632 w 2897527"/>
                <a:gd name="connsiteY87" fmla="*/ 884284 h 2897447"/>
                <a:gd name="connsiteX88" fmla="*/ 246329 w 2897527"/>
                <a:gd name="connsiteY88" fmla="*/ 637966 h 2897447"/>
                <a:gd name="connsiteX89" fmla="*/ 2320669 w 2897527"/>
                <a:gd name="connsiteY89" fmla="*/ 292015 h 2897447"/>
                <a:gd name="connsiteX90" fmla="*/ 2371152 w 2897527"/>
                <a:gd name="connsiteY90" fmla="*/ 329766 h 2897447"/>
                <a:gd name="connsiteX91" fmla="*/ 2567720 w 2897527"/>
                <a:gd name="connsiteY91" fmla="*/ 526334 h 2897447"/>
                <a:gd name="connsiteX92" fmla="*/ 2603736 w 2897527"/>
                <a:gd name="connsiteY92" fmla="*/ 574497 h 2897447"/>
                <a:gd name="connsiteX93" fmla="*/ 2308282 w 2897527"/>
                <a:gd name="connsiteY93" fmla="*/ 789116 h 2897447"/>
                <a:gd name="connsiteX94" fmla="*/ 2105988 w 2897527"/>
                <a:gd name="connsiteY94" fmla="*/ 587447 h 2897447"/>
                <a:gd name="connsiteX95" fmla="*/ 577116 w 2897527"/>
                <a:gd name="connsiteY95" fmla="*/ 291823 h 2897447"/>
                <a:gd name="connsiteX96" fmla="*/ 791538 w 2897527"/>
                <a:gd name="connsiteY96" fmla="*/ 587447 h 2897447"/>
                <a:gd name="connsiteX97" fmla="*/ 589619 w 2897527"/>
                <a:gd name="connsiteY97" fmla="*/ 789116 h 2897447"/>
                <a:gd name="connsiteX98" fmla="*/ 294116 w 2897527"/>
                <a:gd name="connsiteY98" fmla="*/ 574063 h 2897447"/>
                <a:gd name="connsiteX99" fmla="*/ 329807 w 2897527"/>
                <a:gd name="connsiteY99" fmla="*/ 526334 h 2897447"/>
                <a:gd name="connsiteX100" fmla="*/ 526374 w 2897527"/>
                <a:gd name="connsiteY100" fmla="*/ 329766 h 2897447"/>
                <a:gd name="connsiteX101" fmla="*/ 1921559 w 2897527"/>
                <a:gd name="connsiteY101" fmla="*/ 79050 h 2897447"/>
                <a:gd name="connsiteX102" fmla="*/ 2013202 w 2897527"/>
                <a:gd name="connsiteY102" fmla="*/ 112592 h 2897447"/>
                <a:gd name="connsiteX103" fmla="*/ 2259520 w 2897527"/>
                <a:gd name="connsiteY103" fmla="*/ 246289 h 2897447"/>
                <a:gd name="connsiteX104" fmla="*/ 2277733 w 2897527"/>
                <a:gd name="connsiteY104" fmla="*/ 259908 h 2897447"/>
                <a:gd name="connsiteX105" fmla="*/ 2063152 w 2897527"/>
                <a:gd name="connsiteY105" fmla="*/ 555754 h 2897447"/>
                <a:gd name="connsiteX106" fmla="*/ 1809125 w 2897527"/>
                <a:gd name="connsiteY106" fmla="*/ 425689 h 2897447"/>
                <a:gd name="connsiteX107" fmla="*/ 976186 w 2897527"/>
                <a:gd name="connsiteY107" fmla="*/ 78970 h 2897447"/>
                <a:gd name="connsiteX108" fmla="*/ 1088401 w 2897527"/>
                <a:gd name="connsiteY108" fmla="*/ 425689 h 2897447"/>
                <a:gd name="connsiteX109" fmla="*/ 834303 w 2897527"/>
                <a:gd name="connsiteY109" fmla="*/ 555754 h 2897447"/>
                <a:gd name="connsiteX110" fmla="*/ 620233 w 2897527"/>
                <a:gd name="connsiteY110" fmla="*/ 259580 h 2897447"/>
                <a:gd name="connsiteX111" fmla="*/ 638007 w 2897527"/>
                <a:gd name="connsiteY111" fmla="*/ 246289 h 2897447"/>
                <a:gd name="connsiteX112" fmla="*/ 884325 w 2897527"/>
                <a:gd name="connsiteY112" fmla="*/ 112592 h 2897447"/>
                <a:gd name="connsiteX113" fmla="*/ 1475750 w 2897527"/>
                <a:gd name="connsiteY113" fmla="*/ 0 h 2897447"/>
                <a:gd name="connsiteX114" fmla="*/ 1597026 w 2897527"/>
                <a:gd name="connsiteY114" fmla="*/ 6124 h 2897447"/>
                <a:gd name="connsiteX115" fmla="*/ 1741006 w 2897527"/>
                <a:gd name="connsiteY115" fmla="*/ 28098 h 2897447"/>
                <a:gd name="connsiteX116" fmla="*/ 1870637 w 2897527"/>
                <a:gd name="connsiteY116" fmla="*/ 61429 h 2897447"/>
                <a:gd name="connsiteX117" fmla="*/ 1757886 w 2897527"/>
                <a:gd name="connsiteY117" fmla="*/ 409704 h 2897447"/>
                <a:gd name="connsiteX118" fmla="*/ 1475750 w 2897527"/>
                <a:gd name="connsiteY118" fmla="*/ 365295 h 2897447"/>
                <a:gd name="connsiteX119" fmla="*/ 1421776 w 2897527"/>
                <a:gd name="connsiteY119" fmla="*/ 0 h 2897447"/>
                <a:gd name="connsiteX120" fmla="*/ 1421776 w 2897527"/>
                <a:gd name="connsiteY120" fmla="*/ 365295 h 2897447"/>
                <a:gd name="connsiteX121" fmla="*/ 1139971 w 2897527"/>
                <a:gd name="connsiteY121" fmla="*/ 409704 h 2897447"/>
                <a:gd name="connsiteX122" fmla="*/ 1027057 w 2897527"/>
                <a:gd name="connsiteY122" fmla="*/ 61386 h 2897447"/>
                <a:gd name="connsiteX123" fmla="*/ 1156520 w 2897527"/>
                <a:gd name="connsiteY123" fmla="*/ 28098 h 2897447"/>
                <a:gd name="connsiteX124" fmla="*/ 1300500 w 2897527"/>
                <a:gd name="connsiteY124" fmla="*/ 6124 h 2897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2897527" h="2897447">
                  <a:moveTo>
                    <a:pt x="1757886" y="2489329"/>
                  </a:moveTo>
                  <a:lnTo>
                    <a:pt x="1870356" y="2836089"/>
                  </a:lnTo>
                  <a:lnTo>
                    <a:pt x="1741006" y="2869349"/>
                  </a:lnTo>
                  <a:cubicBezTo>
                    <a:pt x="1693808" y="2879007"/>
                    <a:pt x="1645774" y="2886372"/>
                    <a:pt x="1597026" y="2891323"/>
                  </a:cubicBezTo>
                  <a:lnTo>
                    <a:pt x="1475750" y="2897447"/>
                  </a:lnTo>
                  <a:lnTo>
                    <a:pt x="1475750" y="2533656"/>
                  </a:lnTo>
                  <a:cubicBezTo>
                    <a:pt x="1571252" y="2533656"/>
                    <a:pt x="1666754" y="2518672"/>
                    <a:pt x="1757886" y="2489329"/>
                  </a:cubicBezTo>
                  <a:close/>
                  <a:moveTo>
                    <a:pt x="1139640" y="2489329"/>
                  </a:moveTo>
                  <a:cubicBezTo>
                    <a:pt x="1230773" y="2518672"/>
                    <a:pt x="1326274" y="2533656"/>
                    <a:pt x="1421776" y="2533656"/>
                  </a:cubicBezTo>
                  <a:lnTo>
                    <a:pt x="1421776" y="2897447"/>
                  </a:lnTo>
                  <a:lnTo>
                    <a:pt x="1300500" y="2891323"/>
                  </a:lnTo>
                  <a:cubicBezTo>
                    <a:pt x="1251753" y="2886372"/>
                    <a:pt x="1203719" y="2879007"/>
                    <a:pt x="1156520" y="2869349"/>
                  </a:cubicBezTo>
                  <a:lnTo>
                    <a:pt x="1027171" y="2836089"/>
                  </a:lnTo>
                  <a:close/>
                  <a:moveTo>
                    <a:pt x="2063152" y="2341691"/>
                  </a:moveTo>
                  <a:lnTo>
                    <a:pt x="2277733" y="2637538"/>
                  </a:lnTo>
                  <a:lnTo>
                    <a:pt x="2259520" y="2651157"/>
                  </a:lnTo>
                  <a:cubicBezTo>
                    <a:pt x="2182375" y="2703275"/>
                    <a:pt x="2099945" y="2748165"/>
                    <a:pt x="2013202" y="2784854"/>
                  </a:cubicBezTo>
                  <a:lnTo>
                    <a:pt x="1921559" y="2818396"/>
                  </a:lnTo>
                  <a:lnTo>
                    <a:pt x="1809125" y="2471756"/>
                  </a:lnTo>
                  <a:cubicBezTo>
                    <a:pt x="1900250" y="2441741"/>
                    <a:pt x="1985758" y="2397969"/>
                    <a:pt x="2063152" y="2341691"/>
                  </a:cubicBezTo>
                  <a:close/>
                  <a:moveTo>
                    <a:pt x="834303" y="2341691"/>
                  </a:moveTo>
                  <a:cubicBezTo>
                    <a:pt x="912152" y="2397969"/>
                    <a:pt x="997474" y="2442366"/>
                    <a:pt x="1088401" y="2471756"/>
                  </a:cubicBezTo>
                  <a:lnTo>
                    <a:pt x="976186" y="2818476"/>
                  </a:lnTo>
                  <a:lnTo>
                    <a:pt x="884325" y="2784854"/>
                  </a:lnTo>
                  <a:cubicBezTo>
                    <a:pt x="797582" y="2748165"/>
                    <a:pt x="715152" y="2703275"/>
                    <a:pt x="638007" y="2651157"/>
                  </a:cubicBezTo>
                  <a:lnTo>
                    <a:pt x="620233" y="2637866"/>
                  </a:lnTo>
                  <a:close/>
                  <a:moveTo>
                    <a:pt x="2308282" y="2108329"/>
                  </a:moveTo>
                  <a:lnTo>
                    <a:pt x="2603736" y="2322949"/>
                  </a:lnTo>
                  <a:lnTo>
                    <a:pt x="2567720" y="2371112"/>
                  </a:lnTo>
                  <a:cubicBezTo>
                    <a:pt x="2508616" y="2442730"/>
                    <a:pt x="2442770" y="2508576"/>
                    <a:pt x="2371152" y="2567680"/>
                  </a:cubicBezTo>
                  <a:lnTo>
                    <a:pt x="2320669" y="2605431"/>
                  </a:lnTo>
                  <a:lnTo>
                    <a:pt x="2105988" y="2309998"/>
                  </a:lnTo>
                  <a:cubicBezTo>
                    <a:pt x="2184034" y="2253806"/>
                    <a:pt x="2252089" y="2185750"/>
                    <a:pt x="2308282" y="2108329"/>
                  </a:cubicBezTo>
                  <a:close/>
                  <a:moveTo>
                    <a:pt x="589619" y="2108329"/>
                  </a:moveTo>
                  <a:cubicBezTo>
                    <a:pt x="645707" y="2185750"/>
                    <a:pt x="713637" y="2253806"/>
                    <a:pt x="791538" y="2309998"/>
                  </a:cubicBezTo>
                  <a:lnTo>
                    <a:pt x="577115" y="2605623"/>
                  </a:lnTo>
                  <a:lnTo>
                    <a:pt x="526374" y="2567680"/>
                  </a:lnTo>
                  <a:cubicBezTo>
                    <a:pt x="454757" y="2508576"/>
                    <a:pt x="388910" y="2442730"/>
                    <a:pt x="329807" y="2371112"/>
                  </a:cubicBezTo>
                  <a:lnTo>
                    <a:pt x="294115" y="2323383"/>
                  </a:lnTo>
                  <a:close/>
                  <a:moveTo>
                    <a:pt x="2470012" y="1809879"/>
                  </a:moveTo>
                  <a:lnTo>
                    <a:pt x="2817882" y="1923032"/>
                  </a:lnTo>
                  <a:lnTo>
                    <a:pt x="2784894" y="2013162"/>
                  </a:lnTo>
                  <a:cubicBezTo>
                    <a:pt x="2748205" y="2099905"/>
                    <a:pt x="2703315" y="2182335"/>
                    <a:pt x="2651197" y="2259480"/>
                  </a:cubicBezTo>
                  <a:lnTo>
                    <a:pt x="2636354" y="2279330"/>
                  </a:lnTo>
                  <a:lnTo>
                    <a:pt x="2340938" y="2064530"/>
                  </a:lnTo>
                  <a:cubicBezTo>
                    <a:pt x="2397057" y="1987136"/>
                    <a:pt x="2440705" y="1901004"/>
                    <a:pt x="2470012" y="1809879"/>
                  </a:cubicBezTo>
                  <a:close/>
                  <a:moveTo>
                    <a:pt x="429101" y="1809879"/>
                  </a:moveTo>
                  <a:cubicBezTo>
                    <a:pt x="458408" y="1901004"/>
                    <a:pt x="502056" y="1987136"/>
                    <a:pt x="558175" y="2064530"/>
                  </a:cubicBezTo>
                  <a:lnTo>
                    <a:pt x="261731" y="2280077"/>
                  </a:lnTo>
                  <a:lnTo>
                    <a:pt x="246329" y="2259480"/>
                  </a:lnTo>
                  <a:cubicBezTo>
                    <a:pt x="194211" y="2182335"/>
                    <a:pt x="149321" y="2099905"/>
                    <a:pt x="112632" y="2013162"/>
                  </a:cubicBezTo>
                  <a:lnTo>
                    <a:pt x="79813" y="1923493"/>
                  </a:lnTo>
                  <a:close/>
                  <a:moveTo>
                    <a:pt x="2531823" y="1476504"/>
                  </a:moveTo>
                  <a:lnTo>
                    <a:pt x="2897446" y="1476504"/>
                  </a:lnTo>
                  <a:lnTo>
                    <a:pt x="2891363" y="1596986"/>
                  </a:lnTo>
                  <a:cubicBezTo>
                    <a:pt x="2886412" y="1645734"/>
                    <a:pt x="2879047" y="1693767"/>
                    <a:pt x="2869389" y="1740966"/>
                  </a:cubicBezTo>
                  <a:lnTo>
                    <a:pt x="2835753" y="1871780"/>
                  </a:lnTo>
                  <a:lnTo>
                    <a:pt x="2486988" y="1758309"/>
                  </a:lnTo>
                  <a:cubicBezTo>
                    <a:pt x="2516878" y="1667283"/>
                    <a:pt x="2531823" y="1572517"/>
                    <a:pt x="2531823" y="1476504"/>
                  </a:cubicBezTo>
                  <a:close/>
                  <a:moveTo>
                    <a:pt x="80" y="1476504"/>
                  </a:moveTo>
                  <a:lnTo>
                    <a:pt x="367206" y="1476504"/>
                  </a:lnTo>
                  <a:cubicBezTo>
                    <a:pt x="367206" y="1572517"/>
                    <a:pt x="382179" y="1667283"/>
                    <a:pt x="412125" y="1758309"/>
                  </a:cubicBezTo>
                  <a:lnTo>
                    <a:pt x="61846" y="1872062"/>
                  </a:lnTo>
                  <a:lnTo>
                    <a:pt x="28138" y="1740966"/>
                  </a:lnTo>
                  <a:cubicBezTo>
                    <a:pt x="18480" y="1693767"/>
                    <a:pt x="11115" y="1645734"/>
                    <a:pt x="6164" y="1596986"/>
                  </a:cubicBezTo>
                  <a:close/>
                  <a:moveTo>
                    <a:pt x="2835849" y="1026042"/>
                  </a:moveTo>
                  <a:lnTo>
                    <a:pt x="2869389" y="1156480"/>
                  </a:lnTo>
                  <a:cubicBezTo>
                    <a:pt x="2879047" y="1203679"/>
                    <a:pt x="2886412" y="1251713"/>
                    <a:pt x="2891363" y="1300460"/>
                  </a:cubicBezTo>
                  <a:lnTo>
                    <a:pt x="2897527" y="1422529"/>
                  </a:lnTo>
                  <a:lnTo>
                    <a:pt x="2531823" y="1422529"/>
                  </a:lnTo>
                  <a:cubicBezTo>
                    <a:pt x="2531823" y="1326229"/>
                    <a:pt x="2516878" y="1231180"/>
                    <a:pt x="2486988" y="1139883"/>
                  </a:cubicBezTo>
                  <a:close/>
                  <a:moveTo>
                    <a:pt x="61750" y="1025760"/>
                  </a:moveTo>
                  <a:lnTo>
                    <a:pt x="412125" y="1139883"/>
                  </a:lnTo>
                  <a:cubicBezTo>
                    <a:pt x="382179" y="1231180"/>
                    <a:pt x="367206" y="1326229"/>
                    <a:pt x="367206" y="1422529"/>
                  </a:cubicBezTo>
                  <a:lnTo>
                    <a:pt x="0" y="1422529"/>
                  </a:lnTo>
                  <a:lnTo>
                    <a:pt x="6164" y="1300460"/>
                  </a:lnTo>
                  <a:cubicBezTo>
                    <a:pt x="11115" y="1251713"/>
                    <a:pt x="18480" y="1203679"/>
                    <a:pt x="28138" y="1156480"/>
                  </a:cubicBezTo>
                  <a:close/>
                  <a:moveTo>
                    <a:pt x="2636353" y="618116"/>
                  </a:moveTo>
                  <a:lnTo>
                    <a:pt x="2651197" y="637966"/>
                  </a:lnTo>
                  <a:cubicBezTo>
                    <a:pt x="2703315" y="715112"/>
                    <a:pt x="2748205" y="797541"/>
                    <a:pt x="2784894" y="884284"/>
                  </a:cubicBezTo>
                  <a:lnTo>
                    <a:pt x="2817882" y="974413"/>
                  </a:lnTo>
                  <a:lnTo>
                    <a:pt x="2470012" y="1087566"/>
                  </a:lnTo>
                  <a:cubicBezTo>
                    <a:pt x="2440705" y="996441"/>
                    <a:pt x="2397057" y="910309"/>
                    <a:pt x="2340938" y="832915"/>
                  </a:cubicBezTo>
                  <a:close/>
                  <a:moveTo>
                    <a:pt x="261732" y="617369"/>
                  </a:moveTo>
                  <a:lnTo>
                    <a:pt x="558175" y="832915"/>
                  </a:lnTo>
                  <a:cubicBezTo>
                    <a:pt x="502056" y="910309"/>
                    <a:pt x="458408" y="996441"/>
                    <a:pt x="429101" y="1087566"/>
                  </a:cubicBezTo>
                  <a:lnTo>
                    <a:pt x="79813" y="973952"/>
                  </a:lnTo>
                  <a:lnTo>
                    <a:pt x="112632" y="884284"/>
                  </a:lnTo>
                  <a:cubicBezTo>
                    <a:pt x="149321" y="797541"/>
                    <a:pt x="194211" y="715112"/>
                    <a:pt x="246329" y="637966"/>
                  </a:cubicBezTo>
                  <a:close/>
                  <a:moveTo>
                    <a:pt x="2320669" y="292015"/>
                  </a:moveTo>
                  <a:lnTo>
                    <a:pt x="2371152" y="329766"/>
                  </a:lnTo>
                  <a:cubicBezTo>
                    <a:pt x="2442770" y="388870"/>
                    <a:pt x="2508616" y="454717"/>
                    <a:pt x="2567720" y="526334"/>
                  </a:cubicBezTo>
                  <a:lnTo>
                    <a:pt x="2603736" y="574497"/>
                  </a:lnTo>
                  <a:lnTo>
                    <a:pt x="2308282" y="789116"/>
                  </a:lnTo>
                  <a:cubicBezTo>
                    <a:pt x="2252089" y="711695"/>
                    <a:pt x="2184034" y="643640"/>
                    <a:pt x="2105988" y="587447"/>
                  </a:cubicBezTo>
                  <a:close/>
                  <a:moveTo>
                    <a:pt x="577116" y="291823"/>
                  </a:moveTo>
                  <a:lnTo>
                    <a:pt x="791538" y="587447"/>
                  </a:lnTo>
                  <a:cubicBezTo>
                    <a:pt x="713637" y="643640"/>
                    <a:pt x="645707" y="711695"/>
                    <a:pt x="589619" y="789116"/>
                  </a:cubicBezTo>
                  <a:lnTo>
                    <a:pt x="294116" y="574063"/>
                  </a:lnTo>
                  <a:lnTo>
                    <a:pt x="329807" y="526334"/>
                  </a:lnTo>
                  <a:cubicBezTo>
                    <a:pt x="388910" y="454717"/>
                    <a:pt x="454757" y="388870"/>
                    <a:pt x="526374" y="329766"/>
                  </a:cubicBezTo>
                  <a:close/>
                  <a:moveTo>
                    <a:pt x="1921559" y="79050"/>
                  </a:moveTo>
                  <a:lnTo>
                    <a:pt x="2013202" y="112592"/>
                  </a:lnTo>
                  <a:cubicBezTo>
                    <a:pt x="2099945" y="149281"/>
                    <a:pt x="2182375" y="194171"/>
                    <a:pt x="2259520" y="246289"/>
                  </a:cubicBezTo>
                  <a:lnTo>
                    <a:pt x="2277733" y="259908"/>
                  </a:lnTo>
                  <a:lnTo>
                    <a:pt x="2063152" y="555754"/>
                  </a:lnTo>
                  <a:cubicBezTo>
                    <a:pt x="1985758" y="499476"/>
                    <a:pt x="1900250" y="455079"/>
                    <a:pt x="1809125" y="425689"/>
                  </a:cubicBezTo>
                  <a:close/>
                  <a:moveTo>
                    <a:pt x="976186" y="78970"/>
                  </a:moveTo>
                  <a:lnTo>
                    <a:pt x="1088401" y="425689"/>
                  </a:lnTo>
                  <a:cubicBezTo>
                    <a:pt x="997474" y="455079"/>
                    <a:pt x="912152" y="499476"/>
                    <a:pt x="834303" y="555754"/>
                  </a:cubicBezTo>
                  <a:lnTo>
                    <a:pt x="620233" y="259580"/>
                  </a:lnTo>
                  <a:lnTo>
                    <a:pt x="638007" y="246289"/>
                  </a:lnTo>
                  <a:cubicBezTo>
                    <a:pt x="715152" y="194171"/>
                    <a:pt x="797582" y="149281"/>
                    <a:pt x="884325" y="112592"/>
                  </a:cubicBezTo>
                  <a:close/>
                  <a:moveTo>
                    <a:pt x="1475750" y="0"/>
                  </a:moveTo>
                  <a:lnTo>
                    <a:pt x="1597026" y="6124"/>
                  </a:lnTo>
                  <a:cubicBezTo>
                    <a:pt x="1645774" y="11074"/>
                    <a:pt x="1693808" y="18439"/>
                    <a:pt x="1741006" y="28098"/>
                  </a:cubicBezTo>
                  <a:lnTo>
                    <a:pt x="1870637" y="61429"/>
                  </a:lnTo>
                  <a:lnTo>
                    <a:pt x="1757886" y="409704"/>
                  </a:lnTo>
                  <a:cubicBezTo>
                    <a:pt x="1666754" y="380306"/>
                    <a:pt x="1571252" y="365295"/>
                    <a:pt x="1475750" y="365295"/>
                  </a:cubicBezTo>
                  <a:close/>
                  <a:moveTo>
                    <a:pt x="1421776" y="0"/>
                  </a:moveTo>
                  <a:lnTo>
                    <a:pt x="1421776" y="365295"/>
                  </a:lnTo>
                  <a:cubicBezTo>
                    <a:pt x="1326386" y="365295"/>
                    <a:pt x="1230996" y="380306"/>
                    <a:pt x="1139971" y="409704"/>
                  </a:cubicBezTo>
                  <a:lnTo>
                    <a:pt x="1027057" y="61386"/>
                  </a:lnTo>
                  <a:lnTo>
                    <a:pt x="1156520" y="28098"/>
                  </a:lnTo>
                  <a:cubicBezTo>
                    <a:pt x="1203719" y="18439"/>
                    <a:pt x="1251753" y="11074"/>
                    <a:pt x="1300500" y="6124"/>
                  </a:cubicBezTo>
                  <a:close/>
                </a:path>
              </a:pathLst>
            </a:custGeom>
            <a:solidFill>
              <a:sysClr val="windowText" lastClr="000000">
                <a:alpha val="20000"/>
              </a:sys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C0ADE5F8-68A1-44DF-B91B-523439B11FDF}"/>
                </a:ext>
              </a:extLst>
            </p:cNvPr>
            <p:cNvSpPr txBox="1"/>
            <p:nvPr/>
          </p:nvSpPr>
          <p:spPr>
            <a:xfrm>
              <a:off x="9290310" y="3064046"/>
              <a:ext cx="1187460" cy="48255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75</a:t>
              </a: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-</a:t>
              </a:r>
              <a:r>
                <a:rPr kumimoji="0" lang="ru-RU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90</a:t>
              </a: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%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8956083" y="3495325"/>
              <a:ext cx="1836651" cy="539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/>
                <a:t>При инженерной поддержке</a:t>
              </a:r>
              <a:endParaRPr lang="ru-RU" sz="1600" dirty="0"/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600B050F-B2C8-4CA3-A446-1F935C768051}"/>
              </a:ext>
            </a:extLst>
          </p:cNvPr>
          <p:cNvSpPr txBox="1"/>
          <p:nvPr/>
        </p:nvSpPr>
        <p:spPr>
          <a:xfrm>
            <a:off x="369084" y="298716"/>
            <a:ext cx="8883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>
                    <a:lumMod val="75000"/>
                  </a:schemeClr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Эффективность </a:t>
            </a:r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Использования </a:t>
            </a:r>
            <a:r>
              <a:rPr lang="ru-RU" sz="3200" dirty="0" smtClean="0">
                <a:solidFill>
                  <a:schemeClr val="accent4"/>
                </a:solidFill>
                <a:ea typeface="Liberation Sans" panose="020B0604020202020204" pitchFamily="34" charset="0"/>
                <a:cs typeface="Liberation Sans" panose="020B0604020202020204" pitchFamily="34" charset="0"/>
              </a:rPr>
              <a:t>Мощностей</a:t>
            </a:r>
            <a:endParaRPr lang="id-ID" sz="3200" i="1" dirty="0">
              <a:solidFill>
                <a:schemeClr val="accent4"/>
              </a:solidFill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7212279" y="3255505"/>
            <a:ext cx="1479218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/>
                </a:solidFill>
              </a:rPr>
              <a:t>АСУП </a:t>
            </a:r>
            <a:r>
              <a:rPr lang="ru-RU" sz="1600" b="1" dirty="0" err="1" smtClean="0">
                <a:solidFill>
                  <a:schemeClr val="accent3"/>
                </a:solidFill>
              </a:rPr>
              <a:t>Стилон</a:t>
            </a:r>
            <a:r>
              <a:rPr lang="ru-RU" sz="1600" b="1" dirty="0" smtClean="0">
                <a:solidFill>
                  <a:schemeClr val="accent3"/>
                </a:solidFill>
              </a:rPr>
              <a:t>: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Расчет</a:t>
            </a:r>
            <a:br>
              <a:rPr lang="ru-RU" sz="1600" dirty="0" smtClean="0"/>
            </a:br>
            <a:r>
              <a:rPr lang="ru-RU" sz="1600" dirty="0" smtClean="0"/>
              <a:t>Планирование </a:t>
            </a:r>
            <a:br>
              <a:rPr lang="ru-RU" sz="1600" dirty="0" smtClean="0"/>
            </a:br>
            <a:r>
              <a:rPr lang="ru-RU" sz="1600" dirty="0" smtClean="0"/>
              <a:t>Контроль </a:t>
            </a:r>
            <a:endParaRPr lang="ru-RU" sz="1600" dirty="0"/>
          </a:p>
        </p:txBody>
      </p:sp>
      <p:grpSp>
        <p:nvGrpSpPr>
          <p:cNvPr id="99" name="Группа 98"/>
          <p:cNvGrpSpPr/>
          <p:nvPr/>
        </p:nvGrpSpPr>
        <p:grpSpPr>
          <a:xfrm>
            <a:off x="3754007" y="2053518"/>
            <a:ext cx="3402088" cy="3195234"/>
            <a:chOff x="3754007" y="2053518"/>
            <a:chExt cx="3402088" cy="3195234"/>
          </a:xfrm>
        </p:grpSpPr>
        <p:grpSp>
          <p:nvGrpSpPr>
            <p:cNvPr id="81" name="Группа 80"/>
            <p:cNvGrpSpPr/>
            <p:nvPr/>
          </p:nvGrpSpPr>
          <p:grpSpPr>
            <a:xfrm>
              <a:off x="3754007" y="2053518"/>
              <a:ext cx="3402088" cy="3195234"/>
              <a:chOff x="3996251" y="2691416"/>
              <a:chExt cx="3688795" cy="3464508"/>
            </a:xfrm>
          </p:grpSpPr>
          <p:grpSp>
            <p:nvGrpSpPr>
              <p:cNvPr id="51" name="Группа 50"/>
              <p:cNvGrpSpPr/>
              <p:nvPr/>
            </p:nvGrpSpPr>
            <p:grpSpPr>
              <a:xfrm>
                <a:off x="4473464" y="2947572"/>
                <a:ext cx="2958658" cy="2964869"/>
                <a:chOff x="838200" y="1457655"/>
                <a:chExt cx="2958658" cy="2964869"/>
              </a:xfrm>
            </p:grpSpPr>
            <p:sp>
              <p:nvSpPr>
                <p:cNvPr id="29" name="Freeform 5">
                  <a:extLst>
                    <a:ext uri="{FF2B5EF4-FFF2-40B4-BE49-F238E27FC236}">
                      <a16:creationId xmlns:a16="http://schemas.microsoft.com/office/drawing/2014/main" xmlns="" id="{BD7296F0-0150-4552-85EA-52E5E35257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8645" y="1457655"/>
                  <a:ext cx="416100" cy="669487"/>
                </a:xfrm>
                <a:custGeom>
                  <a:avLst/>
                  <a:gdLst>
                    <a:gd name="T0" fmla="*/ 0 w 852"/>
                    <a:gd name="T1" fmla="*/ 0 h 1368"/>
                    <a:gd name="T2" fmla="*/ 852 w 852"/>
                    <a:gd name="T3" fmla="*/ 135 h 1368"/>
                    <a:gd name="T4" fmla="*/ 452 w 852"/>
                    <a:gd name="T5" fmla="*/ 1368 h 1368"/>
                    <a:gd name="T6" fmla="*/ 0 w 852"/>
                    <a:gd name="T7" fmla="*/ 1297 h 1368"/>
                    <a:gd name="T8" fmla="*/ 0 w 852"/>
                    <a:gd name="T9" fmla="*/ 0 h 13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2" h="1368">
                      <a:moveTo>
                        <a:pt x="0" y="0"/>
                      </a:moveTo>
                      <a:cubicBezTo>
                        <a:pt x="289" y="0"/>
                        <a:pt x="577" y="45"/>
                        <a:pt x="852" y="135"/>
                      </a:cubicBezTo>
                      <a:lnTo>
                        <a:pt x="452" y="1368"/>
                      </a:lnTo>
                      <a:cubicBezTo>
                        <a:pt x="306" y="1321"/>
                        <a:pt x="153" y="1297"/>
                        <a:pt x="0" y="1297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2"/>
                    </a:gs>
                    <a:gs pos="63000">
                      <a:srgbClr val="F24D38"/>
                    </a:gs>
                    <a:gs pos="100000">
                      <a:schemeClr val="accent4">
                        <a:alpha val="62000"/>
                      </a:schemeClr>
                    </a:gs>
                  </a:gsLst>
                  <a:lin ang="13500000" scaled="1"/>
                </a:gradFill>
                <a:ln>
                  <a:noFill/>
                </a:ln>
                <a:effectLst>
                  <a:outerShdw blurRad="520700" dist="228600" dir="5400000" sx="95000" sy="95000" algn="t" rotWithShape="0">
                    <a:schemeClr val="accent1">
                      <a:alpha val="4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solidFill>
                      <a:schemeClr val="lt1"/>
                    </a:solidFill>
                    <a:latin typeface="+mj-lt"/>
                  </a:endParaRPr>
                </a:p>
              </p:txBody>
            </p:sp>
            <p:sp>
              <p:nvSpPr>
                <p:cNvPr id="30" name="Freeform 6">
                  <a:extLst>
                    <a:ext uri="{FF2B5EF4-FFF2-40B4-BE49-F238E27FC236}">
                      <a16:creationId xmlns:a16="http://schemas.microsoft.com/office/drawing/2014/main" xmlns="" id="{71F38257-AB55-4286-B264-10C6809420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9483" y="1535907"/>
                  <a:ext cx="571361" cy="705507"/>
                </a:xfrm>
                <a:custGeom>
                  <a:avLst/>
                  <a:gdLst>
                    <a:gd name="T0" fmla="*/ 401 w 1170"/>
                    <a:gd name="T1" fmla="*/ 0 h 1442"/>
                    <a:gd name="T2" fmla="*/ 1170 w 1170"/>
                    <a:gd name="T3" fmla="*/ 392 h 1442"/>
                    <a:gd name="T4" fmla="*/ 407 w 1170"/>
                    <a:gd name="T5" fmla="*/ 1442 h 1442"/>
                    <a:gd name="T6" fmla="*/ 0 w 1170"/>
                    <a:gd name="T7" fmla="*/ 1234 h 1442"/>
                    <a:gd name="T8" fmla="*/ 401 w 1170"/>
                    <a:gd name="T9" fmla="*/ 0 h 14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0" h="1442">
                      <a:moveTo>
                        <a:pt x="401" y="0"/>
                      </a:moveTo>
                      <a:cubicBezTo>
                        <a:pt x="676" y="90"/>
                        <a:pt x="936" y="222"/>
                        <a:pt x="1170" y="392"/>
                      </a:cubicBezTo>
                      <a:lnTo>
                        <a:pt x="407" y="1442"/>
                      </a:lnTo>
                      <a:cubicBezTo>
                        <a:pt x="283" y="1352"/>
                        <a:pt x="146" y="1281"/>
                        <a:pt x="0" y="1234"/>
                      </a:cubicBezTo>
                      <a:lnTo>
                        <a:pt x="401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2"/>
                    </a:gs>
                    <a:gs pos="63000">
                      <a:srgbClr val="F24D38"/>
                    </a:gs>
                    <a:gs pos="100000">
                      <a:schemeClr val="accent4">
                        <a:alpha val="62000"/>
                      </a:schemeClr>
                    </a:gs>
                  </a:gsLst>
                  <a:lin ang="13500000" scaled="1"/>
                </a:gradFill>
                <a:ln>
                  <a:noFill/>
                </a:ln>
                <a:effectLst>
                  <a:outerShdw blurRad="520700" dist="228600" dir="5400000" sx="95000" sy="95000" algn="t" rotWithShape="0">
                    <a:schemeClr val="accent1">
                      <a:alpha val="4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solidFill>
                      <a:schemeClr val="lt1"/>
                    </a:solidFill>
                    <a:latin typeface="+mj-lt"/>
                  </a:endParaRPr>
                </a:p>
              </p:txBody>
            </p:sp>
            <p:sp>
              <p:nvSpPr>
                <p:cNvPr id="31" name="Freeform 7">
                  <a:extLst>
                    <a:ext uri="{FF2B5EF4-FFF2-40B4-BE49-F238E27FC236}">
                      <a16:creationId xmlns:a16="http://schemas.microsoft.com/office/drawing/2014/main" xmlns="" id="{9DF76602-9FDE-4F7B-9A15-9DDA67EA3F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1754" y="1753272"/>
                  <a:ext cx="670729" cy="670729"/>
                </a:xfrm>
                <a:custGeom>
                  <a:avLst/>
                  <a:gdLst>
                    <a:gd name="T0" fmla="*/ 763 w 1373"/>
                    <a:gd name="T1" fmla="*/ 0 h 1373"/>
                    <a:gd name="T2" fmla="*/ 1373 w 1373"/>
                    <a:gd name="T3" fmla="*/ 611 h 1373"/>
                    <a:gd name="T4" fmla="*/ 324 w 1373"/>
                    <a:gd name="T5" fmla="*/ 1373 h 1373"/>
                    <a:gd name="T6" fmla="*/ 0 w 1373"/>
                    <a:gd name="T7" fmla="*/ 1050 h 1373"/>
                    <a:gd name="T8" fmla="*/ 763 w 1373"/>
                    <a:gd name="T9" fmla="*/ 0 h 13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73" h="1373">
                      <a:moveTo>
                        <a:pt x="763" y="0"/>
                      </a:moveTo>
                      <a:cubicBezTo>
                        <a:pt x="997" y="170"/>
                        <a:pt x="1203" y="376"/>
                        <a:pt x="1373" y="611"/>
                      </a:cubicBezTo>
                      <a:lnTo>
                        <a:pt x="324" y="1373"/>
                      </a:lnTo>
                      <a:cubicBezTo>
                        <a:pt x="234" y="1249"/>
                        <a:pt x="125" y="1140"/>
                        <a:pt x="0" y="1050"/>
                      </a:cubicBezTo>
                      <a:lnTo>
                        <a:pt x="76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2"/>
                    </a:gs>
                    <a:gs pos="63000">
                      <a:srgbClr val="F24D38"/>
                    </a:gs>
                    <a:gs pos="100000">
                      <a:schemeClr val="accent4">
                        <a:alpha val="62000"/>
                      </a:schemeClr>
                    </a:gs>
                  </a:gsLst>
                  <a:lin ang="13500000" scaled="1"/>
                </a:gradFill>
                <a:ln>
                  <a:noFill/>
                </a:ln>
                <a:effectLst>
                  <a:outerShdw blurRad="520700" dist="228600" dir="5400000" sx="95000" sy="95000" algn="t" rotWithShape="0">
                    <a:schemeClr val="accent1">
                      <a:alpha val="4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solidFill>
                      <a:schemeClr val="lt1"/>
                    </a:solidFill>
                    <a:latin typeface="+mj-lt"/>
                  </a:endParaRPr>
                </a:p>
              </p:txBody>
            </p:sp>
            <p:sp>
              <p:nvSpPr>
                <p:cNvPr id="32" name="Freeform 8">
                  <a:extLst>
                    <a:ext uri="{FF2B5EF4-FFF2-40B4-BE49-F238E27FC236}">
                      <a16:creationId xmlns:a16="http://schemas.microsoft.com/office/drawing/2014/main" xmlns="" id="{AB97AC0C-E497-4C40-AA20-E9784F40FF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5583" y="2086153"/>
                  <a:ext cx="703023" cy="571361"/>
                </a:xfrm>
                <a:custGeom>
                  <a:avLst/>
                  <a:gdLst>
                    <a:gd name="T0" fmla="*/ 1049 w 1441"/>
                    <a:gd name="T1" fmla="*/ 0 h 1170"/>
                    <a:gd name="T2" fmla="*/ 1441 w 1441"/>
                    <a:gd name="T3" fmla="*/ 769 h 1170"/>
                    <a:gd name="T4" fmla="*/ 207 w 1441"/>
                    <a:gd name="T5" fmla="*/ 1170 h 1170"/>
                    <a:gd name="T6" fmla="*/ 0 w 1441"/>
                    <a:gd name="T7" fmla="*/ 762 h 1170"/>
                    <a:gd name="T8" fmla="*/ 1049 w 1441"/>
                    <a:gd name="T9" fmla="*/ 0 h 1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41" h="1170">
                      <a:moveTo>
                        <a:pt x="1049" y="0"/>
                      </a:moveTo>
                      <a:cubicBezTo>
                        <a:pt x="1219" y="234"/>
                        <a:pt x="1352" y="493"/>
                        <a:pt x="1441" y="769"/>
                      </a:cubicBezTo>
                      <a:lnTo>
                        <a:pt x="207" y="1170"/>
                      </a:lnTo>
                      <a:cubicBezTo>
                        <a:pt x="160" y="1024"/>
                        <a:pt x="90" y="886"/>
                        <a:pt x="0" y="762"/>
                      </a:cubicBezTo>
                      <a:lnTo>
                        <a:pt x="104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2"/>
                    </a:gs>
                    <a:gs pos="63000">
                      <a:srgbClr val="F24D38"/>
                    </a:gs>
                    <a:gs pos="100000">
                      <a:schemeClr val="accent4">
                        <a:alpha val="62000"/>
                      </a:schemeClr>
                    </a:gs>
                  </a:gsLst>
                  <a:lin ang="13500000" scaled="1"/>
                </a:gradFill>
                <a:ln>
                  <a:noFill/>
                </a:ln>
                <a:effectLst>
                  <a:outerShdw blurRad="520700" dist="228600" dir="5400000" sx="95000" sy="95000" algn="t" rotWithShape="0">
                    <a:schemeClr val="accent1">
                      <a:alpha val="4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solidFill>
                      <a:schemeClr val="lt1"/>
                    </a:solidFill>
                    <a:latin typeface="+mj-lt"/>
                  </a:endParaRPr>
                </a:p>
              </p:txBody>
            </p:sp>
            <p:sp>
              <p:nvSpPr>
                <p:cNvPr id="33" name="Freeform 9">
                  <a:extLst>
                    <a:ext uri="{FF2B5EF4-FFF2-40B4-BE49-F238E27FC236}">
                      <a16:creationId xmlns:a16="http://schemas.microsoft.com/office/drawing/2014/main" xmlns="" id="{722391B4-B6D0-4A7C-92AF-B592A095D2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9856" y="2502253"/>
                  <a:ext cx="667002" cy="417342"/>
                </a:xfrm>
                <a:custGeom>
                  <a:avLst/>
                  <a:gdLst>
                    <a:gd name="T0" fmla="*/ 1234 w 1369"/>
                    <a:gd name="T1" fmla="*/ 0 h 853"/>
                    <a:gd name="T2" fmla="*/ 1369 w 1369"/>
                    <a:gd name="T3" fmla="*/ 853 h 853"/>
                    <a:gd name="T4" fmla="*/ 72 w 1369"/>
                    <a:gd name="T5" fmla="*/ 853 h 853"/>
                    <a:gd name="T6" fmla="*/ 0 w 1369"/>
                    <a:gd name="T7" fmla="*/ 401 h 853"/>
                    <a:gd name="T8" fmla="*/ 1234 w 1369"/>
                    <a:gd name="T9" fmla="*/ 0 h 8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69" h="853">
                      <a:moveTo>
                        <a:pt x="1234" y="0"/>
                      </a:moveTo>
                      <a:cubicBezTo>
                        <a:pt x="1323" y="275"/>
                        <a:pt x="1369" y="563"/>
                        <a:pt x="1369" y="853"/>
                      </a:cubicBezTo>
                      <a:lnTo>
                        <a:pt x="72" y="853"/>
                      </a:lnTo>
                      <a:cubicBezTo>
                        <a:pt x="72" y="699"/>
                        <a:pt x="48" y="547"/>
                        <a:pt x="0" y="401"/>
                      </a:cubicBezTo>
                      <a:lnTo>
                        <a:pt x="123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2"/>
                    </a:gs>
                    <a:gs pos="63000">
                      <a:srgbClr val="F24D38"/>
                    </a:gs>
                    <a:gs pos="100000">
                      <a:schemeClr val="accent4">
                        <a:alpha val="62000"/>
                      </a:schemeClr>
                    </a:gs>
                  </a:gsLst>
                  <a:lin ang="13500000" scaled="1"/>
                </a:gradFill>
                <a:ln>
                  <a:noFill/>
                </a:ln>
                <a:effectLst>
                  <a:outerShdw blurRad="520700" dist="228600" dir="5400000" sx="95000" sy="95000" algn="t" rotWithShape="0">
                    <a:schemeClr val="accent1">
                      <a:alpha val="4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solidFill>
                      <a:schemeClr val="lt1"/>
                    </a:solidFill>
                    <a:latin typeface="+mj-lt"/>
                  </a:endParaRPr>
                </a:p>
              </p:txBody>
            </p:sp>
            <p:sp>
              <p:nvSpPr>
                <p:cNvPr id="34" name="Freeform 10">
                  <a:extLst>
                    <a:ext uri="{FF2B5EF4-FFF2-40B4-BE49-F238E27FC236}">
                      <a16:creationId xmlns:a16="http://schemas.microsoft.com/office/drawing/2014/main" xmlns="" id="{591076E1-E513-4642-B9F0-639D03CE92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9856" y="2961826"/>
                  <a:ext cx="667002" cy="416100"/>
                </a:xfrm>
                <a:custGeom>
                  <a:avLst/>
                  <a:gdLst>
                    <a:gd name="T0" fmla="*/ 1369 w 1369"/>
                    <a:gd name="T1" fmla="*/ 0 h 853"/>
                    <a:gd name="T2" fmla="*/ 1234 w 1369"/>
                    <a:gd name="T3" fmla="*/ 853 h 853"/>
                    <a:gd name="T4" fmla="*/ 0 w 1369"/>
                    <a:gd name="T5" fmla="*/ 452 h 853"/>
                    <a:gd name="T6" fmla="*/ 72 w 1369"/>
                    <a:gd name="T7" fmla="*/ 0 h 853"/>
                    <a:gd name="T8" fmla="*/ 1369 w 1369"/>
                    <a:gd name="T9" fmla="*/ 0 h 8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69" h="853">
                      <a:moveTo>
                        <a:pt x="1369" y="0"/>
                      </a:moveTo>
                      <a:cubicBezTo>
                        <a:pt x="1369" y="290"/>
                        <a:pt x="1323" y="578"/>
                        <a:pt x="1234" y="853"/>
                      </a:cubicBezTo>
                      <a:lnTo>
                        <a:pt x="0" y="452"/>
                      </a:lnTo>
                      <a:cubicBezTo>
                        <a:pt x="48" y="306"/>
                        <a:pt x="72" y="154"/>
                        <a:pt x="72" y="0"/>
                      </a:cubicBezTo>
                      <a:lnTo>
                        <a:pt x="136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2"/>
                    </a:gs>
                    <a:gs pos="63000">
                      <a:srgbClr val="F24D38"/>
                    </a:gs>
                    <a:gs pos="100000">
                      <a:schemeClr val="accent4">
                        <a:alpha val="62000"/>
                      </a:schemeClr>
                    </a:gs>
                  </a:gsLst>
                  <a:lin ang="13500000" scaled="1"/>
                </a:gradFill>
                <a:ln>
                  <a:noFill/>
                </a:ln>
                <a:effectLst>
                  <a:outerShdw blurRad="520700" dist="228600" dir="5400000" sx="95000" sy="95000" algn="t" rotWithShape="0">
                    <a:schemeClr val="accent1">
                      <a:alpha val="4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solidFill>
                      <a:schemeClr val="lt1"/>
                    </a:solidFill>
                    <a:latin typeface="+mj-lt"/>
                  </a:endParaRPr>
                </a:p>
              </p:txBody>
            </p:sp>
            <p:sp>
              <p:nvSpPr>
                <p:cNvPr id="35" name="Freeform 11">
                  <a:extLst>
                    <a:ext uri="{FF2B5EF4-FFF2-40B4-BE49-F238E27FC236}">
                      <a16:creationId xmlns:a16="http://schemas.microsoft.com/office/drawing/2014/main" xmlns="" id="{2237B5D5-B718-4C5D-88BB-CC04D11D72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5583" y="3222665"/>
                  <a:ext cx="703023" cy="571361"/>
                </a:xfrm>
                <a:custGeom>
                  <a:avLst/>
                  <a:gdLst>
                    <a:gd name="T0" fmla="*/ 1441 w 1441"/>
                    <a:gd name="T1" fmla="*/ 401 h 1170"/>
                    <a:gd name="T2" fmla="*/ 1049 w 1441"/>
                    <a:gd name="T3" fmla="*/ 1170 h 1170"/>
                    <a:gd name="T4" fmla="*/ 0 w 1441"/>
                    <a:gd name="T5" fmla="*/ 408 h 1170"/>
                    <a:gd name="T6" fmla="*/ 207 w 1441"/>
                    <a:gd name="T7" fmla="*/ 0 h 1170"/>
                    <a:gd name="T8" fmla="*/ 1441 w 1441"/>
                    <a:gd name="T9" fmla="*/ 401 h 1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41" h="1170">
                      <a:moveTo>
                        <a:pt x="1441" y="401"/>
                      </a:moveTo>
                      <a:cubicBezTo>
                        <a:pt x="1352" y="676"/>
                        <a:pt x="1219" y="936"/>
                        <a:pt x="1049" y="1170"/>
                      </a:cubicBezTo>
                      <a:lnTo>
                        <a:pt x="0" y="408"/>
                      </a:lnTo>
                      <a:cubicBezTo>
                        <a:pt x="90" y="284"/>
                        <a:pt x="160" y="146"/>
                        <a:pt x="207" y="0"/>
                      </a:cubicBezTo>
                      <a:lnTo>
                        <a:pt x="1441" y="40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2"/>
                    </a:gs>
                    <a:gs pos="63000">
                      <a:srgbClr val="F24D38"/>
                    </a:gs>
                    <a:gs pos="100000">
                      <a:schemeClr val="accent4">
                        <a:alpha val="62000"/>
                      </a:schemeClr>
                    </a:gs>
                  </a:gsLst>
                  <a:lin ang="13500000" scaled="1"/>
                </a:gradFill>
                <a:ln>
                  <a:noFill/>
                </a:ln>
                <a:effectLst>
                  <a:outerShdw blurRad="520700" dist="228600" dir="5400000" sx="95000" sy="95000" algn="t" rotWithShape="0">
                    <a:schemeClr val="accent1">
                      <a:alpha val="4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solidFill>
                      <a:schemeClr val="lt1"/>
                    </a:solidFill>
                    <a:latin typeface="+mj-lt"/>
                  </a:endParaRPr>
                </a:p>
              </p:txBody>
            </p:sp>
            <p:sp>
              <p:nvSpPr>
                <p:cNvPr id="36" name="Freeform 12">
                  <a:extLst>
                    <a:ext uri="{FF2B5EF4-FFF2-40B4-BE49-F238E27FC236}">
                      <a16:creationId xmlns:a16="http://schemas.microsoft.com/office/drawing/2014/main" xmlns="" id="{461EF1D9-DEF6-412F-A120-C9D6DC189E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1754" y="3456178"/>
                  <a:ext cx="670729" cy="670729"/>
                </a:xfrm>
                <a:custGeom>
                  <a:avLst/>
                  <a:gdLst>
                    <a:gd name="T0" fmla="*/ 1373 w 1373"/>
                    <a:gd name="T1" fmla="*/ 762 h 1373"/>
                    <a:gd name="T2" fmla="*/ 763 w 1373"/>
                    <a:gd name="T3" fmla="*/ 1373 h 1373"/>
                    <a:gd name="T4" fmla="*/ 0 w 1373"/>
                    <a:gd name="T5" fmla="*/ 323 h 1373"/>
                    <a:gd name="T6" fmla="*/ 324 w 1373"/>
                    <a:gd name="T7" fmla="*/ 0 h 1373"/>
                    <a:gd name="T8" fmla="*/ 1373 w 1373"/>
                    <a:gd name="T9" fmla="*/ 762 h 13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73" h="1373">
                      <a:moveTo>
                        <a:pt x="1373" y="762"/>
                      </a:moveTo>
                      <a:cubicBezTo>
                        <a:pt x="1203" y="997"/>
                        <a:pt x="997" y="1203"/>
                        <a:pt x="763" y="1373"/>
                      </a:cubicBezTo>
                      <a:lnTo>
                        <a:pt x="0" y="323"/>
                      </a:lnTo>
                      <a:cubicBezTo>
                        <a:pt x="125" y="233"/>
                        <a:pt x="234" y="124"/>
                        <a:pt x="324" y="0"/>
                      </a:cubicBezTo>
                      <a:lnTo>
                        <a:pt x="1373" y="762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2"/>
                    </a:gs>
                    <a:gs pos="63000">
                      <a:srgbClr val="F24D38"/>
                    </a:gs>
                    <a:gs pos="100000">
                      <a:schemeClr val="accent4">
                        <a:alpha val="62000"/>
                      </a:schemeClr>
                    </a:gs>
                  </a:gsLst>
                  <a:lin ang="13500000" scaled="1"/>
                </a:gradFill>
                <a:ln>
                  <a:noFill/>
                </a:ln>
                <a:effectLst>
                  <a:outerShdw blurRad="520700" dist="228600" dir="5400000" sx="95000" sy="95000" algn="t" rotWithShape="0">
                    <a:schemeClr val="accent1">
                      <a:alpha val="4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solidFill>
                      <a:schemeClr val="lt1"/>
                    </a:solidFill>
                    <a:latin typeface="+mj-lt"/>
                  </a:endParaRPr>
                </a:p>
              </p:txBody>
            </p:sp>
            <p:sp>
              <p:nvSpPr>
                <p:cNvPr id="37" name="Freeform 13">
                  <a:extLst>
                    <a:ext uri="{FF2B5EF4-FFF2-40B4-BE49-F238E27FC236}">
                      <a16:creationId xmlns:a16="http://schemas.microsoft.com/office/drawing/2014/main" xmlns="" id="{0D8A36D2-BB56-4ACB-975F-0870347526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9483" y="3638765"/>
                  <a:ext cx="571361" cy="705507"/>
                </a:xfrm>
                <a:custGeom>
                  <a:avLst/>
                  <a:gdLst>
                    <a:gd name="T0" fmla="*/ 1170 w 1170"/>
                    <a:gd name="T1" fmla="*/ 1050 h 1442"/>
                    <a:gd name="T2" fmla="*/ 401 w 1170"/>
                    <a:gd name="T3" fmla="*/ 1442 h 1442"/>
                    <a:gd name="T4" fmla="*/ 0 w 1170"/>
                    <a:gd name="T5" fmla="*/ 208 h 1442"/>
                    <a:gd name="T6" fmla="*/ 407 w 1170"/>
                    <a:gd name="T7" fmla="*/ 0 h 1442"/>
                    <a:gd name="T8" fmla="*/ 1170 w 1170"/>
                    <a:gd name="T9" fmla="*/ 1050 h 14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0" h="1442">
                      <a:moveTo>
                        <a:pt x="1170" y="1050"/>
                      </a:moveTo>
                      <a:cubicBezTo>
                        <a:pt x="936" y="1220"/>
                        <a:pt x="676" y="1352"/>
                        <a:pt x="401" y="1442"/>
                      </a:cubicBezTo>
                      <a:lnTo>
                        <a:pt x="0" y="208"/>
                      </a:lnTo>
                      <a:cubicBezTo>
                        <a:pt x="146" y="160"/>
                        <a:pt x="283" y="90"/>
                        <a:pt x="407" y="0"/>
                      </a:cubicBezTo>
                      <a:lnTo>
                        <a:pt x="1170" y="1050"/>
                      </a:ln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" name="Freeform 14">
                  <a:extLst>
                    <a:ext uri="{FF2B5EF4-FFF2-40B4-BE49-F238E27FC236}">
                      <a16:creationId xmlns:a16="http://schemas.microsoft.com/office/drawing/2014/main" xmlns="" id="{F1A577B6-C1AE-4963-98EF-E91BF2B8A6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8645" y="3754280"/>
                  <a:ext cx="416100" cy="668244"/>
                </a:xfrm>
                <a:custGeom>
                  <a:avLst/>
                  <a:gdLst>
                    <a:gd name="T0" fmla="*/ 852 w 852"/>
                    <a:gd name="T1" fmla="*/ 1233 h 1368"/>
                    <a:gd name="T2" fmla="*/ 0 w 852"/>
                    <a:gd name="T3" fmla="*/ 1368 h 1368"/>
                    <a:gd name="T4" fmla="*/ 0 w 852"/>
                    <a:gd name="T5" fmla="*/ 71 h 1368"/>
                    <a:gd name="T6" fmla="*/ 452 w 852"/>
                    <a:gd name="T7" fmla="*/ 0 h 1368"/>
                    <a:gd name="T8" fmla="*/ 852 w 852"/>
                    <a:gd name="T9" fmla="*/ 1233 h 13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2" h="1368">
                      <a:moveTo>
                        <a:pt x="852" y="1233"/>
                      </a:moveTo>
                      <a:cubicBezTo>
                        <a:pt x="577" y="1323"/>
                        <a:pt x="289" y="1368"/>
                        <a:pt x="0" y="1368"/>
                      </a:cubicBezTo>
                      <a:lnTo>
                        <a:pt x="0" y="71"/>
                      </a:lnTo>
                      <a:cubicBezTo>
                        <a:pt x="153" y="71"/>
                        <a:pt x="306" y="47"/>
                        <a:pt x="452" y="0"/>
                      </a:cubicBezTo>
                      <a:lnTo>
                        <a:pt x="852" y="1233"/>
                      </a:ln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" name="Freeform 15">
                  <a:extLst>
                    <a:ext uri="{FF2B5EF4-FFF2-40B4-BE49-F238E27FC236}">
                      <a16:creationId xmlns:a16="http://schemas.microsoft.com/office/drawing/2014/main" xmlns="" id="{DBC4A944-E3D1-495C-8659-AF7E708A2B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0313" y="3754280"/>
                  <a:ext cx="416100" cy="668244"/>
                </a:xfrm>
                <a:custGeom>
                  <a:avLst/>
                  <a:gdLst>
                    <a:gd name="T0" fmla="*/ 852 w 852"/>
                    <a:gd name="T1" fmla="*/ 1368 h 1368"/>
                    <a:gd name="T2" fmla="*/ 0 w 852"/>
                    <a:gd name="T3" fmla="*/ 1233 h 1368"/>
                    <a:gd name="T4" fmla="*/ 400 w 852"/>
                    <a:gd name="T5" fmla="*/ 0 h 1368"/>
                    <a:gd name="T6" fmla="*/ 852 w 852"/>
                    <a:gd name="T7" fmla="*/ 71 h 1368"/>
                    <a:gd name="T8" fmla="*/ 852 w 852"/>
                    <a:gd name="T9" fmla="*/ 1368 h 13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2" h="1368">
                      <a:moveTo>
                        <a:pt x="852" y="1368"/>
                      </a:moveTo>
                      <a:cubicBezTo>
                        <a:pt x="563" y="1368"/>
                        <a:pt x="275" y="1323"/>
                        <a:pt x="0" y="1233"/>
                      </a:cubicBezTo>
                      <a:lnTo>
                        <a:pt x="400" y="0"/>
                      </a:lnTo>
                      <a:cubicBezTo>
                        <a:pt x="546" y="47"/>
                        <a:pt x="699" y="71"/>
                        <a:pt x="852" y="71"/>
                      </a:cubicBezTo>
                      <a:lnTo>
                        <a:pt x="852" y="1368"/>
                      </a:ln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" name="Freeform 16">
                  <a:extLst>
                    <a:ext uri="{FF2B5EF4-FFF2-40B4-BE49-F238E27FC236}">
                      <a16:creationId xmlns:a16="http://schemas.microsoft.com/office/drawing/2014/main" xmlns="" id="{84F90E1E-40D5-4AE5-9237-127786824C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65455" y="3638765"/>
                  <a:ext cx="570119" cy="705507"/>
                </a:xfrm>
                <a:custGeom>
                  <a:avLst/>
                  <a:gdLst>
                    <a:gd name="T0" fmla="*/ 769 w 1170"/>
                    <a:gd name="T1" fmla="*/ 1442 h 1442"/>
                    <a:gd name="T2" fmla="*/ 0 w 1170"/>
                    <a:gd name="T3" fmla="*/ 1050 h 1442"/>
                    <a:gd name="T4" fmla="*/ 762 w 1170"/>
                    <a:gd name="T5" fmla="*/ 0 h 1442"/>
                    <a:gd name="T6" fmla="*/ 1170 w 1170"/>
                    <a:gd name="T7" fmla="*/ 208 h 1442"/>
                    <a:gd name="T8" fmla="*/ 769 w 1170"/>
                    <a:gd name="T9" fmla="*/ 1442 h 14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0" h="1442">
                      <a:moveTo>
                        <a:pt x="769" y="1442"/>
                      </a:moveTo>
                      <a:cubicBezTo>
                        <a:pt x="494" y="1352"/>
                        <a:pt x="234" y="1220"/>
                        <a:pt x="0" y="1050"/>
                      </a:cubicBezTo>
                      <a:lnTo>
                        <a:pt x="762" y="0"/>
                      </a:lnTo>
                      <a:cubicBezTo>
                        <a:pt x="887" y="90"/>
                        <a:pt x="1024" y="161"/>
                        <a:pt x="1170" y="208"/>
                      </a:cubicBezTo>
                      <a:lnTo>
                        <a:pt x="769" y="1442"/>
                      </a:ln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" name="Freeform 17">
                  <a:extLst>
                    <a:ext uri="{FF2B5EF4-FFF2-40B4-BE49-F238E27FC236}">
                      <a16:creationId xmlns:a16="http://schemas.microsoft.com/office/drawing/2014/main" xmlns="" id="{6FD18DE6-AF0C-4B65-A144-61C7032097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3817" y="3456178"/>
                  <a:ext cx="669486" cy="670729"/>
                </a:xfrm>
                <a:custGeom>
                  <a:avLst/>
                  <a:gdLst>
                    <a:gd name="T0" fmla="*/ 610 w 1373"/>
                    <a:gd name="T1" fmla="*/ 1373 h 1373"/>
                    <a:gd name="T2" fmla="*/ 0 w 1373"/>
                    <a:gd name="T3" fmla="*/ 762 h 1373"/>
                    <a:gd name="T4" fmla="*/ 1049 w 1373"/>
                    <a:gd name="T5" fmla="*/ 0 h 1373"/>
                    <a:gd name="T6" fmla="*/ 1373 w 1373"/>
                    <a:gd name="T7" fmla="*/ 323 h 1373"/>
                    <a:gd name="T8" fmla="*/ 610 w 1373"/>
                    <a:gd name="T9" fmla="*/ 1373 h 13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73" h="1373">
                      <a:moveTo>
                        <a:pt x="610" y="1373"/>
                      </a:moveTo>
                      <a:cubicBezTo>
                        <a:pt x="376" y="1203"/>
                        <a:pt x="170" y="997"/>
                        <a:pt x="0" y="762"/>
                      </a:cubicBezTo>
                      <a:lnTo>
                        <a:pt x="1049" y="0"/>
                      </a:lnTo>
                      <a:cubicBezTo>
                        <a:pt x="1139" y="124"/>
                        <a:pt x="1248" y="233"/>
                        <a:pt x="1373" y="323"/>
                      </a:cubicBezTo>
                      <a:lnTo>
                        <a:pt x="610" y="1373"/>
                      </a:lnTo>
                      <a:close/>
                    </a:path>
                  </a:pathLst>
                </a:custGeom>
                <a:solidFill>
                  <a:srgbClr val="D3D3D3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" name="Freeform 18">
                  <a:extLst>
                    <a:ext uri="{FF2B5EF4-FFF2-40B4-BE49-F238E27FC236}">
                      <a16:creationId xmlns:a16="http://schemas.microsoft.com/office/drawing/2014/main" xmlns="" id="{7DBB0522-F466-40D4-9790-9DC013FE84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7694" y="3222665"/>
                  <a:ext cx="703023" cy="571361"/>
                </a:xfrm>
                <a:custGeom>
                  <a:avLst/>
                  <a:gdLst>
                    <a:gd name="T0" fmla="*/ 392 w 1441"/>
                    <a:gd name="T1" fmla="*/ 1170 h 1170"/>
                    <a:gd name="T2" fmla="*/ 0 w 1441"/>
                    <a:gd name="T3" fmla="*/ 401 h 1170"/>
                    <a:gd name="T4" fmla="*/ 1234 w 1441"/>
                    <a:gd name="T5" fmla="*/ 0 h 1170"/>
                    <a:gd name="T6" fmla="*/ 1441 w 1441"/>
                    <a:gd name="T7" fmla="*/ 408 h 1170"/>
                    <a:gd name="T8" fmla="*/ 392 w 1441"/>
                    <a:gd name="T9" fmla="*/ 1170 h 1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41" h="1170">
                      <a:moveTo>
                        <a:pt x="392" y="1170"/>
                      </a:moveTo>
                      <a:cubicBezTo>
                        <a:pt x="222" y="936"/>
                        <a:pt x="89" y="676"/>
                        <a:pt x="0" y="401"/>
                      </a:cubicBezTo>
                      <a:lnTo>
                        <a:pt x="1234" y="0"/>
                      </a:lnTo>
                      <a:cubicBezTo>
                        <a:pt x="1281" y="146"/>
                        <a:pt x="1351" y="284"/>
                        <a:pt x="1441" y="408"/>
                      </a:cubicBezTo>
                      <a:lnTo>
                        <a:pt x="392" y="1170"/>
                      </a:lnTo>
                      <a:close/>
                    </a:path>
                  </a:pathLst>
                </a:custGeom>
                <a:solidFill>
                  <a:srgbClr val="D3D3D3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" name="Freeform 19">
                  <a:extLst>
                    <a:ext uri="{FF2B5EF4-FFF2-40B4-BE49-F238E27FC236}">
                      <a16:creationId xmlns:a16="http://schemas.microsoft.com/office/drawing/2014/main" xmlns="" id="{92F55997-F6AD-4C99-89F4-A3CEC1B2CC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8200" y="2961826"/>
                  <a:ext cx="668244" cy="416100"/>
                </a:xfrm>
                <a:custGeom>
                  <a:avLst/>
                  <a:gdLst>
                    <a:gd name="T0" fmla="*/ 135 w 1369"/>
                    <a:gd name="T1" fmla="*/ 853 h 853"/>
                    <a:gd name="T2" fmla="*/ 0 w 1369"/>
                    <a:gd name="T3" fmla="*/ 0 h 853"/>
                    <a:gd name="T4" fmla="*/ 1297 w 1369"/>
                    <a:gd name="T5" fmla="*/ 0 h 853"/>
                    <a:gd name="T6" fmla="*/ 1369 w 1369"/>
                    <a:gd name="T7" fmla="*/ 452 h 853"/>
                    <a:gd name="T8" fmla="*/ 135 w 1369"/>
                    <a:gd name="T9" fmla="*/ 853 h 8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69" h="853">
                      <a:moveTo>
                        <a:pt x="135" y="853"/>
                      </a:moveTo>
                      <a:cubicBezTo>
                        <a:pt x="46" y="578"/>
                        <a:pt x="0" y="290"/>
                        <a:pt x="0" y="0"/>
                      </a:cubicBezTo>
                      <a:lnTo>
                        <a:pt x="1297" y="0"/>
                      </a:lnTo>
                      <a:cubicBezTo>
                        <a:pt x="1297" y="154"/>
                        <a:pt x="1321" y="306"/>
                        <a:pt x="1369" y="452"/>
                      </a:cubicBezTo>
                      <a:lnTo>
                        <a:pt x="135" y="853"/>
                      </a:lnTo>
                      <a:close/>
                    </a:path>
                  </a:pathLst>
                </a:custGeom>
                <a:solidFill>
                  <a:srgbClr val="D3D3D3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" name="Freeform 20">
                  <a:extLst>
                    <a:ext uri="{FF2B5EF4-FFF2-40B4-BE49-F238E27FC236}">
                      <a16:creationId xmlns:a16="http://schemas.microsoft.com/office/drawing/2014/main" xmlns="" id="{2C6CE539-FDC8-4663-9A53-85383ACB5E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8200" y="2502253"/>
                  <a:ext cx="668244" cy="417342"/>
                </a:xfrm>
                <a:custGeom>
                  <a:avLst/>
                  <a:gdLst>
                    <a:gd name="T0" fmla="*/ 0 w 1369"/>
                    <a:gd name="T1" fmla="*/ 853 h 853"/>
                    <a:gd name="T2" fmla="*/ 135 w 1369"/>
                    <a:gd name="T3" fmla="*/ 0 h 853"/>
                    <a:gd name="T4" fmla="*/ 1369 w 1369"/>
                    <a:gd name="T5" fmla="*/ 401 h 853"/>
                    <a:gd name="T6" fmla="*/ 1297 w 1369"/>
                    <a:gd name="T7" fmla="*/ 853 h 853"/>
                    <a:gd name="T8" fmla="*/ 0 w 1369"/>
                    <a:gd name="T9" fmla="*/ 853 h 8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69" h="853">
                      <a:moveTo>
                        <a:pt x="0" y="853"/>
                      </a:moveTo>
                      <a:cubicBezTo>
                        <a:pt x="0" y="563"/>
                        <a:pt x="46" y="275"/>
                        <a:pt x="135" y="0"/>
                      </a:cubicBezTo>
                      <a:lnTo>
                        <a:pt x="1369" y="401"/>
                      </a:lnTo>
                      <a:cubicBezTo>
                        <a:pt x="1321" y="547"/>
                        <a:pt x="1297" y="699"/>
                        <a:pt x="1297" y="853"/>
                      </a:cubicBezTo>
                      <a:lnTo>
                        <a:pt x="0" y="853"/>
                      </a:lnTo>
                      <a:close/>
                    </a:path>
                  </a:pathLst>
                </a:custGeom>
                <a:solidFill>
                  <a:srgbClr val="D3D3D3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" name="Freeform 21">
                  <a:extLst>
                    <a:ext uri="{FF2B5EF4-FFF2-40B4-BE49-F238E27FC236}">
                      <a16:creationId xmlns:a16="http://schemas.microsoft.com/office/drawing/2014/main" xmlns="" id="{98CB439F-0922-404B-966C-06EBF51AAB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7694" y="2086153"/>
                  <a:ext cx="703023" cy="571361"/>
                </a:xfrm>
                <a:custGeom>
                  <a:avLst/>
                  <a:gdLst>
                    <a:gd name="T0" fmla="*/ 0 w 1441"/>
                    <a:gd name="T1" fmla="*/ 769 h 1170"/>
                    <a:gd name="T2" fmla="*/ 392 w 1441"/>
                    <a:gd name="T3" fmla="*/ 0 h 1170"/>
                    <a:gd name="T4" fmla="*/ 1441 w 1441"/>
                    <a:gd name="T5" fmla="*/ 762 h 1170"/>
                    <a:gd name="T6" fmla="*/ 1234 w 1441"/>
                    <a:gd name="T7" fmla="*/ 1170 h 1170"/>
                    <a:gd name="T8" fmla="*/ 0 w 1441"/>
                    <a:gd name="T9" fmla="*/ 769 h 1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41" h="1170">
                      <a:moveTo>
                        <a:pt x="0" y="769"/>
                      </a:moveTo>
                      <a:cubicBezTo>
                        <a:pt x="89" y="493"/>
                        <a:pt x="222" y="234"/>
                        <a:pt x="392" y="0"/>
                      </a:cubicBezTo>
                      <a:lnTo>
                        <a:pt x="1441" y="762"/>
                      </a:lnTo>
                      <a:cubicBezTo>
                        <a:pt x="1351" y="886"/>
                        <a:pt x="1281" y="1024"/>
                        <a:pt x="1234" y="1170"/>
                      </a:cubicBezTo>
                      <a:lnTo>
                        <a:pt x="0" y="769"/>
                      </a:lnTo>
                      <a:close/>
                    </a:path>
                  </a:pathLst>
                </a:custGeom>
                <a:solidFill>
                  <a:srgbClr val="D3D3D3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" name="Freeform 22">
                  <a:extLst>
                    <a:ext uri="{FF2B5EF4-FFF2-40B4-BE49-F238E27FC236}">
                      <a16:creationId xmlns:a16="http://schemas.microsoft.com/office/drawing/2014/main" xmlns="" id="{8F6CF607-A042-48FB-A0F6-B76D2D5D2B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3817" y="1753272"/>
                  <a:ext cx="669486" cy="670729"/>
                </a:xfrm>
                <a:custGeom>
                  <a:avLst/>
                  <a:gdLst>
                    <a:gd name="T0" fmla="*/ 0 w 1373"/>
                    <a:gd name="T1" fmla="*/ 611 h 1373"/>
                    <a:gd name="T2" fmla="*/ 610 w 1373"/>
                    <a:gd name="T3" fmla="*/ 0 h 1373"/>
                    <a:gd name="T4" fmla="*/ 1373 w 1373"/>
                    <a:gd name="T5" fmla="*/ 1050 h 1373"/>
                    <a:gd name="T6" fmla="*/ 1049 w 1373"/>
                    <a:gd name="T7" fmla="*/ 1373 h 1373"/>
                    <a:gd name="T8" fmla="*/ 0 w 1373"/>
                    <a:gd name="T9" fmla="*/ 611 h 13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73" h="1373">
                      <a:moveTo>
                        <a:pt x="0" y="611"/>
                      </a:moveTo>
                      <a:cubicBezTo>
                        <a:pt x="170" y="376"/>
                        <a:pt x="376" y="170"/>
                        <a:pt x="610" y="0"/>
                      </a:cubicBezTo>
                      <a:lnTo>
                        <a:pt x="1373" y="1050"/>
                      </a:lnTo>
                      <a:cubicBezTo>
                        <a:pt x="1248" y="1140"/>
                        <a:pt x="1139" y="1249"/>
                        <a:pt x="1049" y="1373"/>
                      </a:cubicBezTo>
                      <a:lnTo>
                        <a:pt x="0" y="611"/>
                      </a:lnTo>
                      <a:close/>
                    </a:path>
                  </a:pathLst>
                </a:custGeom>
                <a:solidFill>
                  <a:srgbClr val="D3D3D3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" name="Freeform 23">
                  <a:extLst>
                    <a:ext uri="{FF2B5EF4-FFF2-40B4-BE49-F238E27FC236}">
                      <a16:creationId xmlns:a16="http://schemas.microsoft.com/office/drawing/2014/main" xmlns="" id="{080B954E-55B6-482B-B5CA-ABF8015CE4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65455" y="1535907"/>
                  <a:ext cx="570119" cy="705507"/>
                </a:xfrm>
                <a:custGeom>
                  <a:avLst/>
                  <a:gdLst>
                    <a:gd name="T0" fmla="*/ 0 w 1170"/>
                    <a:gd name="T1" fmla="*/ 392 h 1442"/>
                    <a:gd name="T2" fmla="*/ 769 w 1170"/>
                    <a:gd name="T3" fmla="*/ 0 h 1442"/>
                    <a:gd name="T4" fmla="*/ 1170 w 1170"/>
                    <a:gd name="T5" fmla="*/ 1234 h 1442"/>
                    <a:gd name="T6" fmla="*/ 762 w 1170"/>
                    <a:gd name="T7" fmla="*/ 1442 h 1442"/>
                    <a:gd name="T8" fmla="*/ 0 w 1170"/>
                    <a:gd name="T9" fmla="*/ 392 h 14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0" h="1442">
                      <a:moveTo>
                        <a:pt x="0" y="392"/>
                      </a:moveTo>
                      <a:cubicBezTo>
                        <a:pt x="234" y="222"/>
                        <a:pt x="494" y="90"/>
                        <a:pt x="769" y="0"/>
                      </a:cubicBezTo>
                      <a:lnTo>
                        <a:pt x="1170" y="1234"/>
                      </a:lnTo>
                      <a:cubicBezTo>
                        <a:pt x="1024" y="1281"/>
                        <a:pt x="887" y="1352"/>
                        <a:pt x="762" y="1442"/>
                      </a:cubicBezTo>
                      <a:lnTo>
                        <a:pt x="0" y="392"/>
                      </a:lnTo>
                      <a:close/>
                    </a:path>
                  </a:pathLst>
                </a:custGeom>
                <a:solidFill>
                  <a:srgbClr val="D3D3D3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" name="Freeform 24">
                  <a:extLst>
                    <a:ext uri="{FF2B5EF4-FFF2-40B4-BE49-F238E27FC236}">
                      <a16:creationId xmlns:a16="http://schemas.microsoft.com/office/drawing/2014/main" xmlns="" id="{D501DE1E-1905-42AB-BBFE-D89627C9F6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0313" y="1457655"/>
                  <a:ext cx="416100" cy="669487"/>
                </a:xfrm>
                <a:custGeom>
                  <a:avLst/>
                  <a:gdLst>
                    <a:gd name="T0" fmla="*/ 0 w 853"/>
                    <a:gd name="T1" fmla="*/ 135 h 1368"/>
                    <a:gd name="T2" fmla="*/ 853 w 853"/>
                    <a:gd name="T3" fmla="*/ 0 h 1368"/>
                    <a:gd name="T4" fmla="*/ 853 w 853"/>
                    <a:gd name="T5" fmla="*/ 1297 h 1368"/>
                    <a:gd name="T6" fmla="*/ 401 w 853"/>
                    <a:gd name="T7" fmla="*/ 1368 h 1368"/>
                    <a:gd name="T8" fmla="*/ 0 w 853"/>
                    <a:gd name="T9" fmla="*/ 135 h 13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3" h="1368">
                      <a:moveTo>
                        <a:pt x="0" y="135"/>
                      </a:moveTo>
                      <a:cubicBezTo>
                        <a:pt x="276" y="45"/>
                        <a:pt x="564" y="0"/>
                        <a:pt x="853" y="0"/>
                      </a:cubicBezTo>
                      <a:lnTo>
                        <a:pt x="853" y="1297"/>
                      </a:lnTo>
                      <a:cubicBezTo>
                        <a:pt x="700" y="1297"/>
                        <a:pt x="547" y="1321"/>
                        <a:pt x="401" y="1368"/>
                      </a:cubicBezTo>
                      <a:lnTo>
                        <a:pt x="0" y="135"/>
                      </a:lnTo>
                      <a:close/>
                    </a:path>
                  </a:pathLst>
                </a:custGeom>
                <a:solidFill>
                  <a:srgbClr val="D3D3D3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" name="Freeform: Shape 34">
                  <a:extLst>
                    <a:ext uri="{FF2B5EF4-FFF2-40B4-BE49-F238E27FC236}">
                      <a16:creationId xmlns:a16="http://schemas.microsoft.com/office/drawing/2014/main" xmlns="" id="{28D5B329-55F4-43CA-90BA-D3F0F7E1A1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83990" y="1806582"/>
                  <a:ext cx="2267080" cy="2267017"/>
                </a:xfrm>
                <a:custGeom>
                  <a:avLst/>
                  <a:gdLst>
                    <a:gd name="connsiteX0" fmla="*/ 1757886 w 2897527"/>
                    <a:gd name="connsiteY0" fmla="*/ 2489329 h 2897447"/>
                    <a:gd name="connsiteX1" fmla="*/ 1870356 w 2897527"/>
                    <a:gd name="connsiteY1" fmla="*/ 2836089 h 2897447"/>
                    <a:gd name="connsiteX2" fmla="*/ 1741006 w 2897527"/>
                    <a:gd name="connsiteY2" fmla="*/ 2869349 h 2897447"/>
                    <a:gd name="connsiteX3" fmla="*/ 1597026 w 2897527"/>
                    <a:gd name="connsiteY3" fmla="*/ 2891323 h 2897447"/>
                    <a:gd name="connsiteX4" fmla="*/ 1475750 w 2897527"/>
                    <a:gd name="connsiteY4" fmla="*/ 2897447 h 2897447"/>
                    <a:gd name="connsiteX5" fmla="*/ 1475750 w 2897527"/>
                    <a:gd name="connsiteY5" fmla="*/ 2533656 h 2897447"/>
                    <a:gd name="connsiteX6" fmla="*/ 1757886 w 2897527"/>
                    <a:gd name="connsiteY6" fmla="*/ 2489329 h 2897447"/>
                    <a:gd name="connsiteX7" fmla="*/ 1139640 w 2897527"/>
                    <a:gd name="connsiteY7" fmla="*/ 2489329 h 2897447"/>
                    <a:gd name="connsiteX8" fmla="*/ 1421776 w 2897527"/>
                    <a:gd name="connsiteY8" fmla="*/ 2533656 h 2897447"/>
                    <a:gd name="connsiteX9" fmla="*/ 1421776 w 2897527"/>
                    <a:gd name="connsiteY9" fmla="*/ 2897447 h 2897447"/>
                    <a:gd name="connsiteX10" fmla="*/ 1300500 w 2897527"/>
                    <a:gd name="connsiteY10" fmla="*/ 2891323 h 2897447"/>
                    <a:gd name="connsiteX11" fmla="*/ 1156520 w 2897527"/>
                    <a:gd name="connsiteY11" fmla="*/ 2869349 h 2897447"/>
                    <a:gd name="connsiteX12" fmla="*/ 1027171 w 2897527"/>
                    <a:gd name="connsiteY12" fmla="*/ 2836089 h 2897447"/>
                    <a:gd name="connsiteX13" fmla="*/ 2063152 w 2897527"/>
                    <a:gd name="connsiteY13" fmla="*/ 2341691 h 2897447"/>
                    <a:gd name="connsiteX14" fmla="*/ 2277733 w 2897527"/>
                    <a:gd name="connsiteY14" fmla="*/ 2637538 h 2897447"/>
                    <a:gd name="connsiteX15" fmla="*/ 2259520 w 2897527"/>
                    <a:gd name="connsiteY15" fmla="*/ 2651157 h 2897447"/>
                    <a:gd name="connsiteX16" fmla="*/ 2013202 w 2897527"/>
                    <a:gd name="connsiteY16" fmla="*/ 2784854 h 2897447"/>
                    <a:gd name="connsiteX17" fmla="*/ 1921559 w 2897527"/>
                    <a:gd name="connsiteY17" fmla="*/ 2818396 h 2897447"/>
                    <a:gd name="connsiteX18" fmla="*/ 1809125 w 2897527"/>
                    <a:gd name="connsiteY18" fmla="*/ 2471756 h 2897447"/>
                    <a:gd name="connsiteX19" fmla="*/ 2063152 w 2897527"/>
                    <a:gd name="connsiteY19" fmla="*/ 2341691 h 2897447"/>
                    <a:gd name="connsiteX20" fmla="*/ 834303 w 2897527"/>
                    <a:gd name="connsiteY20" fmla="*/ 2341691 h 2897447"/>
                    <a:gd name="connsiteX21" fmla="*/ 1088401 w 2897527"/>
                    <a:gd name="connsiteY21" fmla="*/ 2471756 h 2897447"/>
                    <a:gd name="connsiteX22" fmla="*/ 976186 w 2897527"/>
                    <a:gd name="connsiteY22" fmla="*/ 2818476 h 2897447"/>
                    <a:gd name="connsiteX23" fmla="*/ 884325 w 2897527"/>
                    <a:gd name="connsiteY23" fmla="*/ 2784854 h 2897447"/>
                    <a:gd name="connsiteX24" fmla="*/ 638007 w 2897527"/>
                    <a:gd name="connsiteY24" fmla="*/ 2651157 h 2897447"/>
                    <a:gd name="connsiteX25" fmla="*/ 620233 w 2897527"/>
                    <a:gd name="connsiteY25" fmla="*/ 2637866 h 2897447"/>
                    <a:gd name="connsiteX26" fmla="*/ 2308282 w 2897527"/>
                    <a:gd name="connsiteY26" fmla="*/ 2108329 h 2897447"/>
                    <a:gd name="connsiteX27" fmla="*/ 2603736 w 2897527"/>
                    <a:gd name="connsiteY27" fmla="*/ 2322949 h 2897447"/>
                    <a:gd name="connsiteX28" fmla="*/ 2567720 w 2897527"/>
                    <a:gd name="connsiteY28" fmla="*/ 2371112 h 2897447"/>
                    <a:gd name="connsiteX29" fmla="*/ 2371152 w 2897527"/>
                    <a:gd name="connsiteY29" fmla="*/ 2567680 h 2897447"/>
                    <a:gd name="connsiteX30" fmla="*/ 2320669 w 2897527"/>
                    <a:gd name="connsiteY30" fmla="*/ 2605431 h 2897447"/>
                    <a:gd name="connsiteX31" fmla="*/ 2105988 w 2897527"/>
                    <a:gd name="connsiteY31" fmla="*/ 2309998 h 2897447"/>
                    <a:gd name="connsiteX32" fmla="*/ 2308282 w 2897527"/>
                    <a:gd name="connsiteY32" fmla="*/ 2108329 h 2897447"/>
                    <a:gd name="connsiteX33" fmla="*/ 589619 w 2897527"/>
                    <a:gd name="connsiteY33" fmla="*/ 2108329 h 2897447"/>
                    <a:gd name="connsiteX34" fmla="*/ 791538 w 2897527"/>
                    <a:gd name="connsiteY34" fmla="*/ 2309998 h 2897447"/>
                    <a:gd name="connsiteX35" fmla="*/ 577115 w 2897527"/>
                    <a:gd name="connsiteY35" fmla="*/ 2605623 h 2897447"/>
                    <a:gd name="connsiteX36" fmla="*/ 526374 w 2897527"/>
                    <a:gd name="connsiteY36" fmla="*/ 2567680 h 2897447"/>
                    <a:gd name="connsiteX37" fmla="*/ 329807 w 2897527"/>
                    <a:gd name="connsiteY37" fmla="*/ 2371112 h 2897447"/>
                    <a:gd name="connsiteX38" fmla="*/ 294115 w 2897527"/>
                    <a:gd name="connsiteY38" fmla="*/ 2323383 h 2897447"/>
                    <a:gd name="connsiteX39" fmla="*/ 2470012 w 2897527"/>
                    <a:gd name="connsiteY39" fmla="*/ 1809879 h 2897447"/>
                    <a:gd name="connsiteX40" fmla="*/ 2817882 w 2897527"/>
                    <a:gd name="connsiteY40" fmla="*/ 1923032 h 2897447"/>
                    <a:gd name="connsiteX41" fmla="*/ 2784894 w 2897527"/>
                    <a:gd name="connsiteY41" fmla="*/ 2013162 h 2897447"/>
                    <a:gd name="connsiteX42" fmla="*/ 2651197 w 2897527"/>
                    <a:gd name="connsiteY42" fmla="*/ 2259480 h 2897447"/>
                    <a:gd name="connsiteX43" fmla="*/ 2636354 w 2897527"/>
                    <a:gd name="connsiteY43" fmla="*/ 2279330 h 2897447"/>
                    <a:gd name="connsiteX44" fmla="*/ 2340938 w 2897527"/>
                    <a:gd name="connsiteY44" fmla="*/ 2064530 h 2897447"/>
                    <a:gd name="connsiteX45" fmla="*/ 2470012 w 2897527"/>
                    <a:gd name="connsiteY45" fmla="*/ 1809879 h 2897447"/>
                    <a:gd name="connsiteX46" fmla="*/ 429101 w 2897527"/>
                    <a:gd name="connsiteY46" fmla="*/ 1809879 h 2897447"/>
                    <a:gd name="connsiteX47" fmla="*/ 558175 w 2897527"/>
                    <a:gd name="connsiteY47" fmla="*/ 2064530 h 2897447"/>
                    <a:gd name="connsiteX48" fmla="*/ 261731 w 2897527"/>
                    <a:gd name="connsiteY48" fmla="*/ 2280077 h 2897447"/>
                    <a:gd name="connsiteX49" fmla="*/ 246329 w 2897527"/>
                    <a:gd name="connsiteY49" fmla="*/ 2259480 h 2897447"/>
                    <a:gd name="connsiteX50" fmla="*/ 112632 w 2897527"/>
                    <a:gd name="connsiteY50" fmla="*/ 2013162 h 2897447"/>
                    <a:gd name="connsiteX51" fmla="*/ 79813 w 2897527"/>
                    <a:gd name="connsiteY51" fmla="*/ 1923493 h 2897447"/>
                    <a:gd name="connsiteX52" fmla="*/ 2531823 w 2897527"/>
                    <a:gd name="connsiteY52" fmla="*/ 1476504 h 2897447"/>
                    <a:gd name="connsiteX53" fmla="*/ 2897446 w 2897527"/>
                    <a:gd name="connsiteY53" fmla="*/ 1476504 h 2897447"/>
                    <a:gd name="connsiteX54" fmla="*/ 2891363 w 2897527"/>
                    <a:gd name="connsiteY54" fmla="*/ 1596986 h 2897447"/>
                    <a:gd name="connsiteX55" fmla="*/ 2869389 w 2897527"/>
                    <a:gd name="connsiteY55" fmla="*/ 1740966 h 2897447"/>
                    <a:gd name="connsiteX56" fmla="*/ 2835753 w 2897527"/>
                    <a:gd name="connsiteY56" fmla="*/ 1871780 h 2897447"/>
                    <a:gd name="connsiteX57" fmla="*/ 2486988 w 2897527"/>
                    <a:gd name="connsiteY57" fmla="*/ 1758309 h 2897447"/>
                    <a:gd name="connsiteX58" fmla="*/ 2531823 w 2897527"/>
                    <a:gd name="connsiteY58" fmla="*/ 1476504 h 2897447"/>
                    <a:gd name="connsiteX59" fmla="*/ 80 w 2897527"/>
                    <a:gd name="connsiteY59" fmla="*/ 1476504 h 2897447"/>
                    <a:gd name="connsiteX60" fmla="*/ 367206 w 2897527"/>
                    <a:gd name="connsiteY60" fmla="*/ 1476504 h 2897447"/>
                    <a:gd name="connsiteX61" fmla="*/ 412125 w 2897527"/>
                    <a:gd name="connsiteY61" fmla="*/ 1758309 h 2897447"/>
                    <a:gd name="connsiteX62" fmla="*/ 61846 w 2897527"/>
                    <a:gd name="connsiteY62" fmla="*/ 1872062 h 2897447"/>
                    <a:gd name="connsiteX63" fmla="*/ 28138 w 2897527"/>
                    <a:gd name="connsiteY63" fmla="*/ 1740966 h 2897447"/>
                    <a:gd name="connsiteX64" fmla="*/ 6164 w 2897527"/>
                    <a:gd name="connsiteY64" fmla="*/ 1596986 h 2897447"/>
                    <a:gd name="connsiteX65" fmla="*/ 2835849 w 2897527"/>
                    <a:gd name="connsiteY65" fmla="*/ 1026042 h 2897447"/>
                    <a:gd name="connsiteX66" fmla="*/ 2869389 w 2897527"/>
                    <a:gd name="connsiteY66" fmla="*/ 1156480 h 2897447"/>
                    <a:gd name="connsiteX67" fmla="*/ 2891363 w 2897527"/>
                    <a:gd name="connsiteY67" fmla="*/ 1300460 h 2897447"/>
                    <a:gd name="connsiteX68" fmla="*/ 2897527 w 2897527"/>
                    <a:gd name="connsiteY68" fmla="*/ 1422529 h 2897447"/>
                    <a:gd name="connsiteX69" fmla="*/ 2531823 w 2897527"/>
                    <a:gd name="connsiteY69" fmla="*/ 1422529 h 2897447"/>
                    <a:gd name="connsiteX70" fmla="*/ 2486988 w 2897527"/>
                    <a:gd name="connsiteY70" fmla="*/ 1139883 h 2897447"/>
                    <a:gd name="connsiteX71" fmla="*/ 61750 w 2897527"/>
                    <a:gd name="connsiteY71" fmla="*/ 1025760 h 2897447"/>
                    <a:gd name="connsiteX72" fmla="*/ 412125 w 2897527"/>
                    <a:gd name="connsiteY72" fmla="*/ 1139883 h 2897447"/>
                    <a:gd name="connsiteX73" fmla="*/ 367206 w 2897527"/>
                    <a:gd name="connsiteY73" fmla="*/ 1422529 h 2897447"/>
                    <a:gd name="connsiteX74" fmla="*/ 0 w 2897527"/>
                    <a:gd name="connsiteY74" fmla="*/ 1422529 h 2897447"/>
                    <a:gd name="connsiteX75" fmla="*/ 6164 w 2897527"/>
                    <a:gd name="connsiteY75" fmla="*/ 1300460 h 2897447"/>
                    <a:gd name="connsiteX76" fmla="*/ 28138 w 2897527"/>
                    <a:gd name="connsiteY76" fmla="*/ 1156480 h 2897447"/>
                    <a:gd name="connsiteX77" fmla="*/ 2636353 w 2897527"/>
                    <a:gd name="connsiteY77" fmla="*/ 618116 h 2897447"/>
                    <a:gd name="connsiteX78" fmla="*/ 2651197 w 2897527"/>
                    <a:gd name="connsiteY78" fmla="*/ 637966 h 2897447"/>
                    <a:gd name="connsiteX79" fmla="*/ 2784894 w 2897527"/>
                    <a:gd name="connsiteY79" fmla="*/ 884284 h 2897447"/>
                    <a:gd name="connsiteX80" fmla="*/ 2817882 w 2897527"/>
                    <a:gd name="connsiteY80" fmla="*/ 974413 h 2897447"/>
                    <a:gd name="connsiteX81" fmla="*/ 2470012 w 2897527"/>
                    <a:gd name="connsiteY81" fmla="*/ 1087566 h 2897447"/>
                    <a:gd name="connsiteX82" fmla="*/ 2340938 w 2897527"/>
                    <a:gd name="connsiteY82" fmla="*/ 832915 h 2897447"/>
                    <a:gd name="connsiteX83" fmla="*/ 261732 w 2897527"/>
                    <a:gd name="connsiteY83" fmla="*/ 617369 h 2897447"/>
                    <a:gd name="connsiteX84" fmla="*/ 558175 w 2897527"/>
                    <a:gd name="connsiteY84" fmla="*/ 832915 h 2897447"/>
                    <a:gd name="connsiteX85" fmla="*/ 429101 w 2897527"/>
                    <a:gd name="connsiteY85" fmla="*/ 1087566 h 2897447"/>
                    <a:gd name="connsiteX86" fmla="*/ 79813 w 2897527"/>
                    <a:gd name="connsiteY86" fmla="*/ 973952 h 2897447"/>
                    <a:gd name="connsiteX87" fmla="*/ 112632 w 2897527"/>
                    <a:gd name="connsiteY87" fmla="*/ 884284 h 2897447"/>
                    <a:gd name="connsiteX88" fmla="*/ 246329 w 2897527"/>
                    <a:gd name="connsiteY88" fmla="*/ 637966 h 2897447"/>
                    <a:gd name="connsiteX89" fmla="*/ 2320669 w 2897527"/>
                    <a:gd name="connsiteY89" fmla="*/ 292015 h 2897447"/>
                    <a:gd name="connsiteX90" fmla="*/ 2371152 w 2897527"/>
                    <a:gd name="connsiteY90" fmla="*/ 329766 h 2897447"/>
                    <a:gd name="connsiteX91" fmla="*/ 2567720 w 2897527"/>
                    <a:gd name="connsiteY91" fmla="*/ 526334 h 2897447"/>
                    <a:gd name="connsiteX92" fmla="*/ 2603736 w 2897527"/>
                    <a:gd name="connsiteY92" fmla="*/ 574497 h 2897447"/>
                    <a:gd name="connsiteX93" fmla="*/ 2308282 w 2897527"/>
                    <a:gd name="connsiteY93" fmla="*/ 789116 h 2897447"/>
                    <a:gd name="connsiteX94" fmla="*/ 2105988 w 2897527"/>
                    <a:gd name="connsiteY94" fmla="*/ 587447 h 2897447"/>
                    <a:gd name="connsiteX95" fmla="*/ 577116 w 2897527"/>
                    <a:gd name="connsiteY95" fmla="*/ 291823 h 2897447"/>
                    <a:gd name="connsiteX96" fmla="*/ 791538 w 2897527"/>
                    <a:gd name="connsiteY96" fmla="*/ 587447 h 2897447"/>
                    <a:gd name="connsiteX97" fmla="*/ 589619 w 2897527"/>
                    <a:gd name="connsiteY97" fmla="*/ 789116 h 2897447"/>
                    <a:gd name="connsiteX98" fmla="*/ 294116 w 2897527"/>
                    <a:gd name="connsiteY98" fmla="*/ 574063 h 2897447"/>
                    <a:gd name="connsiteX99" fmla="*/ 329807 w 2897527"/>
                    <a:gd name="connsiteY99" fmla="*/ 526334 h 2897447"/>
                    <a:gd name="connsiteX100" fmla="*/ 526374 w 2897527"/>
                    <a:gd name="connsiteY100" fmla="*/ 329766 h 2897447"/>
                    <a:gd name="connsiteX101" fmla="*/ 1921559 w 2897527"/>
                    <a:gd name="connsiteY101" fmla="*/ 79050 h 2897447"/>
                    <a:gd name="connsiteX102" fmla="*/ 2013202 w 2897527"/>
                    <a:gd name="connsiteY102" fmla="*/ 112592 h 2897447"/>
                    <a:gd name="connsiteX103" fmla="*/ 2259520 w 2897527"/>
                    <a:gd name="connsiteY103" fmla="*/ 246289 h 2897447"/>
                    <a:gd name="connsiteX104" fmla="*/ 2277733 w 2897527"/>
                    <a:gd name="connsiteY104" fmla="*/ 259908 h 2897447"/>
                    <a:gd name="connsiteX105" fmla="*/ 2063152 w 2897527"/>
                    <a:gd name="connsiteY105" fmla="*/ 555754 h 2897447"/>
                    <a:gd name="connsiteX106" fmla="*/ 1809125 w 2897527"/>
                    <a:gd name="connsiteY106" fmla="*/ 425689 h 2897447"/>
                    <a:gd name="connsiteX107" fmla="*/ 976186 w 2897527"/>
                    <a:gd name="connsiteY107" fmla="*/ 78970 h 2897447"/>
                    <a:gd name="connsiteX108" fmla="*/ 1088401 w 2897527"/>
                    <a:gd name="connsiteY108" fmla="*/ 425689 h 2897447"/>
                    <a:gd name="connsiteX109" fmla="*/ 834303 w 2897527"/>
                    <a:gd name="connsiteY109" fmla="*/ 555754 h 2897447"/>
                    <a:gd name="connsiteX110" fmla="*/ 620233 w 2897527"/>
                    <a:gd name="connsiteY110" fmla="*/ 259580 h 2897447"/>
                    <a:gd name="connsiteX111" fmla="*/ 638007 w 2897527"/>
                    <a:gd name="connsiteY111" fmla="*/ 246289 h 2897447"/>
                    <a:gd name="connsiteX112" fmla="*/ 884325 w 2897527"/>
                    <a:gd name="connsiteY112" fmla="*/ 112592 h 2897447"/>
                    <a:gd name="connsiteX113" fmla="*/ 1475750 w 2897527"/>
                    <a:gd name="connsiteY113" fmla="*/ 0 h 2897447"/>
                    <a:gd name="connsiteX114" fmla="*/ 1597026 w 2897527"/>
                    <a:gd name="connsiteY114" fmla="*/ 6124 h 2897447"/>
                    <a:gd name="connsiteX115" fmla="*/ 1741006 w 2897527"/>
                    <a:gd name="connsiteY115" fmla="*/ 28098 h 2897447"/>
                    <a:gd name="connsiteX116" fmla="*/ 1870637 w 2897527"/>
                    <a:gd name="connsiteY116" fmla="*/ 61429 h 2897447"/>
                    <a:gd name="connsiteX117" fmla="*/ 1757886 w 2897527"/>
                    <a:gd name="connsiteY117" fmla="*/ 409704 h 2897447"/>
                    <a:gd name="connsiteX118" fmla="*/ 1475750 w 2897527"/>
                    <a:gd name="connsiteY118" fmla="*/ 365295 h 2897447"/>
                    <a:gd name="connsiteX119" fmla="*/ 1421776 w 2897527"/>
                    <a:gd name="connsiteY119" fmla="*/ 0 h 2897447"/>
                    <a:gd name="connsiteX120" fmla="*/ 1421776 w 2897527"/>
                    <a:gd name="connsiteY120" fmla="*/ 365295 h 2897447"/>
                    <a:gd name="connsiteX121" fmla="*/ 1139971 w 2897527"/>
                    <a:gd name="connsiteY121" fmla="*/ 409704 h 2897447"/>
                    <a:gd name="connsiteX122" fmla="*/ 1027057 w 2897527"/>
                    <a:gd name="connsiteY122" fmla="*/ 61386 h 2897447"/>
                    <a:gd name="connsiteX123" fmla="*/ 1156520 w 2897527"/>
                    <a:gd name="connsiteY123" fmla="*/ 28098 h 2897447"/>
                    <a:gd name="connsiteX124" fmla="*/ 1300500 w 2897527"/>
                    <a:gd name="connsiteY124" fmla="*/ 6124 h 2897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</a:cxnLst>
                  <a:rect l="l" t="t" r="r" b="b"/>
                  <a:pathLst>
                    <a:path w="2897527" h="2897447">
                      <a:moveTo>
                        <a:pt x="1757886" y="2489329"/>
                      </a:moveTo>
                      <a:lnTo>
                        <a:pt x="1870356" y="2836089"/>
                      </a:lnTo>
                      <a:lnTo>
                        <a:pt x="1741006" y="2869349"/>
                      </a:lnTo>
                      <a:cubicBezTo>
                        <a:pt x="1693808" y="2879007"/>
                        <a:pt x="1645774" y="2886372"/>
                        <a:pt x="1597026" y="2891323"/>
                      </a:cubicBezTo>
                      <a:lnTo>
                        <a:pt x="1475750" y="2897447"/>
                      </a:lnTo>
                      <a:lnTo>
                        <a:pt x="1475750" y="2533656"/>
                      </a:lnTo>
                      <a:cubicBezTo>
                        <a:pt x="1571252" y="2533656"/>
                        <a:pt x="1666754" y="2518672"/>
                        <a:pt x="1757886" y="2489329"/>
                      </a:cubicBezTo>
                      <a:close/>
                      <a:moveTo>
                        <a:pt x="1139640" y="2489329"/>
                      </a:moveTo>
                      <a:cubicBezTo>
                        <a:pt x="1230773" y="2518672"/>
                        <a:pt x="1326274" y="2533656"/>
                        <a:pt x="1421776" y="2533656"/>
                      </a:cubicBezTo>
                      <a:lnTo>
                        <a:pt x="1421776" y="2897447"/>
                      </a:lnTo>
                      <a:lnTo>
                        <a:pt x="1300500" y="2891323"/>
                      </a:lnTo>
                      <a:cubicBezTo>
                        <a:pt x="1251753" y="2886372"/>
                        <a:pt x="1203719" y="2879007"/>
                        <a:pt x="1156520" y="2869349"/>
                      </a:cubicBezTo>
                      <a:lnTo>
                        <a:pt x="1027171" y="2836089"/>
                      </a:lnTo>
                      <a:close/>
                      <a:moveTo>
                        <a:pt x="2063152" y="2341691"/>
                      </a:moveTo>
                      <a:lnTo>
                        <a:pt x="2277733" y="2637538"/>
                      </a:lnTo>
                      <a:lnTo>
                        <a:pt x="2259520" y="2651157"/>
                      </a:lnTo>
                      <a:cubicBezTo>
                        <a:pt x="2182375" y="2703275"/>
                        <a:pt x="2099945" y="2748165"/>
                        <a:pt x="2013202" y="2784854"/>
                      </a:cubicBezTo>
                      <a:lnTo>
                        <a:pt x="1921559" y="2818396"/>
                      </a:lnTo>
                      <a:lnTo>
                        <a:pt x="1809125" y="2471756"/>
                      </a:lnTo>
                      <a:cubicBezTo>
                        <a:pt x="1900250" y="2441741"/>
                        <a:pt x="1985758" y="2397969"/>
                        <a:pt x="2063152" y="2341691"/>
                      </a:cubicBezTo>
                      <a:close/>
                      <a:moveTo>
                        <a:pt x="834303" y="2341691"/>
                      </a:moveTo>
                      <a:cubicBezTo>
                        <a:pt x="912152" y="2397969"/>
                        <a:pt x="997474" y="2442366"/>
                        <a:pt x="1088401" y="2471756"/>
                      </a:cubicBezTo>
                      <a:lnTo>
                        <a:pt x="976186" y="2818476"/>
                      </a:lnTo>
                      <a:lnTo>
                        <a:pt x="884325" y="2784854"/>
                      </a:lnTo>
                      <a:cubicBezTo>
                        <a:pt x="797582" y="2748165"/>
                        <a:pt x="715152" y="2703275"/>
                        <a:pt x="638007" y="2651157"/>
                      </a:cubicBezTo>
                      <a:lnTo>
                        <a:pt x="620233" y="2637866"/>
                      </a:lnTo>
                      <a:close/>
                      <a:moveTo>
                        <a:pt x="2308282" y="2108329"/>
                      </a:moveTo>
                      <a:lnTo>
                        <a:pt x="2603736" y="2322949"/>
                      </a:lnTo>
                      <a:lnTo>
                        <a:pt x="2567720" y="2371112"/>
                      </a:lnTo>
                      <a:cubicBezTo>
                        <a:pt x="2508616" y="2442730"/>
                        <a:pt x="2442770" y="2508576"/>
                        <a:pt x="2371152" y="2567680"/>
                      </a:cubicBezTo>
                      <a:lnTo>
                        <a:pt x="2320669" y="2605431"/>
                      </a:lnTo>
                      <a:lnTo>
                        <a:pt x="2105988" y="2309998"/>
                      </a:lnTo>
                      <a:cubicBezTo>
                        <a:pt x="2184034" y="2253806"/>
                        <a:pt x="2252089" y="2185750"/>
                        <a:pt x="2308282" y="2108329"/>
                      </a:cubicBezTo>
                      <a:close/>
                      <a:moveTo>
                        <a:pt x="589619" y="2108329"/>
                      </a:moveTo>
                      <a:cubicBezTo>
                        <a:pt x="645707" y="2185750"/>
                        <a:pt x="713637" y="2253806"/>
                        <a:pt x="791538" y="2309998"/>
                      </a:cubicBezTo>
                      <a:lnTo>
                        <a:pt x="577115" y="2605623"/>
                      </a:lnTo>
                      <a:lnTo>
                        <a:pt x="526374" y="2567680"/>
                      </a:lnTo>
                      <a:cubicBezTo>
                        <a:pt x="454757" y="2508576"/>
                        <a:pt x="388910" y="2442730"/>
                        <a:pt x="329807" y="2371112"/>
                      </a:cubicBezTo>
                      <a:lnTo>
                        <a:pt x="294115" y="2323383"/>
                      </a:lnTo>
                      <a:close/>
                      <a:moveTo>
                        <a:pt x="2470012" y="1809879"/>
                      </a:moveTo>
                      <a:lnTo>
                        <a:pt x="2817882" y="1923032"/>
                      </a:lnTo>
                      <a:lnTo>
                        <a:pt x="2784894" y="2013162"/>
                      </a:lnTo>
                      <a:cubicBezTo>
                        <a:pt x="2748205" y="2099905"/>
                        <a:pt x="2703315" y="2182335"/>
                        <a:pt x="2651197" y="2259480"/>
                      </a:cubicBezTo>
                      <a:lnTo>
                        <a:pt x="2636354" y="2279330"/>
                      </a:lnTo>
                      <a:lnTo>
                        <a:pt x="2340938" y="2064530"/>
                      </a:lnTo>
                      <a:cubicBezTo>
                        <a:pt x="2397057" y="1987136"/>
                        <a:pt x="2440705" y="1901004"/>
                        <a:pt x="2470012" y="1809879"/>
                      </a:cubicBezTo>
                      <a:close/>
                      <a:moveTo>
                        <a:pt x="429101" y="1809879"/>
                      </a:moveTo>
                      <a:cubicBezTo>
                        <a:pt x="458408" y="1901004"/>
                        <a:pt x="502056" y="1987136"/>
                        <a:pt x="558175" y="2064530"/>
                      </a:cubicBezTo>
                      <a:lnTo>
                        <a:pt x="261731" y="2280077"/>
                      </a:lnTo>
                      <a:lnTo>
                        <a:pt x="246329" y="2259480"/>
                      </a:lnTo>
                      <a:cubicBezTo>
                        <a:pt x="194211" y="2182335"/>
                        <a:pt x="149321" y="2099905"/>
                        <a:pt x="112632" y="2013162"/>
                      </a:cubicBezTo>
                      <a:lnTo>
                        <a:pt x="79813" y="1923493"/>
                      </a:lnTo>
                      <a:close/>
                      <a:moveTo>
                        <a:pt x="2531823" y="1476504"/>
                      </a:moveTo>
                      <a:lnTo>
                        <a:pt x="2897446" y="1476504"/>
                      </a:lnTo>
                      <a:lnTo>
                        <a:pt x="2891363" y="1596986"/>
                      </a:lnTo>
                      <a:cubicBezTo>
                        <a:pt x="2886412" y="1645734"/>
                        <a:pt x="2879047" y="1693767"/>
                        <a:pt x="2869389" y="1740966"/>
                      </a:cubicBezTo>
                      <a:lnTo>
                        <a:pt x="2835753" y="1871780"/>
                      </a:lnTo>
                      <a:lnTo>
                        <a:pt x="2486988" y="1758309"/>
                      </a:lnTo>
                      <a:cubicBezTo>
                        <a:pt x="2516878" y="1667283"/>
                        <a:pt x="2531823" y="1572517"/>
                        <a:pt x="2531823" y="1476504"/>
                      </a:cubicBezTo>
                      <a:close/>
                      <a:moveTo>
                        <a:pt x="80" y="1476504"/>
                      </a:moveTo>
                      <a:lnTo>
                        <a:pt x="367206" y="1476504"/>
                      </a:lnTo>
                      <a:cubicBezTo>
                        <a:pt x="367206" y="1572517"/>
                        <a:pt x="382179" y="1667283"/>
                        <a:pt x="412125" y="1758309"/>
                      </a:cubicBezTo>
                      <a:lnTo>
                        <a:pt x="61846" y="1872062"/>
                      </a:lnTo>
                      <a:lnTo>
                        <a:pt x="28138" y="1740966"/>
                      </a:lnTo>
                      <a:cubicBezTo>
                        <a:pt x="18480" y="1693767"/>
                        <a:pt x="11115" y="1645734"/>
                        <a:pt x="6164" y="1596986"/>
                      </a:cubicBezTo>
                      <a:close/>
                      <a:moveTo>
                        <a:pt x="2835849" y="1026042"/>
                      </a:moveTo>
                      <a:lnTo>
                        <a:pt x="2869389" y="1156480"/>
                      </a:lnTo>
                      <a:cubicBezTo>
                        <a:pt x="2879047" y="1203679"/>
                        <a:pt x="2886412" y="1251713"/>
                        <a:pt x="2891363" y="1300460"/>
                      </a:cubicBezTo>
                      <a:lnTo>
                        <a:pt x="2897527" y="1422529"/>
                      </a:lnTo>
                      <a:lnTo>
                        <a:pt x="2531823" y="1422529"/>
                      </a:lnTo>
                      <a:cubicBezTo>
                        <a:pt x="2531823" y="1326229"/>
                        <a:pt x="2516878" y="1231180"/>
                        <a:pt x="2486988" y="1139883"/>
                      </a:cubicBezTo>
                      <a:close/>
                      <a:moveTo>
                        <a:pt x="61750" y="1025760"/>
                      </a:moveTo>
                      <a:lnTo>
                        <a:pt x="412125" y="1139883"/>
                      </a:lnTo>
                      <a:cubicBezTo>
                        <a:pt x="382179" y="1231180"/>
                        <a:pt x="367206" y="1326229"/>
                        <a:pt x="367206" y="1422529"/>
                      </a:cubicBezTo>
                      <a:lnTo>
                        <a:pt x="0" y="1422529"/>
                      </a:lnTo>
                      <a:lnTo>
                        <a:pt x="6164" y="1300460"/>
                      </a:lnTo>
                      <a:cubicBezTo>
                        <a:pt x="11115" y="1251713"/>
                        <a:pt x="18480" y="1203679"/>
                        <a:pt x="28138" y="1156480"/>
                      </a:cubicBezTo>
                      <a:close/>
                      <a:moveTo>
                        <a:pt x="2636353" y="618116"/>
                      </a:moveTo>
                      <a:lnTo>
                        <a:pt x="2651197" y="637966"/>
                      </a:lnTo>
                      <a:cubicBezTo>
                        <a:pt x="2703315" y="715112"/>
                        <a:pt x="2748205" y="797541"/>
                        <a:pt x="2784894" y="884284"/>
                      </a:cubicBezTo>
                      <a:lnTo>
                        <a:pt x="2817882" y="974413"/>
                      </a:lnTo>
                      <a:lnTo>
                        <a:pt x="2470012" y="1087566"/>
                      </a:lnTo>
                      <a:cubicBezTo>
                        <a:pt x="2440705" y="996441"/>
                        <a:pt x="2397057" y="910309"/>
                        <a:pt x="2340938" y="832915"/>
                      </a:cubicBezTo>
                      <a:close/>
                      <a:moveTo>
                        <a:pt x="261732" y="617369"/>
                      </a:moveTo>
                      <a:lnTo>
                        <a:pt x="558175" y="832915"/>
                      </a:lnTo>
                      <a:cubicBezTo>
                        <a:pt x="502056" y="910309"/>
                        <a:pt x="458408" y="996441"/>
                        <a:pt x="429101" y="1087566"/>
                      </a:cubicBezTo>
                      <a:lnTo>
                        <a:pt x="79813" y="973952"/>
                      </a:lnTo>
                      <a:lnTo>
                        <a:pt x="112632" y="884284"/>
                      </a:lnTo>
                      <a:cubicBezTo>
                        <a:pt x="149321" y="797541"/>
                        <a:pt x="194211" y="715112"/>
                        <a:pt x="246329" y="637966"/>
                      </a:cubicBezTo>
                      <a:close/>
                      <a:moveTo>
                        <a:pt x="2320669" y="292015"/>
                      </a:moveTo>
                      <a:lnTo>
                        <a:pt x="2371152" y="329766"/>
                      </a:lnTo>
                      <a:cubicBezTo>
                        <a:pt x="2442770" y="388870"/>
                        <a:pt x="2508616" y="454717"/>
                        <a:pt x="2567720" y="526334"/>
                      </a:cubicBezTo>
                      <a:lnTo>
                        <a:pt x="2603736" y="574497"/>
                      </a:lnTo>
                      <a:lnTo>
                        <a:pt x="2308282" y="789116"/>
                      </a:lnTo>
                      <a:cubicBezTo>
                        <a:pt x="2252089" y="711695"/>
                        <a:pt x="2184034" y="643640"/>
                        <a:pt x="2105988" y="587447"/>
                      </a:cubicBezTo>
                      <a:close/>
                      <a:moveTo>
                        <a:pt x="577116" y="291823"/>
                      </a:moveTo>
                      <a:lnTo>
                        <a:pt x="791538" y="587447"/>
                      </a:lnTo>
                      <a:cubicBezTo>
                        <a:pt x="713637" y="643640"/>
                        <a:pt x="645707" y="711695"/>
                        <a:pt x="589619" y="789116"/>
                      </a:cubicBezTo>
                      <a:lnTo>
                        <a:pt x="294116" y="574063"/>
                      </a:lnTo>
                      <a:lnTo>
                        <a:pt x="329807" y="526334"/>
                      </a:lnTo>
                      <a:cubicBezTo>
                        <a:pt x="388910" y="454717"/>
                        <a:pt x="454757" y="388870"/>
                        <a:pt x="526374" y="329766"/>
                      </a:cubicBezTo>
                      <a:close/>
                      <a:moveTo>
                        <a:pt x="1921559" y="79050"/>
                      </a:moveTo>
                      <a:lnTo>
                        <a:pt x="2013202" y="112592"/>
                      </a:lnTo>
                      <a:cubicBezTo>
                        <a:pt x="2099945" y="149281"/>
                        <a:pt x="2182375" y="194171"/>
                        <a:pt x="2259520" y="246289"/>
                      </a:cubicBezTo>
                      <a:lnTo>
                        <a:pt x="2277733" y="259908"/>
                      </a:lnTo>
                      <a:lnTo>
                        <a:pt x="2063152" y="555754"/>
                      </a:lnTo>
                      <a:cubicBezTo>
                        <a:pt x="1985758" y="499476"/>
                        <a:pt x="1900250" y="455079"/>
                        <a:pt x="1809125" y="425689"/>
                      </a:cubicBezTo>
                      <a:close/>
                      <a:moveTo>
                        <a:pt x="976186" y="78970"/>
                      </a:moveTo>
                      <a:lnTo>
                        <a:pt x="1088401" y="425689"/>
                      </a:lnTo>
                      <a:cubicBezTo>
                        <a:pt x="997474" y="455079"/>
                        <a:pt x="912152" y="499476"/>
                        <a:pt x="834303" y="555754"/>
                      </a:cubicBezTo>
                      <a:lnTo>
                        <a:pt x="620233" y="259580"/>
                      </a:lnTo>
                      <a:lnTo>
                        <a:pt x="638007" y="246289"/>
                      </a:lnTo>
                      <a:cubicBezTo>
                        <a:pt x="715152" y="194171"/>
                        <a:pt x="797582" y="149281"/>
                        <a:pt x="884325" y="112592"/>
                      </a:cubicBezTo>
                      <a:close/>
                      <a:moveTo>
                        <a:pt x="1475750" y="0"/>
                      </a:moveTo>
                      <a:lnTo>
                        <a:pt x="1597026" y="6124"/>
                      </a:lnTo>
                      <a:cubicBezTo>
                        <a:pt x="1645774" y="11074"/>
                        <a:pt x="1693808" y="18439"/>
                        <a:pt x="1741006" y="28098"/>
                      </a:cubicBezTo>
                      <a:lnTo>
                        <a:pt x="1870637" y="61429"/>
                      </a:lnTo>
                      <a:lnTo>
                        <a:pt x="1757886" y="409704"/>
                      </a:lnTo>
                      <a:cubicBezTo>
                        <a:pt x="1666754" y="380306"/>
                        <a:pt x="1571252" y="365295"/>
                        <a:pt x="1475750" y="365295"/>
                      </a:cubicBezTo>
                      <a:close/>
                      <a:moveTo>
                        <a:pt x="1421776" y="0"/>
                      </a:moveTo>
                      <a:lnTo>
                        <a:pt x="1421776" y="365295"/>
                      </a:lnTo>
                      <a:cubicBezTo>
                        <a:pt x="1326386" y="365295"/>
                        <a:pt x="1230996" y="380306"/>
                        <a:pt x="1139971" y="409704"/>
                      </a:cubicBezTo>
                      <a:lnTo>
                        <a:pt x="1027057" y="61386"/>
                      </a:lnTo>
                      <a:lnTo>
                        <a:pt x="1156520" y="28098"/>
                      </a:lnTo>
                      <a:cubicBezTo>
                        <a:pt x="1203719" y="18439"/>
                        <a:pt x="1251753" y="11074"/>
                        <a:pt x="1300500" y="6124"/>
                      </a:cubicBezTo>
                      <a:close/>
                    </a:path>
                  </a:pathLst>
                </a:custGeom>
                <a:solidFill>
                  <a:sysClr val="windowText" lastClr="000000">
                    <a:alpha val="20000"/>
                  </a:sys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xmlns="" id="{C0ADE5F8-68A1-44DF-B91B-523439B11FDF}"/>
                    </a:ext>
                  </a:extLst>
                </p:cNvPr>
                <p:cNvSpPr txBox="1"/>
                <p:nvPr/>
              </p:nvSpPr>
              <p:spPr>
                <a:xfrm>
                  <a:off x="1724831" y="2470614"/>
                  <a:ext cx="1287532" cy="523220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40-60%</a:t>
                  </a:r>
                </a:p>
              </p:txBody>
            </p:sp>
          </p:grpSp>
          <p:sp>
            <p:nvSpPr>
              <p:cNvPr id="52" name="Арка 51"/>
              <p:cNvSpPr/>
              <p:nvPr/>
            </p:nvSpPr>
            <p:spPr>
              <a:xfrm>
                <a:off x="4220538" y="2691416"/>
                <a:ext cx="3464508" cy="3464508"/>
              </a:xfrm>
              <a:prstGeom prst="blockArc">
                <a:avLst>
                  <a:gd name="adj1" fmla="val 3671801"/>
                  <a:gd name="adj2" fmla="val 16182108"/>
                  <a:gd name="adj3" fmla="val 2540"/>
                </a:avLst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3996251" y="2740593"/>
                <a:ext cx="974049" cy="4001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ru-RU" sz="2000" dirty="0" smtClean="0">
                    <a:solidFill>
                      <a:schemeClr val="bg1">
                        <a:lumMod val="50000"/>
                      </a:schemeClr>
                    </a:solidFill>
                  </a:rPr>
                  <a:t>Потери</a:t>
                </a:r>
                <a:endParaRPr lang="ru-RU" sz="20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98" name="TextBox 97"/>
            <p:cNvSpPr txBox="1"/>
            <p:nvPr/>
          </p:nvSpPr>
          <p:spPr>
            <a:xfrm>
              <a:off x="4986850" y="3602351"/>
              <a:ext cx="1198914" cy="539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/>
                <a:t>В среднем по отрасли</a:t>
              </a:r>
              <a:endParaRPr lang="ru-RU" sz="1600" dirty="0"/>
            </a:p>
          </p:txBody>
        </p:sp>
      </p:grpSp>
      <p:sp>
        <p:nvSpPr>
          <p:cNvPr id="101" name="Rounded Rectangle 20">
            <a:extLst>
              <a:ext uri="{FF2B5EF4-FFF2-40B4-BE49-F238E27FC236}">
                <a16:creationId xmlns="" xmlns:a16="http://schemas.microsoft.com/office/drawing/2014/main" id="{A6967421-17D2-497E-92A5-E5C2D5DA66AC}"/>
              </a:ext>
            </a:extLst>
          </p:cNvPr>
          <p:cNvSpPr/>
          <p:nvPr/>
        </p:nvSpPr>
        <p:spPr>
          <a:xfrm>
            <a:off x="5391811" y="5459023"/>
            <a:ext cx="6049015" cy="1081248"/>
          </a:xfrm>
          <a:prstGeom prst="roundRect">
            <a:avLst>
              <a:gd name="adj" fmla="val 19552"/>
            </a:avLst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13500000" scaled="1"/>
          </a:gradFill>
          <a:ln>
            <a:noFill/>
          </a:ln>
          <a:effectLst>
            <a:outerShdw blurRad="520700" dist="228600" dir="5400000" sx="95000" sy="95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bg1"/>
                </a:solidFill>
              </a:rPr>
              <a:t>Увеличение объёмов выпуска,  при сохранении основных фондов и фиксированных издержек позволяет значительно увеличить рентабельность</a:t>
            </a:r>
          </a:p>
        </p:txBody>
      </p:sp>
      <p:sp>
        <p:nvSpPr>
          <p:cNvPr id="108" name="Freeform 17">
            <a:extLst>
              <a:ext uri="{FF2B5EF4-FFF2-40B4-BE49-F238E27FC236}">
                <a16:creationId xmlns="" xmlns:a16="http://schemas.microsoft.com/office/drawing/2014/main" id="{43AE941E-6353-422E-95EA-7CF4AC05EB36}"/>
              </a:ext>
            </a:extLst>
          </p:cNvPr>
          <p:cNvSpPr/>
          <p:nvPr/>
        </p:nvSpPr>
        <p:spPr>
          <a:xfrm>
            <a:off x="3895736" y="5506594"/>
            <a:ext cx="1142068" cy="784926"/>
          </a:xfrm>
          <a:custGeom>
            <a:avLst/>
            <a:gdLst/>
            <a:ahLst/>
            <a:cxnLst/>
            <a:rect l="l" t="t" r="r" b="b"/>
            <a:pathLst>
              <a:path w="163535" h="112395">
                <a:moveTo>
                  <a:pt x="129254" y="0"/>
                </a:moveTo>
                <a:lnTo>
                  <a:pt x="163535" y="0"/>
                </a:lnTo>
                <a:lnTo>
                  <a:pt x="141618" y="48330"/>
                </a:lnTo>
                <a:cubicBezTo>
                  <a:pt x="152108" y="55073"/>
                  <a:pt x="157353" y="64159"/>
                  <a:pt x="157353" y="75585"/>
                </a:cubicBezTo>
                <a:cubicBezTo>
                  <a:pt x="157353" y="87012"/>
                  <a:pt x="153981" y="96004"/>
                  <a:pt x="147238" y="102560"/>
                </a:cubicBezTo>
                <a:cubicBezTo>
                  <a:pt x="140494" y="109117"/>
                  <a:pt x="132064" y="112395"/>
                  <a:pt x="121949" y="112395"/>
                </a:cubicBezTo>
                <a:cubicBezTo>
                  <a:pt x="111833" y="112395"/>
                  <a:pt x="103310" y="109210"/>
                  <a:pt x="96379" y="102841"/>
                </a:cubicBezTo>
                <a:cubicBezTo>
                  <a:pt x="89448" y="96472"/>
                  <a:pt x="85982" y="88136"/>
                  <a:pt x="85982" y="77833"/>
                </a:cubicBezTo>
                <a:cubicBezTo>
                  <a:pt x="85982" y="67530"/>
                  <a:pt x="89354" y="57509"/>
                  <a:pt x="96098" y="47768"/>
                </a:cubicBezTo>
                <a:close/>
                <a:moveTo>
                  <a:pt x="43272" y="0"/>
                </a:moveTo>
                <a:lnTo>
                  <a:pt x="77553" y="0"/>
                </a:lnTo>
                <a:lnTo>
                  <a:pt x="55636" y="48330"/>
                </a:lnTo>
                <a:cubicBezTo>
                  <a:pt x="66126" y="55073"/>
                  <a:pt x="71371" y="64159"/>
                  <a:pt x="71371" y="75585"/>
                </a:cubicBezTo>
                <a:cubicBezTo>
                  <a:pt x="71371" y="87012"/>
                  <a:pt x="67999" y="96004"/>
                  <a:pt x="61255" y="102560"/>
                </a:cubicBezTo>
                <a:cubicBezTo>
                  <a:pt x="54512" y="109117"/>
                  <a:pt x="46082" y="112395"/>
                  <a:pt x="35967" y="112395"/>
                </a:cubicBezTo>
                <a:cubicBezTo>
                  <a:pt x="25851" y="112395"/>
                  <a:pt x="17328" y="109210"/>
                  <a:pt x="10397" y="102841"/>
                </a:cubicBezTo>
                <a:cubicBezTo>
                  <a:pt x="3466" y="96472"/>
                  <a:pt x="0" y="88136"/>
                  <a:pt x="0" y="77833"/>
                </a:cubicBezTo>
                <a:cubicBezTo>
                  <a:pt x="0" y="67530"/>
                  <a:pt x="3372" y="57509"/>
                  <a:pt x="10116" y="477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82" name="Рисунок 8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83472" y="2239432"/>
            <a:ext cx="4709584" cy="2645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309403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1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/>
      <p:bldP spid="89" grpId="0" animBg="1"/>
      <p:bldP spid="94" grpId="0" animBg="1"/>
      <p:bldP spid="101" grpId="0" animBg="1"/>
      <p:bldP spid="10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Другая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0000"/>
      </a:accent1>
      <a:accent2>
        <a:srgbClr val="EF4235"/>
      </a:accent2>
      <a:accent3>
        <a:srgbClr val="F65338"/>
      </a:accent3>
      <a:accent4>
        <a:srgbClr val="F55C3D"/>
      </a:accent4>
      <a:accent5>
        <a:srgbClr val="F99483"/>
      </a:accent5>
      <a:accent6>
        <a:srgbClr val="FDB5B5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Другая 3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FF0000"/>
    </a:accent1>
    <a:accent2>
      <a:srgbClr val="EF4235"/>
    </a:accent2>
    <a:accent3>
      <a:srgbClr val="F65338"/>
    </a:accent3>
    <a:accent4>
      <a:srgbClr val="F55C3D"/>
    </a:accent4>
    <a:accent5>
      <a:srgbClr val="F99483"/>
    </a:accent5>
    <a:accent6>
      <a:srgbClr val="FDB5B5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25865</TotalTime>
  <Words>1815</Words>
  <Application>Microsoft Office PowerPoint</Application>
  <PresentationFormat>Произвольный</PresentationFormat>
  <Paragraphs>359</Paragraphs>
  <Slides>43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Bagus</dc:creator>
  <cp:lastModifiedBy>Windows User</cp:lastModifiedBy>
  <cp:revision>491</cp:revision>
  <cp:lastPrinted>2019-11-12T17:17:37Z</cp:lastPrinted>
  <dcterms:created xsi:type="dcterms:W3CDTF">2018-10-16T12:53:24Z</dcterms:created>
  <dcterms:modified xsi:type="dcterms:W3CDTF">2019-11-13T11:06:46Z</dcterms:modified>
</cp:coreProperties>
</file>